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9" r:id="rId2"/>
    <p:sldId id="256" r:id="rId3"/>
    <p:sldId id="261" r:id="rId4"/>
    <p:sldId id="263" r:id="rId5"/>
    <p:sldId id="260" r:id="rId6"/>
  </p:sldIdLst>
  <p:sldSz cx="9144000" cy="5143500" type="screen16x9"/>
  <p:notesSz cx="6858000" cy="9144000"/>
  <p:embeddedFontLst>
    <p:embeddedFont>
      <p:font typeface="Bahnschrift SemiBold" charset="0"/>
      <p:bold r:id="rId8"/>
    </p:embeddedFont>
    <p:embeddedFont>
      <p:font typeface="Patua One" charset="0"/>
      <p:regular r:id="rId9"/>
    </p:embeddedFont>
    <p:embeddedFont>
      <p:font typeface="Cascadia Code" charset="0"/>
      <p:regular r:id="rId10"/>
      <p:bold r:id="rId11"/>
      <p:italic r:id="rId12"/>
      <p:boldItalic r:id="rId13"/>
    </p:embeddedFont>
    <p:embeddedFont>
      <p:font typeface="Nunito" charset="0"/>
      <p:regular r:id="rId14"/>
    </p:embeddedFont>
    <p:embeddedFont>
      <p:font typeface="Arial Unicode MS" pitchFamily="34" charset="-128"/>
      <p:regular r:id="rId15"/>
    </p:embeddedFont>
    <p:embeddedFont>
      <p:font typeface="Segoe UI Black" charset="0"/>
      <p:bold r:id="rId16"/>
    </p:embeddedFont>
    <p:embeddedFont>
      <p:font typeface="Cascadia Mono" charset="0"/>
      <p:regular r:id="rId17"/>
      <p:bold r:id="rId18"/>
      <p:italic r:id="rId19"/>
      <p:boldItalic r:id="rId20"/>
    </p:embeddedFont>
    <p:embeddedFont>
      <p:font typeface="Bebas Neue" charset="0"/>
      <p:regular r:id="rId21"/>
    </p:embeddedFont>
    <p:embeddedFont>
      <p:font typeface="Anaheim"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B802"/>
    <a:srgbClr val="EED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228"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11621753f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11621753f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13b778143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13b778143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g13d11f3f05e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0" name="Google Shape;2500;g13d11f3f05e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2"/>
        <p:cNvGrpSpPr/>
        <p:nvPr/>
      </p:nvGrpSpPr>
      <p:grpSpPr>
        <a:xfrm>
          <a:off x="0" y="0"/>
          <a:ext cx="0" cy="0"/>
          <a:chOff x="0" y="0"/>
          <a:chExt cx="0" cy="0"/>
        </a:xfrm>
      </p:grpSpPr>
      <p:sp>
        <p:nvSpPr>
          <p:cNvPr id="2933" name="Google Shape;2933;g13d11f3f05e_0_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4" name="Google Shape;2934;g13d11f3f05e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c7b9ec1d9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c7b9ec1d9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0" name="Google Shape;10;p2"/>
          <p:cNvSpPr txBox="1">
            <a:spLocks noGrp="1"/>
          </p:cNvSpPr>
          <p:nvPr>
            <p:ph type="ctrTitle"/>
          </p:nvPr>
        </p:nvSpPr>
        <p:spPr>
          <a:xfrm>
            <a:off x="732725" y="651900"/>
            <a:ext cx="4623900" cy="30621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5000">
                <a:solidFill>
                  <a:schemeClr val="dk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32725" y="4003202"/>
            <a:ext cx="4623900" cy="4482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rgbClr val="000000"/>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238790" y="120932"/>
            <a:ext cx="8614324" cy="4897081"/>
            <a:chOff x="238790" y="120932"/>
            <a:chExt cx="8614324" cy="4897081"/>
          </a:xfrm>
        </p:grpSpPr>
        <p:sp>
          <p:nvSpPr>
            <p:cNvPr id="13" name="Google Shape;13;p2"/>
            <p:cNvSpPr/>
            <p:nvPr/>
          </p:nvSpPr>
          <p:spPr>
            <a:xfrm flipH="1">
              <a:off x="1331036" y="4853725"/>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291915" y="3718553"/>
              <a:ext cx="132754" cy="163214"/>
            </a:xfrm>
            <a:custGeom>
              <a:avLst/>
              <a:gdLst/>
              <a:ahLst/>
              <a:cxnLst/>
              <a:rect l="l" t="t" r="r" b="b"/>
              <a:pathLst>
                <a:path w="3709" h="4560" extrusionOk="0">
                  <a:moveTo>
                    <a:pt x="1855" y="1"/>
                  </a:moveTo>
                  <a:cubicBezTo>
                    <a:pt x="1824" y="1247"/>
                    <a:pt x="1003" y="2219"/>
                    <a:pt x="0" y="2280"/>
                  </a:cubicBezTo>
                  <a:cubicBezTo>
                    <a:pt x="1003" y="2341"/>
                    <a:pt x="1824" y="3314"/>
                    <a:pt x="1855" y="4560"/>
                  </a:cubicBezTo>
                  <a:cubicBezTo>
                    <a:pt x="1915" y="3314"/>
                    <a:pt x="2706" y="2341"/>
                    <a:pt x="3709" y="2280"/>
                  </a:cubicBezTo>
                  <a:cubicBezTo>
                    <a:pt x="2706" y="2219"/>
                    <a:pt x="1915" y="1247"/>
                    <a:pt x="185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1102660" y="402726"/>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7061234" y="4504941"/>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5761113" y="4584721"/>
              <a:ext cx="132790" cy="163214"/>
            </a:xfrm>
            <a:custGeom>
              <a:avLst/>
              <a:gdLst/>
              <a:ahLst/>
              <a:cxnLst/>
              <a:rect l="l" t="t" r="r" b="b"/>
              <a:pathLst>
                <a:path w="3710" h="4560" extrusionOk="0">
                  <a:moveTo>
                    <a:pt x="1855" y="0"/>
                  </a:moveTo>
                  <a:cubicBezTo>
                    <a:pt x="1825" y="1216"/>
                    <a:pt x="1004" y="2219"/>
                    <a:pt x="1" y="2280"/>
                  </a:cubicBezTo>
                  <a:cubicBezTo>
                    <a:pt x="1004" y="2310"/>
                    <a:pt x="1825" y="3313"/>
                    <a:pt x="1855" y="4559"/>
                  </a:cubicBezTo>
                  <a:cubicBezTo>
                    <a:pt x="1916" y="3313"/>
                    <a:pt x="2736" y="2341"/>
                    <a:pt x="3709" y="2280"/>
                  </a:cubicBezTo>
                  <a:cubicBezTo>
                    <a:pt x="2736" y="2219"/>
                    <a:pt x="1916" y="1216"/>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5248738" y="120932"/>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719250" y="220434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4322893" y="4967666"/>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238790" y="90750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3810488" y="4982914"/>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2467283" y="4949844"/>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1766235" y="526748"/>
              <a:ext cx="30495" cy="30495"/>
            </a:xfrm>
            <a:custGeom>
              <a:avLst/>
              <a:gdLst/>
              <a:ahLst/>
              <a:cxnLst/>
              <a:rect l="l" t="t" r="r" b="b"/>
              <a:pathLst>
                <a:path w="852" h="852" extrusionOk="0">
                  <a:moveTo>
                    <a:pt x="426" y="0"/>
                  </a:moveTo>
                  <a:cubicBezTo>
                    <a:pt x="213" y="0"/>
                    <a:pt x="0" y="213"/>
                    <a:pt x="0" y="426"/>
                  </a:cubicBezTo>
                  <a:cubicBezTo>
                    <a:pt x="0" y="669"/>
                    <a:pt x="213" y="851"/>
                    <a:pt x="426" y="851"/>
                  </a:cubicBezTo>
                  <a:cubicBezTo>
                    <a:pt x="669" y="851"/>
                    <a:pt x="851" y="669"/>
                    <a:pt x="851" y="426"/>
                  </a:cubicBezTo>
                  <a:cubicBezTo>
                    <a:pt x="851" y="21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2637675" y="296101"/>
              <a:ext cx="30495" cy="31569"/>
            </a:xfrm>
            <a:custGeom>
              <a:avLst/>
              <a:gdLst/>
              <a:ahLst/>
              <a:cxnLst/>
              <a:rect l="l" t="t" r="r" b="b"/>
              <a:pathLst>
                <a:path w="852" h="882" extrusionOk="0">
                  <a:moveTo>
                    <a:pt x="426" y="0"/>
                  </a:moveTo>
                  <a:cubicBezTo>
                    <a:pt x="183" y="0"/>
                    <a:pt x="0" y="213"/>
                    <a:pt x="0" y="456"/>
                  </a:cubicBezTo>
                  <a:cubicBezTo>
                    <a:pt x="0" y="669"/>
                    <a:pt x="183" y="882"/>
                    <a:pt x="426" y="882"/>
                  </a:cubicBezTo>
                  <a:cubicBezTo>
                    <a:pt x="669" y="882"/>
                    <a:pt x="851" y="669"/>
                    <a:pt x="851" y="456"/>
                  </a:cubicBezTo>
                  <a:cubicBezTo>
                    <a:pt x="851" y="21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3595053" y="469086"/>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8278645" y="176411"/>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8553889" y="423005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8508182" y="295827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5"/>
        <p:cNvGrpSpPr/>
        <p:nvPr/>
      </p:nvGrpSpPr>
      <p:grpSpPr>
        <a:xfrm>
          <a:off x="0" y="0"/>
          <a:ext cx="0" cy="0"/>
          <a:chOff x="0" y="0"/>
          <a:chExt cx="0" cy="0"/>
        </a:xfrm>
      </p:grpSpPr>
      <p:pic>
        <p:nvPicPr>
          <p:cNvPr id="566" name="Google Shape;566;p11"/>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567" name="Google Shape;567;p11"/>
          <p:cNvSpPr txBox="1">
            <a:spLocks noGrp="1"/>
          </p:cNvSpPr>
          <p:nvPr>
            <p:ph type="title" hasCustomPrompt="1"/>
          </p:nvPr>
        </p:nvSpPr>
        <p:spPr>
          <a:xfrm>
            <a:off x="1908550" y="2196525"/>
            <a:ext cx="5326800" cy="154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8" name="Google Shape;568;p11"/>
          <p:cNvSpPr txBox="1">
            <a:spLocks noGrp="1"/>
          </p:cNvSpPr>
          <p:nvPr>
            <p:ph type="subTitle" idx="1"/>
          </p:nvPr>
        </p:nvSpPr>
        <p:spPr>
          <a:xfrm>
            <a:off x="1908600" y="3951075"/>
            <a:ext cx="5326800" cy="47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9" name="Google Shape;569;p11"/>
          <p:cNvGrpSpPr/>
          <p:nvPr/>
        </p:nvGrpSpPr>
        <p:grpSpPr>
          <a:xfrm rot="-2327500">
            <a:off x="8019541" y="4288268"/>
            <a:ext cx="740358" cy="1002118"/>
            <a:chOff x="3051600" y="3618575"/>
            <a:chExt cx="498150" cy="674275"/>
          </a:xfrm>
        </p:grpSpPr>
        <p:sp>
          <p:nvSpPr>
            <p:cNvPr id="570" name="Google Shape;570;p11"/>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571" name="Google Shape;571;p11"/>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1"/>
          <p:cNvGrpSpPr/>
          <p:nvPr/>
        </p:nvGrpSpPr>
        <p:grpSpPr>
          <a:xfrm rot="1258813">
            <a:off x="6407" y="4305013"/>
            <a:ext cx="874212" cy="746443"/>
            <a:chOff x="4806600" y="3805275"/>
            <a:chExt cx="588250" cy="502275"/>
          </a:xfrm>
        </p:grpSpPr>
        <p:sp>
          <p:nvSpPr>
            <p:cNvPr id="582" name="Google Shape;582;p11"/>
            <p:cNvSpPr/>
            <p:nvPr/>
          </p:nvSpPr>
          <p:spPr>
            <a:xfrm>
              <a:off x="4812400" y="3805275"/>
              <a:ext cx="398750" cy="502275"/>
            </a:xfrm>
            <a:custGeom>
              <a:avLst/>
              <a:gdLst/>
              <a:ahLst/>
              <a:cxnLst/>
              <a:rect l="l" t="t" r="r" b="b"/>
              <a:pathLst>
                <a:path w="15950"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2692" y="16363"/>
                    <a:pt x="13598" y="5395"/>
                    <a:pt x="15331" y="2765"/>
                  </a:cubicBezTo>
                  <a:cubicBezTo>
                    <a:pt x="15609" y="2332"/>
                    <a:pt x="15872" y="1868"/>
                    <a:pt x="15919" y="1357"/>
                  </a:cubicBezTo>
                  <a:cubicBezTo>
                    <a:pt x="15949" y="831"/>
                    <a:pt x="15702" y="275"/>
                    <a:pt x="15238" y="73"/>
                  </a:cubicBezTo>
                  <a:cubicBezTo>
                    <a:pt x="15109" y="22"/>
                    <a:pt x="14977" y="0"/>
                    <a:pt x="1484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4806600" y="4049575"/>
              <a:ext cx="588250" cy="255275"/>
            </a:xfrm>
            <a:custGeom>
              <a:avLst/>
              <a:gdLst/>
              <a:ahLst/>
              <a:cxnLst/>
              <a:rect l="l" t="t" r="r" b="b"/>
              <a:pathLst>
                <a:path w="23530" h="10211" extrusionOk="0">
                  <a:moveTo>
                    <a:pt x="20984" y="1"/>
                  </a:moveTo>
                  <a:cubicBezTo>
                    <a:pt x="18225" y="1"/>
                    <a:pt x="15505" y="876"/>
                    <a:pt x="12948" y="1965"/>
                  </a:cubicBezTo>
                  <a:cubicBezTo>
                    <a:pt x="8215" y="3992"/>
                    <a:pt x="3821" y="6776"/>
                    <a:pt x="1" y="10210"/>
                  </a:cubicBezTo>
                  <a:cubicBezTo>
                    <a:pt x="4177" y="8339"/>
                    <a:pt x="19121" y="4332"/>
                    <a:pt x="21952" y="2924"/>
                  </a:cubicBezTo>
                  <a:cubicBezTo>
                    <a:pt x="22416" y="2692"/>
                    <a:pt x="22864" y="2429"/>
                    <a:pt x="23158" y="1996"/>
                  </a:cubicBezTo>
                  <a:cubicBezTo>
                    <a:pt x="23452" y="1579"/>
                    <a:pt x="23529" y="960"/>
                    <a:pt x="23205" y="558"/>
                  </a:cubicBezTo>
                  <a:cubicBezTo>
                    <a:pt x="22911" y="171"/>
                    <a:pt x="22369" y="78"/>
                    <a:pt x="21874" y="32"/>
                  </a:cubicBezTo>
                  <a:cubicBezTo>
                    <a:pt x="21577" y="11"/>
                    <a:pt x="21280" y="1"/>
                    <a:pt x="2098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4812400" y="3805275"/>
              <a:ext cx="389850" cy="502275"/>
            </a:xfrm>
            <a:custGeom>
              <a:avLst/>
              <a:gdLst/>
              <a:ahLst/>
              <a:cxnLst/>
              <a:rect l="l" t="t" r="r" b="b"/>
              <a:pathLst>
                <a:path w="15594"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109" y="19952"/>
                    <a:pt x="217" y="19797"/>
                    <a:pt x="341" y="19642"/>
                  </a:cubicBezTo>
                  <a:cubicBezTo>
                    <a:pt x="4084" y="12294"/>
                    <a:pt x="9313" y="5704"/>
                    <a:pt x="15594" y="352"/>
                  </a:cubicBezTo>
                  <a:cubicBezTo>
                    <a:pt x="15501" y="244"/>
                    <a:pt x="15377" y="135"/>
                    <a:pt x="15238" y="73"/>
                  </a:cubicBezTo>
                  <a:cubicBezTo>
                    <a:pt x="15109" y="22"/>
                    <a:pt x="14977" y="0"/>
                    <a:pt x="148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4806600" y="4049575"/>
              <a:ext cx="582825" cy="255275"/>
            </a:xfrm>
            <a:custGeom>
              <a:avLst/>
              <a:gdLst/>
              <a:ahLst/>
              <a:cxnLst/>
              <a:rect l="l" t="t" r="r" b="b"/>
              <a:pathLst>
                <a:path w="23313" h="10211" extrusionOk="0">
                  <a:moveTo>
                    <a:pt x="20984" y="1"/>
                  </a:moveTo>
                  <a:cubicBezTo>
                    <a:pt x="18225" y="1"/>
                    <a:pt x="15505" y="876"/>
                    <a:pt x="12948" y="1965"/>
                  </a:cubicBezTo>
                  <a:cubicBezTo>
                    <a:pt x="8215" y="3992"/>
                    <a:pt x="3821" y="6776"/>
                    <a:pt x="1" y="10210"/>
                  </a:cubicBezTo>
                  <a:cubicBezTo>
                    <a:pt x="47" y="10180"/>
                    <a:pt x="109" y="10149"/>
                    <a:pt x="171" y="10118"/>
                  </a:cubicBezTo>
                  <a:cubicBezTo>
                    <a:pt x="434" y="9947"/>
                    <a:pt x="681" y="9793"/>
                    <a:pt x="944" y="9623"/>
                  </a:cubicBezTo>
                  <a:cubicBezTo>
                    <a:pt x="7735" y="5245"/>
                    <a:pt x="15377" y="2228"/>
                    <a:pt x="23313" y="712"/>
                  </a:cubicBezTo>
                  <a:cubicBezTo>
                    <a:pt x="23282" y="650"/>
                    <a:pt x="23251" y="604"/>
                    <a:pt x="23205" y="558"/>
                  </a:cubicBezTo>
                  <a:cubicBezTo>
                    <a:pt x="22911" y="171"/>
                    <a:pt x="22369" y="78"/>
                    <a:pt x="21874" y="32"/>
                  </a:cubicBezTo>
                  <a:cubicBezTo>
                    <a:pt x="21577" y="11"/>
                    <a:pt x="21280" y="1"/>
                    <a:pt x="209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4816275" y="4027525"/>
              <a:ext cx="245975" cy="268425"/>
            </a:xfrm>
            <a:custGeom>
              <a:avLst/>
              <a:gdLst/>
              <a:ahLst/>
              <a:cxnLst/>
              <a:rect l="l" t="t" r="r" b="b"/>
              <a:pathLst>
                <a:path w="9839" h="10737" extrusionOk="0">
                  <a:moveTo>
                    <a:pt x="9839" y="1"/>
                  </a:moveTo>
                  <a:cubicBezTo>
                    <a:pt x="8168" y="1208"/>
                    <a:pt x="6466" y="2368"/>
                    <a:pt x="4749" y="3482"/>
                  </a:cubicBezTo>
                  <a:cubicBezTo>
                    <a:pt x="4749" y="2414"/>
                    <a:pt x="4842" y="1331"/>
                    <a:pt x="5043" y="264"/>
                  </a:cubicBezTo>
                  <a:lnTo>
                    <a:pt x="5043" y="264"/>
                  </a:lnTo>
                  <a:cubicBezTo>
                    <a:pt x="2955" y="3528"/>
                    <a:pt x="1253" y="7055"/>
                    <a:pt x="0" y="10737"/>
                  </a:cubicBezTo>
                  <a:cubicBezTo>
                    <a:pt x="201" y="10567"/>
                    <a:pt x="402" y="10396"/>
                    <a:pt x="604" y="10226"/>
                  </a:cubicBezTo>
                  <a:cubicBezTo>
                    <a:pt x="2615" y="7751"/>
                    <a:pt x="6528" y="3574"/>
                    <a:pt x="983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4818200" y="4126150"/>
              <a:ext cx="390625" cy="173275"/>
            </a:xfrm>
            <a:custGeom>
              <a:avLst/>
              <a:gdLst/>
              <a:ahLst/>
              <a:cxnLst/>
              <a:rect l="l" t="t" r="r" b="b"/>
              <a:pathLst>
                <a:path w="15625" h="6931" extrusionOk="0">
                  <a:moveTo>
                    <a:pt x="10102" y="1"/>
                  </a:moveTo>
                  <a:cubicBezTo>
                    <a:pt x="6668" y="1702"/>
                    <a:pt x="3450" y="3822"/>
                    <a:pt x="527" y="6281"/>
                  </a:cubicBezTo>
                  <a:cubicBezTo>
                    <a:pt x="325" y="6513"/>
                    <a:pt x="155" y="6730"/>
                    <a:pt x="1" y="6931"/>
                  </a:cubicBezTo>
                  <a:cubicBezTo>
                    <a:pt x="3141" y="5647"/>
                    <a:pt x="10319" y="3574"/>
                    <a:pt x="15625" y="1919"/>
                  </a:cubicBezTo>
                  <a:lnTo>
                    <a:pt x="15625" y="1919"/>
                  </a:lnTo>
                  <a:cubicBezTo>
                    <a:pt x="13369" y="2120"/>
                    <a:pt x="11099" y="2214"/>
                    <a:pt x="8841" y="2214"/>
                  </a:cubicBezTo>
                  <a:cubicBezTo>
                    <a:pt x="8668" y="2214"/>
                    <a:pt x="8496" y="2214"/>
                    <a:pt x="8323" y="2213"/>
                  </a:cubicBezTo>
                  <a:cubicBezTo>
                    <a:pt x="8865" y="1439"/>
                    <a:pt x="9468" y="697"/>
                    <a:pt x="101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1"/>
          <p:cNvGrpSpPr/>
          <p:nvPr/>
        </p:nvGrpSpPr>
        <p:grpSpPr>
          <a:xfrm rot="4693233">
            <a:off x="84514" y="3531032"/>
            <a:ext cx="403540" cy="749601"/>
            <a:chOff x="5583925" y="3793900"/>
            <a:chExt cx="271525" cy="504375"/>
          </a:xfrm>
        </p:grpSpPr>
        <p:sp>
          <p:nvSpPr>
            <p:cNvPr id="589" name="Google Shape;589;p11"/>
            <p:cNvSpPr/>
            <p:nvPr/>
          </p:nvSpPr>
          <p:spPr>
            <a:xfrm>
              <a:off x="5583925" y="4026950"/>
              <a:ext cx="228600" cy="263600"/>
            </a:xfrm>
            <a:custGeom>
              <a:avLst/>
              <a:gdLst/>
              <a:ahLst/>
              <a:cxnLst/>
              <a:rect l="l" t="t" r="r" b="b"/>
              <a:pathLst>
                <a:path w="9144" h="10544" extrusionOk="0">
                  <a:moveTo>
                    <a:pt x="797" y="1"/>
                  </a:moveTo>
                  <a:cubicBezTo>
                    <a:pt x="590" y="1"/>
                    <a:pt x="384" y="45"/>
                    <a:pt x="187" y="148"/>
                  </a:cubicBezTo>
                  <a:cubicBezTo>
                    <a:pt x="1" y="1323"/>
                    <a:pt x="728" y="2453"/>
                    <a:pt x="1471" y="3396"/>
                  </a:cubicBezTo>
                  <a:cubicBezTo>
                    <a:pt x="3621" y="6165"/>
                    <a:pt x="6142" y="8702"/>
                    <a:pt x="9143" y="10543"/>
                  </a:cubicBezTo>
                  <a:cubicBezTo>
                    <a:pt x="7813" y="8362"/>
                    <a:pt x="7349" y="6506"/>
                    <a:pt x="5848" y="4433"/>
                  </a:cubicBezTo>
                  <a:cubicBezTo>
                    <a:pt x="4920" y="3164"/>
                    <a:pt x="3868" y="1989"/>
                    <a:pt x="2693" y="937"/>
                  </a:cubicBezTo>
                  <a:cubicBezTo>
                    <a:pt x="2161" y="464"/>
                    <a:pt x="1467" y="1"/>
                    <a:pt x="79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5716575" y="3793900"/>
              <a:ext cx="138875" cy="504375"/>
            </a:xfrm>
            <a:custGeom>
              <a:avLst/>
              <a:gdLst/>
              <a:ahLst/>
              <a:cxnLst/>
              <a:rect l="l" t="t" r="r" b="b"/>
              <a:pathLst>
                <a:path w="5555" h="20175" extrusionOk="0">
                  <a:moveTo>
                    <a:pt x="1699" y="0"/>
                  </a:moveTo>
                  <a:cubicBezTo>
                    <a:pt x="1685" y="0"/>
                    <a:pt x="1671" y="1"/>
                    <a:pt x="1656" y="2"/>
                  </a:cubicBezTo>
                  <a:cubicBezTo>
                    <a:pt x="1347" y="33"/>
                    <a:pt x="1177" y="374"/>
                    <a:pt x="1084" y="683"/>
                  </a:cubicBezTo>
                  <a:cubicBezTo>
                    <a:pt x="1" y="3947"/>
                    <a:pt x="279" y="7536"/>
                    <a:pt x="1254" y="10831"/>
                  </a:cubicBezTo>
                  <a:cubicBezTo>
                    <a:pt x="2229" y="14126"/>
                    <a:pt x="3868" y="17173"/>
                    <a:pt x="5554" y="20174"/>
                  </a:cubicBezTo>
                  <a:cubicBezTo>
                    <a:pt x="4905" y="17173"/>
                    <a:pt x="4023" y="13260"/>
                    <a:pt x="3977" y="10197"/>
                  </a:cubicBezTo>
                  <a:cubicBezTo>
                    <a:pt x="3946" y="6902"/>
                    <a:pt x="3868" y="3483"/>
                    <a:pt x="2352" y="575"/>
                  </a:cubicBezTo>
                  <a:cubicBezTo>
                    <a:pt x="2219" y="309"/>
                    <a:pt x="2002" y="0"/>
                    <a:pt x="169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5588575" y="4026950"/>
              <a:ext cx="223950" cy="263600"/>
            </a:xfrm>
            <a:custGeom>
              <a:avLst/>
              <a:gdLst/>
              <a:ahLst/>
              <a:cxnLst/>
              <a:rect l="l" t="t" r="r" b="b"/>
              <a:pathLst>
                <a:path w="8958" h="10544" extrusionOk="0">
                  <a:moveTo>
                    <a:pt x="611" y="1"/>
                  </a:moveTo>
                  <a:cubicBezTo>
                    <a:pt x="404" y="1"/>
                    <a:pt x="198" y="45"/>
                    <a:pt x="1" y="148"/>
                  </a:cubicBezTo>
                  <a:cubicBezTo>
                    <a:pt x="1" y="179"/>
                    <a:pt x="1" y="194"/>
                    <a:pt x="1" y="225"/>
                  </a:cubicBezTo>
                  <a:cubicBezTo>
                    <a:pt x="2893" y="3303"/>
                    <a:pt x="5600" y="6552"/>
                    <a:pt x="8076" y="9971"/>
                  </a:cubicBezTo>
                  <a:cubicBezTo>
                    <a:pt x="8354" y="10172"/>
                    <a:pt x="8648" y="10357"/>
                    <a:pt x="8957" y="10543"/>
                  </a:cubicBezTo>
                  <a:cubicBezTo>
                    <a:pt x="7627" y="8362"/>
                    <a:pt x="7163" y="6506"/>
                    <a:pt x="5662" y="4433"/>
                  </a:cubicBezTo>
                  <a:cubicBezTo>
                    <a:pt x="4734" y="3164"/>
                    <a:pt x="3682" y="1989"/>
                    <a:pt x="2507" y="937"/>
                  </a:cubicBezTo>
                  <a:cubicBezTo>
                    <a:pt x="1975" y="464"/>
                    <a:pt x="1281" y="1"/>
                    <a:pt x="61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5716575" y="3794325"/>
              <a:ext cx="138100" cy="502800"/>
            </a:xfrm>
            <a:custGeom>
              <a:avLst/>
              <a:gdLst/>
              <a:ahLst/>
              <a:cxnLst/>
              <a:rect l="l" t="t" r="r" b="b"/>
              <a:pathLst>
                <a:path w="5524" h="20112" extrusionOk="0">
                  <a:moveTo>
                    <a:pt x="1563" y="1"/>
                  </a:moveTo>
                  <a:cubicBezTo>
                    <a:pt x="1316" y="94"/>
                    <a:pt x="1161" y="388"/>
                    <a:pt x="1084" y="666"/>
                  </a:cubicBezTo>
                  <a:cubicBezTo>
                    <a:pt x="1" y="3930"/>
                    <a:pt x="279" y="7519"/>
                    <a:pt x="1254" y="10814"/>
                  </a:cubicBezTo>
                  <a:cubicBezTo>
                    <a:pt x="2229" y="14094"/>
                    <a:pt x="3853" y="17126"/>
                    <a:pt x="5524" y="20111"/>
                  </a:cubicBezTo>
                  <a:cubicBezTo>
                    <a:pt x="3219" y="13660"/>
                    <a:pt x="1888" y="6854"/>
                    <a:pt x="15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5658975" y="4082075"/>
              <a:ext cx="153550" cy="208475"/>
            </a:xfrm>
            <a:custGeom>
              <a:avLst/>
              <a:gdLst/>
              <a:ahLst/>
              <a:cxnLst/>
              <a:rect l="l" t="t" r="r" b="b"/>
              <a:pathLst>
                <a:path w="6142" h="8339" extrusionOk="0">
                  <a:moveTo>
                    <a:pt x="990" y="0"/>
                  </a:moveTo>
                  <a:lnTo>
                    <a:pt x="990" y="0"/>
                  </a:lnTo>
                  <a:cubicBezTo>
                    <a:pt x="1748" y="1485"/>
                    <a:pt x="2475" y="3001"/>
                    <a:pt x="3156" y="4517"/>
                  </a:cubicBezTo>
                  <a:cubicBezTo>
                    <a:pt x="2088" y="4084"/>
                    <a:pt x="1036" y="3574"/>
                    <a:pt x="0" y="3048"/>
                  </a:cubicBezTo>
                  <a:lnTo>
                    <a:pt x="0" y="3048"/>
                  </a:lnTo>
                  <a:cubicBezTo>
                    <a:pt x="1794" y="5090"/>
                    <a:pt x="3821" y="6915"/>
                    <a:pt x="6141" y="8338"/>
                  </a:cubicBezTo>
                  <a:cubicBezTo>
                    <a:pt x="4811" y="6157"/>
                    <a:pt x="4347" y="4301"/>
                    <a:pt x="2846" y="2228"/>
                  </a:cubicBezTo>
                  <a:cubicBezTo>
                    <a:pt x="2274" y="1439"/>
                    <a:pt x="1655" y="696"/>
                    <a:pt x="99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5738250" y="3956000"/>
              <a:ext cx="117200" cy="342275"/>
            </a:xfrm>
            <a:custGeom>
              <a:avLst/>
              <a:gdLst/>
              <a:ahLst/>
              <a:cxnLst/>
              <a:rect l="l" t="t" r="r" b="b"/>
              <a:pathLst>
                <a:path w="4688" h="13691" extrusionOk="0">
                  <a:moveTo>
                    <a:pt x="2986" y="0"/>
                  </a:moveTo>
                  <a:cubicBezTo>
                    <a:pt x="2429" y="2305"/>
                    <a:pt x="2120" y="4672"/>
                    <a:pt x="2089" y="7054"/>
                  </a:cubicBezTo>
                  <a:cubicBezTo>
                    <a:pt x="1300" y="5708"/>
                    <a:pt x="604" y="4316"/>
                    <a:pt x="0" y="2877"/>
                  </a:cubicBezTo>
                  <a:lnTo>
                    <a:pt x="0" y="2877"/>
                  </a:lnTo>
                  <a:cubicBezTo>
                    <a:pt x="124" y="3372"/>
                    <a:pt x="248" y="3867"/>
                    <a:pt x="387" y="4347"/>
                  </a:cubicBezTo>
                  <a:cubicBezTo>
                    <a:pt x="1362" y="7642"/>
                    <a:pt x="3001" y="10689"/>
                    <a:pt x="4687" y="13690"/>
                  </a:cubicBezTo>
                  <a:cubicBezTo>
                    <a:pt x="4038" y="10689"/>
                    <a:pt x="3156" y="6776"/>
                    <a:pt x="3110" y="3713"/>
                  </a:cubicBezTo>
                  <a:cubicBezTo>
                    <a:pt x="3094" y="2475"/>
                    <a:pt x="3079" y="1238"/>
                    <a:pt x="298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11"/>
          <p:cNvGrpSpPr/>
          <p:nvPr/>
        </p:nvGrpSpPr>
        <p:grpSpPr>
          <a:xfrm rot="-3610172">
            <a:off x="8802272" y="3798632"/>
            <a:ext cx="382257" cy="673073"/>
            <a:chOff x="4421025" y="3798600"/>
            <a:chExt cx="257200" cy="452875"/>
          </a:xfrm>
        </p:grpSpPr>
        <p:sp>
          <p:nvSpPr>
            <p:cNvPr id="596" name="Google Shape;596;p11"/>
            <p:cNvSpPr/>
            <p:nvPr/>
          </p:nvSpPr>
          <p:spPr>
            <a:xfrm>
              <a:off x="4421025" y="3857375"/>
              <a:ext cx="80475" cy="394100"/>
            </a:xfrm>
            <a:custGeom>
              <a:avLst/>
              <a:gdLst/>
              <a:ahLst/>
              <a:cxnLst/>
              <a:rect l="l" t="t" r="r" b="b"/>
              <a:pathLst>
                <a:path w="3219" h="15764" fill="none" extrusionOk="0">
                  <a:moveTo>
                    <a:pt x="1" y="15764"/>
                  </a:moveTo>
                  <a:cubicBezTo>
                    <a:pt x="2120" y="10798"/>
                    <a:pt x="3218" y="5399"/>
                    <a:pt x="3187"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4485225" y="3953675"/>
              <a:ext cx="136150" cy="102900"/>
            </a:xfrm>
            <a:custGeom>
              <a:avLst/>
              <a:gdLst/>
              <a:ahLst/>
              <a:cxnLst/>
              <a:rect l="l" t="t" r="r" b="b"/>
              <a:pathLst>
                <a:path w="5446" h="4116" fill="none" extrusionOk="0">
                  <a:moveTo>
                    <a:pt x="1" y="4115"/>
                  </a:moveTo>
                  <a:cubicBezTo>
                    <a:pt x="1903" y="2847"/>
                    <a:pt x="3729" y="1485"/>
                    <a:pt x="5446"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4611300" y="3903600"/>
              <a:ext cx="66925" cy="58900"/>
            </a:xfrm>
            <a:custGeom>
              <a:avLst/>
              <a:gdLst/>
              <a:ahLst/>
              <a:cxnLst/>
              <a:rect l="l" t="t" r="r" b="b"/>
              <a:pathLst>
                <a:path w="2677" h="2356" extrusionOk="0">
                  <a:moveTo>
                    <a:pt x="1346" y="1"/>
                  </a:moveTo>
                  <a:cubicBezTo>
                    <a:pt x="970" y="1"/>
                    <a:pt x="602" y="182"/>
                    <a:pt x="372" y="518"/>
                  </a:cubicBezTo>
                  <a:cubicBezTo>
                    <a:pt x="1" y="1060"/>
                    <a:pt x="140" y="1787"/>
                    <a:pt x="681" y="2158"/>
                  </a:cubicBezTo>
                  <a:cubicBezTo>
                    <a:pt x="884" y="2291"/>
                    <a:pt x="1113" y="2355"/>
                    <a:pt x="1340" y="2355"/>
                  </a:cubicBezTo>
                  <a:cubicBezTo>
                    <a:pt x="1718" y="2355"/>
                    <a:pt x="2089" y="2177"/>
                    <a:pt x="2321" y="1849"/>
                  </a:cubicBezTo>
                  <a:cubicBezTo>
                    <a:pt x="2677" y="1307"/>
                    <a:pt x="2537" y="580"/>
                    <a:pt x="2012" y="209"/>
                  </a:cubicBezTo>
                  <a:cubicBezTo>
                    <a:pt x="1806" y="68"/>
                    <a:pt x="1575" y="1"/>
                    <a:pt x="1346"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4624075" y="3914500"/>
              <a:ext cx="41775" cy="37000"/>
            </a:xfrm>
            <a:custGeom>
              <a:avLst/>
              <a:gdLst/>
              <a:ahLst/>
              <a:cxnLst/>
              <a:rect l="l" t="t" r="r" b="b"/>
              <a:pathLst>
                <a:path w="1671" h="1480" extrusionOk="0">
                  <a:moveTo>
                    <a:pt x="839" y="1"/>
                  </a:moveTo>
                  <a:cubicBezTo>
                    <a:pt x="600" y="1"/>
                    <a:pt x="368" y="117"/>
                    <a:pt x="232" y="330"/>
                  </a:cubicBezTo>
                  <a:cubicBezTo>
                    <a:pt x="0" y="670"/>
                    <a:pt x="77" y="1119"/>
                    <a:pt x="418" y="1351"/>
                  </a:cubicBezTo>
                  <a:cubicBezTo>
                    <a:pt x="546" y="1438"/>
                    <a:pt x="690" y="1480"/>
                    <a:pt x="832" y="1480"/>
                  </a:cubicBezTo>
                  <a:cubicBezTo>
                    <a:pt x="1066" y="1480"/>
                    <a:pt x="1294" y="1367"/>
                    <a:pt x="1439" y="1165"/>
                  </a:cubicBezTo>
                  <a:cubicBezTo>
                    <a:pt x="1671" y="825"/>
                    <a:pt x="1593" y="361"/>
                    <a:pt x="1253" y="129"/>
                  </a:cubicBezTo>
                  <a:cubicBezTo>
                    <a:pt x="1126" y="42"/>
                    <a:pt x="981" y="1"/>
                    <a:pt x="83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4620975" y="3934300"/>
              <a:ext cx="50675" cy="28350"/>
            </a:xfrm>
            <a:custGeom>
              <a:avLst/>
              <a:gdLst/>
              <a:ahLst/>
              <a:cxnLst/>
              <a:rect l="l" t="t" r="r" b="b"/>
              <a:pathLst>
                <a:path w="2027" h="1134" extrusionOk="0">
                  <a:moveTo>
                    <a:pt x="1078" y="0"/>
                  </a:moveTo>
                  <a:cubicBezTo>
                    <a:pt x="1022" y="0"/>
                    <a:pt x="966" y="6"/>
                    <a:pt x="913" y="17"/>
                  </a:cubicBezTo>
                  <a:cubicBezTo>
                    <a:pt x="789" y="33"/>
                    <a:pt x="681" y="64"/>
                    <a:pt x="573" y="110"/>
                  </a:cubicBezTo>
                  <a:cubicBezTo>
                    <a:pt x="480" y="141"/>
                    <a:pt x="387" y="203"/>
                    <a:pt x="294" y="280"/>
                  </a:cubicBezTo>
                  <a:cubicBezTo>
                    <a:pt x="201" y="342"/>
                    <a:pt x="124" y="435"/>
                    <a:pt x="62" y="528"/>
                  </a:cubicBezTo>
                  <a:cubicBezTo>
                    <a:pt x="31" y="559"/>
                    <a:pt x="16" y="605"/>
                    <a:pt x="0" y="636"/>
                  </a:cubicBezTo>
                  <a:lnTo>
                    <a:pt x="62" y="713"/>
                  </a:lnTo>
                  <a:cubicBezTo>
                    <a:pt x="139" y="791"/>
                    <a:pt x="201" y="868"/>
                    <a:pt x="294" y="930"/>
                  </a:cubicBezTo>
                  <a:cubicBezTo>
                    <a:pt x="498" y="1068"/>
                    <a:pt x="727" y="1133"/>
                    <a:pt x="952" y="1133"/>
                  </a:cubicBezTo>
                  <a:cubicBezTo>
                    <a:pt x="1257" y="1133"/>
                    <a:pt x="1557" y="1013"/>
                    <a:pt x="1779" y="791"/>
                  </a:cubicBezTo>
                  <a:cubicBezTo>
                    <a:pt x="1841" y="729"/>
                    <a:pt x="1888" y="683"/>
                    <a:pt x="1934" y="621"/>
                  </a:cubicBezTo>
                  <a:cubicBezTo>
                    <a:pt x="1949" y="590"/>
                    <a:pt x="1965" y="559"/>
                    <a:pt x="1980" y="543"/>
                  </a:cubicBezTo>
                  <a:cubicBezTo>
                    <a:pt x="1980" y="543"/>
                    <a:pt x="1980" y="528"/>
                    <a:pt x="1980" y="528"/>
                  </a:cubicBezTo>
                  <a:cubicBezTo>
                    <a:pt x="1996" y="497"/>
                    <a:pt x="2011" y="466"/>
                    <a:pt x="2027" y="450"/>
                  </a:cubicBezTo>
                  <a:cubicBezTo>
                    <a:pt x="1949" y="358"/>
                    <a:pt x="1872" y="280"/>
                    <a:pt x="1779" y="218"/>
                  </a:cubicBezTo>
                  <a:cubicBezTo>
                    <a:pt x="1733" y="187"/>
                    <a:pt x="1702" y="172"/>
                    <a:pt x="1671" y="141"/>
                  </a:cubicBezTo>
                  <a:cubicBezTo>
                    <a:pt x="1578" y="95"/>
                    <a:pt x="1470" y="48"/>
                    <a:pt x="1362" y="33"/>
                  </a:cubicBezTo>
                  <a:cubicBezTo>
                    <a:pt x="1266" y="14"/>
                    <a:pt x="1170" y="0"/>
                    <a:pt x="107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4615175" y="3904950"/>
              <a:ext cx="30175" cy="47200"/>
            </a:xfrm>
            <a:custGeom>
              <a:avLst/>
              <a:gdLst/>
              <a:ahLst/>
              <a:cxnLst/>
              <a:rect l="l" t="t" r="r" b="b"/>
              <a:pathLst>
                <a:path w="1207" h="1888" extrusionOk="0">
                  <a:moveTo>
                    <a:pt x="836" y="0"/>
                  </a:moveTo>
                  <a:cubicBezTo>
                    <a:pt x="789" y="16"/>
                    <a:pt x="727" y="47"/>
                    <a:pt x="665" y="78"/>
                  </a:cubicBezTo>
                  <a:cubicBezTo>
                    <a:pt x="634" y="93"/>
                    <a:pt x="619" y="93"/>
                    <a:pt x="588" y="108"/>
                  </a:cubicBezTo>
                  <a:cubicBezTo>
                    <a:pt x="573" y="124"/>
                    <a:pt x="542" y="139"/>
                    <a:pt x="526" y="155"/>
                  </a:cubicBezTo>
                  <a:cubicBezTo>
                    <a:pt x="511" y="170"/>
                    <a:pt x="495" y="170"/>
                    <a:pt x="480" y="186"/>
                  </a:cubicBezTo>
                  <a:cubicBezTo>
                    <a:pt x="433" y="217"/>
                    <a:pt x="402" y="248"/>
                    <a:pt x="356" y="294"/>
                  </a:cubicBezTo>
                  <a:cubicBezTo>
                    <a:pt x="356" y="310"/>
                    <a:pt x="341" y="310"/>
                    <a:pt x="325" y="325"/>
                  </a:cubicBezTo>
                  <a:cubicBezTo>
                    <a:pt x="279" y="371"/>
                    <a:pt x="248" y="418"/>
                    <a:pt x="217" y="464"/>
                  </a:cubicBezTo>
                  <a:cubicBezTo>
                    <a:pt x="62" y="696"/>
                    <a:pt x="0" y="959"/>
                    <a:pt x="16" y="1222"/>
                  </a:cubicBezTo>
                  <a:cubicBezTo>
                    <a:pt x="16" y="1238"/>
                    <a:pt x="16" y="1269"/>
                    <a:pt x="31" y="1284"/>
                  </a:cubicBezTo>
                  <a:cubicBezTo>
                    <a:pt x="31" y="1300"/>
                    <a:pt x="31" y="1315"/>
                    <a:pt x="31" y="1331"/>
                  </a:cubicBezTo>
                  <a:cubicBezTo>
                    <a:pt x="47" y="1377"/>
                    <a:pt x="47" y="1423"/>
                    <a:pt x="62" y="1470"/>
                  </a:cubicBezTo>
                  <a:cubicBezTo>
                    <a:pt x="78" y="1501"/>
                    <a:pt x="78" y="1516"/>
                    <a:pt x="93" y="1532"/>
                  </a:cubicBezTo>
                  <a:cubicBezTo>
                    <a:pt x="93" y="1563"/>
                    <a:pt x="108" y="1578"/>
                    <a:pt x="108" y="1609"/>
                  </a:cubicBezTo>
                  <a:cubicBezTo>
                    <a:pt x="139" y="1671"/>
                    <a:pt x="186" y="1748"/>
                    <a:pt x="232" y="1810"/>
                  </a:cubicBezTo>
                  <a:lnTo>
                    <a:pt x="294" y="1887"/>
                  </a:lnTo>
                  <a:cubicBezTo>
                    <a:pt x="464" y="1872"/>
                    <a:pt x="604" y="1810"/>
                    <a:pt x="743" y="1717"/>
                  </a:cubicBezTo>
                  <a:cubicBezTo>
                    <a:pt x="836" y="1655"/>
                    <a:pt x="913" y="1578"/>
                    <a:pt x="975" y="1485"/>
                  </a:cubicBezTo>
                  <a:cubicBezTo>
                    <a:pt x="990" y="1470"/>
                    <a:pt x="1006" y="1454"/>
                    <a:pt x="1006" y="1439"/>
                  </a:cubicBezTo>
                  <a:cubicBezTo>
                    <a:pt x="1068" y="1361"/>
                    <a:pt x="1114" y="1269"/>
                    <a:pt x="1145" y="1191"/>
                  </a:cubicBezTo>
                  <a:cubicBezTo>
                    <a:pt x="1191" y="1037"/>
                    <a:pt x="1207" y="866"/>
                    <a:pt x="1191" y="712"/>
                  </a:cubicBezTo>
                  <a:cubicBezTo>
                    <a:pt x="1191" y="603"/>
                    <a:pt x="1160" y="495"/>
                    <a:pt x="1114" y="387"/>
                  </a:cubicBezTo>
                  <a:cubicBezTo>
                    <a:pt x="1052" y="248"/>
                    <a:pt x="959" y="108"/>
                    <a:pt x="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4478275" y="3798600"/>
              <a:ext cx="58800" cy="58800"/>
            </a:xfrm>
            <a:custGeom>
              <a:avLst/>
              <a:gdLst/>
              <a:ahLst/>
              <a:cxnLst/>
              <a:rect l="l" t="t" r="r" b="b"/>
              <a:pathLst>
                <a:path w="2352" h="2352" extrusionOk="0">
                  <a:moveTo>
                    <a:pt x="1176" y="0"/>
                  </a:moveTo>
                  <a:cubicBezTo>
                    <a:pt x="526" y="0"/>
                    <a:pt x="0" y="526"/>
                    <a:pt x="0" y="1176"/>
                  </a:cubicBezTo>
                  <a:cubicBezTo>
                    <a:pt x="0" y="1825"/>
                    <a:pt x="526" y="2351"/>
                    <a:pt x="1176" y="2351"/>
                  </a:cubicBezTo>
                  <a:cubicBezTo>
                    <a:pt x="1825" y="2351"/>
                    <a:pt x="2351" y="1825"/>
                    <a:pt x="2351" y="1176"/>
                  </a:cubicBezTo>
                  <a:cubicBezTo>
                    <a:pt x="2351" y="526"/>
                    <a:pt x="1825" y="0"/>
                    <a:pt x="1176"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4489100" y="3809425"/>
              <a:ext cx="37150" cy="37150"/>
            </a:xfrm>
            <a:custGeom>
              <a:avLst/>
              <a:gdLst/>
              <a:ahLst/>
              <a:cxnLst/>
              <a:rect l="l" t="t" r="r" b="b"/>
              <a:pathLst>
                <a:path w="1486" h="1486" extrusionOk="0">
                  <a:moveTo>
                    <a:pt x="743" y="0"/>
                  </a:moveTo>
                  <a:cubicBezTo>
                    <a:pt x="341" y="0"/>
                    <a:pt x="0" y="341"/>
                    <a:pt x="0" y="743"/>
                  </a:cubicBezTo>
                  <a:cubicBezTo>
                    <a:pt x="0" y="1145"/>
                    <a:pt x="341" y="1485"/>
                    <a:pt x="743" y="1485"/>
                  </a:cubicBezTo>
                  <a:cubicBezTo>
                    <a:pt x="1145" y="1485"/>
                    <a:pt x="1485" y="1145"/>
                    <a:pt x="1485" y="743"/>
                  </a:cubicBezTo>
                  <a:cubicBezTo>
                    <a:pt x="1485" y="341"/>
                    <a:pt x="1145" y="0"/>
                    <a:pt x="74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4497225" y="3821800"/>
              <a:ext cx="39850" cy="35600"/>
            </a:xfrm>
            <a:custGeom>
              <a:avLst/>
              <a:gdLst/>
              <a:ahLst/>
              <a:cxnLst/>
              <a:rect l="l" t="t" r="r" b="b"/>
              <a:pathLst>
                <a:path w="1594" h="1424" extrusionOk="0">
                  <a:moveTo>
                    <a:pt x="1114" y="0"/>
                  </a:moveTo>
                  <a:cubicBezTo>
                    <a:pt x="1006" y="16"/>
                    <a:pt x="897" y="47"/>
                    <a:pt x="789" y="93"/>
                  </a:cubicBezTo>
                  <a:cubicBezTo>
                    <a:pt x="650" y="140"/>
                    <a:pt x="511" y="217"/>
                    <a:pt x="402" y="325"/>
                  </a:cubicBezTo>
                  <a:cubicBezTo>
                    <a:pt x="325" y="402"/>
                    <a:pt x="248" y="495"/>
                    <a:pt x="186" y="588"/>
                  </a:cubicBezTo>
                  <a:cubicBezTo>
                    <a:pt x="124" y="681"/>
                    <a:pt x="93" y="789"/>
                    <a:pt x="62" y="897"/>
                  </a:cubicBezTo>
                  <a:cubicBezTo>
                    <a:pt x="31" y="1006"/>
                    <a:pt x="0" y="1114"/>
                    <a:pt x="0" y="1238"/>
                  </a:cubicBezTo>
                  <a:cubicBezTo>
                    <a:pt x="0" y="1269"/>
                    <a:pt x="16" y="1315"/>
                    <a:pt x="16" y="1346"/>
                  </a:cubicBezTo>
                  <a:lnTo>
                    <a:pt x="124" y="1377"/>
                  </a:lnTo>
                  <a:cubicBezTo>
                    <a:pt x="186" y="1393"/>
                    <a:pt x="248" y="1408"/>
                    <a:pt x="309" y="1423"/>
                  </a:cubicBezTo>
                  <a:lnTo>
                    <a:pt x="418" y="1423"/>
                  </a:lnTo>
                  <a:cubicBezTo>
                    <a:pt x="619" y="1423"/>
                    <a:pt x="804" y="1377"/>
                    <a:pt x="975" y="1284"/>
                  </a:cubicBezTo>
                  <a:cubicBezTo>
                    <a:pt x="1083" y="1222"/>
                    <a:pt x="1176" y="1160"/>
                    <a:pt x="1253" y="1083"/>
                  </a:cubicBezTo>
                  <a:cubicBezTo>
                    <a:pt x="1470" y="867"/>
                    <a:pt x="1593" y="573"/>
                    <a:pt x="1593" y="248"/>
                  </a:cubicBezTo>
                  <a:cubicBezTo>
                    <a:pt x="1593" y="186"/>
                    <a:pt x="1593" y="109"/>
                    <a:pt x="1578" y="47"/>
                  </a:cubicBezTo>
                  <a:cubicBezTo>
                    <a:pt x="1470" y="16"/>
                    <a:pt x="1361" y="0"/>
                    <a:pt x="123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4478275" y="3809800"/>
              <a:ext cx="30175" cy="46450"/>
            </a:xfrm>
            <a:custGeom>
              <a:avLst/>
              <a:gdLst/>
              <a:ahLst/>
              <a:cxnLst/>
              <a:rect l="l" t="t" r="r" b="b"/>
              <a:pathLst>
                <a:path w="1207" h="1858" extrusionOk="0">
                  <a:moveTo>
                    <a:pt x="248" y="1"/>
                  </a:moveTo>
                  <a:cubicBezTo>
                    <a:pt x="232" y="32"/>
                    <a:pt x="217" y="47"/>
                    <a:pt x="201" y="78"/>
                  </a:cubicBezTo>
                  <a:cubicBezTo>
                    <a:pt x="186" y="109"/>
                    <a:pt x="170" y="124"/>
                    <a:pt x="155" y="155"/>
                  </a:cubicBezTo>
                  <a:cubicBezTo>
                    <a:pt x="139" y="186"/>
                    <a:pt x="124" y="217"/>
                    <a:pt x="108" y="248"/>
                  </a:cubicBezTo>
                  <a:cubicBezTo>
                    <a:pt x="93" y="279"/>
                    <a:pt x="77" y="310"/>
                    <a:pt x="62" y="341"/>
                  </a:cubicBezTo>
                  <a:cubicBezTo>
                    <a:pt x="62" y="372"/>
                    <a:pt x="46" y="403"/>
                    <a:pt x="46" y="434"/>
                  </a:cubicBezTo>
                  <a:cubicBezTo>
                    <a:pt x="31" y="465"/>
                    <a:pt x="31" y="496"/>
                    <a:pt x="16" y="527"/>
                  </a:cubicBezTo>
                  <a:cubicBezTo>
                    <a:pt x="0" y="589"/>
                    <a:pt x="0" y="650"/>
                    <a:pt x="0" y="728"/>
                  </a:cubicBezTo>
                  <a:cubicBezTo>
                    <a:pt x="0" y="790"/>
                    <a:pt x="0" y="867"/>
                    <a:pt x="16" y="929"/>
                  </a:cubicBezTo>
                  <a:cubicBezTo>
                    <a:pt x="16" y="944"/>
                    <a:pt x="31" y="975"/>
                    <a:pt x="31" y="991"/>
                  </a:cubicBezTo>
                  <a:cubicBezTo>
                    <a:pt x="31" y="1006"/>
                    <a:pt x="31" y="1022"/>
                    <a:pt x="46" y="1037"/>
                  </a:cubicBezTo>
                  <a:cubicBezTo>
                    <a:pt x="46" y="1053"/>
                    <a:pt x="46" y="1068"/>
                    <a:pt x="62" y="1099"/>
                  </a:cubicBezTo>
                  <a:cubicBezTo>
                    <a:pt x="62" y="1130"/>
                    <a:pt x="77" y="1161"/>
                    <a:pt x="93" y="1192"/>
                  </a:cubicBezTo>
                  <a:cubicBezTo>
                    <a:pt x="108" y="1223"/>
                    <a:pt x="124" y="1254"/>
                    <a:pt x="139" y="1269"/>
                  </a:cubicBezTo>
                  <a:cubicBezTo>
                    <a:pt x="232" y="1439"/>
                    <a:pt x="356" y="1594"/>
                    <a:pt x="526" y="1702"/>
                  </a:cubicBezTo>
                  <a:cubicBezTo>
                    <a:pt x="541" y="1718"/>
                    <a:pt x="557" y="1733"/>
                    <a:pt x="572" y="1733"/>
                  </a:cubicBezTo>
                  <a:cubicBezTo>
                    <a:pt x="588" y="1749"/>
                    <a:pt x="603" y="1749"/>
                    <a:pt x="619" y="1764"/>
                  </a:cubicBezTo>
                  <a:cubicBezTo>
                    <a:pt x="634" y="1764"/>
                    <a:pt x="650" y="1780"/>
                    <a:pt x="665" y="1780"/>
                  </a:cubicBezTo>
                  <a:cubicBezTo>
                    <a:pt x="696" y="1795"/>
                    <a:pt x="743" y="1811"/>
                    <a:pt x="774" y="1826"/>
                  </a:cubicBezTo>
                  <a:lnTo>
                    <a:pt x="882" y="1857"/>
                  </a:lnTo>
                  <a:cubicBezTo>
                    <a:pt x="990" y="1749"/>
                    <a:pt x="1083" y="1610"/>
                    <a:pt x="1129" y="1470"/>
                  </a:cubicBezTo>
                  <a:cubicBezTo>
                    <a:pt x="1176" y="1362"/>
                    <a:pt x="1191" y="1254"/>
                    <a:pt x="1207" y="1130"/>
                  </a:cubicBezTo>
                  <a:cubicBezTo>
                    <a:pt x="1207" y="1115"/>
                    <a:pt x="1207" y="1099"/>
                    <a:pt x="1207" y="1084"/>
                  </a:cubicBezTo>
                  <a:cubicBezTo>
                    <a:pt x="1207" y="991"/>
                    <a:pt x="1191" y="898"/>
                    <a:pt x="1160" y="805"/>
                  </a:cubicBezTo>
                  <a:cubicBezTo>
                    <a:pt x="1129" y="650"/>
                    <a:pt x="1052" y="511"/>
                    <a:pt x="944" y="387"/>
                  </a:cubicBezTo>
                  <a:cubicBezTo>
                    <a:pt x="882" y="295"/>
                    <a:pt x="789" y="217"/>
                    <a:pt x="696" y="155"/>
                  </a:cubicBezTo>
                  <a:cubicBezTo>
                    <a:pt x="572" y="78"/>
                    <a:pt x="418" y="16"/>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11"/>
          <p:cNvGrpSpPr/>
          <p:nvPr/>
        </p:nvGrpSpPr>
        <p:grpSpPr>
          <a:xfrm>
            <a:off x="260382" y="347751"/>
            <a:ext cx="8607802" cy="4555348"/>
            <a:chOff x="260382" y="347751"/>
            <a:chExt cx="8607802" cy="4555348"/>
          </a:xfrm>
        </p:grpSpPr>
        <p:sp>
          <p:nvSpPr>
            <p:cNvPr id="607" name="Google Shape;607;p11"/>
            <p:cNvSpPr/>
            <p:nvPr/>
          </p:nvSpPr>
          <p:spPr>
            <a:xfrm rot="10800000">
              <a:off x="260382" y="1435929"/>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rot="10800000">
              <a:off x="8703878" y="2371467"/>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rot="10800000">
              <a:off x="6485452" y="347751"/>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rot="10800000">
              <a:off x="1881421" y="489208"/>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rot="10800000">
              <a:off x="464317" y="264440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rot="10800000">
              <a:off x="8836615" y="1312197"/>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10800000">
              <a:off x="559210" y="659467"/>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rot="10800000">
              <a:off x="1915580" y="483542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rot="10800000">
              <a:off x="7505521" y="487260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1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17"/>
        <p:cNvGrpSpPr/>
        <p:nvPr/>
      </p:nvGrpSpPr>
      <p:grpSpPr>
        <a:xfrm>
          <a:off x="0" y="0"/>
          <a:ext cx="0" cy="0"/>
          <a:chOff x="0" y="0"/>
          <a:chExt cx="0" cy="0"/>
        </a:xfrm>
      </p:grpSpPr>
      <p:pic>
        <p:nvPicPr>
          <p:cNvPr id="618" name="Google Shape;618;p13"/>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619" name="Google Shape;619;p13"/>
          <p:cNvSpPr txBox="1">
            <a:spLocks noGrp="1"/>
          </p:cNvSpPr>
          <p:nvPr>
            <p:ph type="title" hasCustomPrompt="1"/>
          </p:nvPr>
        </p:nvSpPr>
        <p:spPr>
          <a:xfrm>
            <a:off x="763164" y="1245907"/>
            <a:ext cx="1350000" cy="527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0" name="Google Shape;620;p13"/>
          <p:cNvSpPr txBox="1">
            <a:spLocks noGrp="1"/>
          </p:cNvSpPr>
          <p:nvPr>
            <p:ph type="subTitle" idx="1"/>
          </p:nvPr>
        </p:nvSpPr>
        <p:spPr>
          <a:xfrm>
            <a:off x="763174" y="2252136"/>
            <a:ext cx="2303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1" name="Google Shape;621;p13"/>
          <p:cNvSpPr txBox="1">
            <a:spLocks noGrp="1"/>
          </p:cNvSpPr>
          <p:nvPr>
            <p:ph type="title" idx="2" hasCustomPrompt="1"/>
          </p:nvPr>
        </p:nvSpPr>
        <p:spPr>
          <a:xfrm>
            <a:off x="3420751" y="1245907"/>
            <a:ext cx="1350300" cy="527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2" name="Google Shape;622;p13"/>
          <p:cNvSpPr txBox="1">
            <a:spLocks noGrp="1"/>
          </p:cNvSpPr>
          <p:nvPr>
            <p:ph type="subTitle" idx="3"/>
          </p:nvPr>
        </p:nvSpPr>
        <p:spPr>
          <a:xfrm>
            <a:off x="3420749" y="2252136"/>
            <a:ext cx="2303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3" name="Google Shape;623;p13"/>
          <p:cNvSpPr txBox="1">
            <a:spLocks noGrp="1"/>
          </p:cNvSpPr>
          <p:nvPr>
            <p:ph type="title" idx="4" hasCustomPrompt="1"/>
          </p:nvPr>
        </p:nvSpPr>
        <p:spPr>
          <a:xfrm>
            <a:off x="6078339" y="1245907"/>
            <a:ext cx="1350300" cy="527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4" name="Google Shape;624;p13"/>
          <p:cNvSpPr txBox="1">
            <a:spLocks noGrp="1"/>
          </p:cNvSpPr>
          <p:nvPr>
            <p:ph type="subTitle" idx="5"/>
          </p:nvPr>
        </p:nvSpPr>
        <p:spPr>
          <a:xfrm>
            <a:off x="6078351" y="2252147"/>
            <a:ext cx="2303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5" name="Google Shape;625;p13"/>
          <p:cNvSpPr txBox="1">
            <a:spLocks noGrp="1"/>
          </p:cNvSpPr>
          <p:nvPr>
            <p:ph type="title" idx="6" hasCustomPrompt="1"/>
          </p:nvPr>
        </p:nvSpPr>
        <p:spPr>
          <a:xfrm>
            <a:off x="763164" y="3047428"/>
            <a:ext cx="1350000" cy="527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6" name="Google Shape;626;p13"/>
          <p:cNvSpPr txBox="1">
            <a:spLocks noGrp="1"/>
          </p:cNvSpPr>
          <p:nvPr>
            <p:ph type="subTitle" idx="7"/>
          </p:nvPr>
        </p:nvSpPr>
        <p:spPr>
          <a:xfrm>
            <a:off x="763174" y="4062850"/>
            <a:ext cx="2303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7" name="Google Shape;627;p13"/>
          <p:cNvSpPr txBox="1">
            <a:spLocks noGrp="1"/>
          </p:cNvSpPr>
          <p:nvPr>
            <p:ph type="title" idx="8" hasCustomPrompt="1"/>
          </p:nvPr>
        </p:nvSpPr>
        <p:spPr>
          <a:xfrm>
            <a:off x="3420751" y="3047428"/>
            <a:ext cx="1350300" cy="527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8" name="Google Shape;628;p13"/>
          <p:cNvSpPr txBox="1">
            <a:spLocks noGrp="1"/>
          </p:cNvSpPr>
          <p:nvPr>
            <p:ph type="subTitle" idx="9"/>
          </p:nvPr>
        </p:nvSpPr>
        <p:spPr>
          <a:xfrm>
            <a:off x="3420749" y="4062850"/>
            <a:ext cx="2303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9" name="Google Shape;629;p13"/>
          <p:cNvSpPr txBox="1">
            <a:spLocks noGrp="1"/>
          </p:cNvSpPr>
          <p:nvPr>
            <p:ph type="title" idx="13" hasCustomPrompt="1"/>
          </p:nvPr>
        </p:nvSpPr>
        <p:spPr>
          <a:xfrm>
            <a:off x="6078339" y="3047428"/>
            <a:ext cx="1350300" cy="527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0" name="Google Shape;630;p13"/>
          <p:cNvSpPr txBox="1">
            <a:spLocks noGrp="1"/>
          </p:cNvSpPr>
          <p:nvPr>
            <p:ph type="subTitle" idx="14"/>
          </p:nvPr>
        </p:nvSpPr>
        <p:spPr>
          <a:xfrm>
            <a:off x="6078351" y="4062852"/>
            <a:ext cx="2303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1" name="Google Shape;631;p13"/>
          <p:cNvSpPr txBox="1">
            <a:spLocks noGrp="1"/>
          </p:cNvSpPr>
          <p:nvPr>
            <p:ph type="subTitle" idx="15"/>
          </p:nvPr>
        </p:nvSpPr>
        <p:spPr>
          <a:xfrm>
            <a:off x="763174" y="1820725"/>
            <a:ext cx="2303700" cy="4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32" name="Google Shape;632;p13"/>
          <p:cNvSpPr txBox="1">
            <a:spLocks noGrp="1"/>
          </p:cNvSpPr>
          <p:nvPr>
            <p:ph type="subTitle" idx="16"/>
          </p:nvPr>
        </p:nvSpPr>
        <p:spPr>
          <a:xfrm>
            <a:off x="3420749" y="1820725"/>
            <a:ext cx="2303700" cy="4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33" name="Google Shape;633;p13"/>
          <p:cNvSpPr txBox="1">
            <a:spLocks noGrp="1"/>
          </p:cNvSpPr>
          <p:nvPr>
            <p:ph type="subTitle" idx="17"/>
          </p:nvPr>
        </p:nvSpPr>
        <p:spPr>
          <a:xfrm>
            <a:off x="6078324" y="1835925"/>
            <a:ext cx="2303700" cy="4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34" name="Google Shape;634;p13"/>
          <p:cNvSpPr txBox="1">
            <a:spLocks noGrp="1"/>
          </p:cNvSpPr>
          <p:nvPr>
            <p:ph type="subTitle" idx="18"/>
          </p:nvPr>
        </p:nvSpPr>
        <p:spPr>
          <a:xfrm>
            <a:off x="763174" y="3626850"/>
            <a:ext cx="2303700" cy="4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35" name="Google Shape;635;p13"/>
          <p:cNvSpPr txBox="1">
            <a:spLocks noGrp="1"/>
          </p:cNvSpPr>
          <p:nvPr>
            <p:ph type="subTitle" idx="19"/>
          </p:nvPr>
        </p:nvSpPr>
        <p:spPr>
          <a:xfrm>
            <a:off x="3420749" y="3626850"/>
            <a:ext cx="2303700" cy="4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36" name="Google Shape;636;p13"/>
          <p:cNvSpPr txBox="1">
            <a:spLocks noGrp="1"/>
          </p:cNvSpPr>
          <p:nvPr>
            <p:ph type="subTitle" idx="20"/>
          </p:nvPr>
        </p:nvSpPr>
        <p:spPr>
          <a:xfrm>
            <a:off x="6078351" y="3626854"/>
            <a:ext cx="2303700" cy="4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37" name="Google Shape;637;p13"/>
          <p:cNvSpPr txBox="1">
            <a:spLocks noGrp="1"/>
          </p:cNvSpPr>
          <p:nvPr>
            <p:ph type="title" idx="21"/>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8" name="Google Shape;638;p13"/>
          <p:cNvGrpSpPr/>
          <p:nvPr/>
        </p:nvGrpSpPr>
        <p:grpSpPr>
          <a:xfrm rot="10800000">
            <a:off x="8336328" y="-125412"/>
            <a:ext cx="746261" cy="1785269"/>
            <a:chOff x="2331900" y="3286925"/>
            <a:chExt cx="421950" cy="1009425"/>
          </a:xfrm>
        </p:grpSpPr>
        <p:sp>
          <p:nvSpPr>
            <p:cNvPr id="639" name="Google Shape;639;p13"/>
            <p:cNvSpPr/>
            <p:nvPr/>
          </p:nvSpPr>
          <p:spPr>
            <a:xfrm>
              <a:off x="2483100" y="3478375"/>
              <a:ext cx="129200" cy="817975"/>
            </a:xfrm>
            <a:custGeom>
              <a:avLst/>
              <a:gdLst/>
              <a:ahLst/>
              <a:cxnLst/>
              <a:rect l="l" t="t" r="r" b="b"/>
              <a:pathLst>
                <a:path w="5168" h="32719" fill="none" extrusionOk="0">
                  <a:moveTo>
                    <a:pt x="2012" y="32718"/>
                  </a:moveTo>
                  <a:cubicBezTo>
                    <a:pt x="5167" y="22029"/>
                    <a:pt x="4440" y="10226"/>
                    <a:pt x="1"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2416575" y="3286925"/>
              <a:ext cx="99050" cy="271525"/>
            </a:xfrm>
            <a:custGeom>
              <a:avLst/>
              <a:gdLst/>
              <a:ahLst/>
              <a:cxnLst/>
              <a:rect l="l" t="t" r="r" b="b"/>
              <a:pathLst>
                <a:path w="3962" h="10861" extrusionOk="0">
                  <a:moveTo>
                    <a:pt x="745" y="1"/>
                  </a:moveTo>
                  <a:cubicBezTo>
                    <a:pt x="688" y="1"/>
                    <a:pt x="631" y="11"/>
                    <a:pt x="573" y="32"/>
                  </a:cubicBezTo>
                  <a:cubicBezTo>
                    <a:pt x="233" y="140"/>
                    <a:pt x="125" y="543"/>
                    <a:pt x="94" y="883"/>
                  </a:cubicBezTo>
                  <a:cubicBezTo>
                    <a:pt x="1" y="1950"/>
                    <a:pt x="248" y="3002"/>
                    <a:pt x="511" y="4023"/>
                  </a:cubicBezTo>
                  <a:cubicBezTo>
                    <a:pt x="1177" y="6529"/>
                    <a:pt x="2074" y="9097"/>
                    <a:pt x="3961" y="10861"/>
                  </a:cubicBezTo>
                  <a:cubicBezTo>
                    <a:pt x="3791" y="9654"/>
                    <a:pt x="3791" y="8324"/>
                    <a:pt x="3652" y="7117"/>
                  </a:cubicBezTo>
                  <a:cubicBezTo>
                    <a:pt x="3373" y="4874"/>
                    <a:pt x="2677" y="2693"/>
                    <a:pt x="1594" y="728"/>
                  </a:cubicBezTo>
                  <a:cubicBezTo>
                    <a:pt x="1408" y="382"/>
                    <a:pt x="1095" y="1"/>
                    <a:pt x="74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2331900" y="3438300"/>
              <a:ext cx="216975" cy="217225"/>
            </a:xfrm>
            <a:custGeom>
              <a:avLst/>
              <a:gdLst/>
              <a:ahLst/>
              <a:cxnLst/>
              <a:rect l="l" t="t" r="r" b="b"/>
              <a:pathLst>
                <a:path w="8679" h="8689" extrusionOk="0">
                  <a:moveTo>
                    <a:pt x="515" y="0"/>
                  </a:moveTo>
                  <a:cubicBezTo>
                    <a:pt x="394" y="0"/>
                    <a:pt x="280" y="35"/>
                    <a:pt x="186" y="118"/>
                  </a:cubicBezTo>
                  <a:cubicBezTo>
                    <a:pt x="47" y="258"/>
                    <a:pt x="0" y="459"/>
                    <a:pt x="16" y="644"/>
                  </a:cubicBezTo>
                  <a:cubicBezTo>
                    <a:pt x="16" y="1155"/>
                    <a:pt x="279" y="1634"/>
                    <a:pt x="572" y="2068"/>
                  </a:cubicBezTo>
                  <a:cubicBezTo>
                    <a:pt x="2506" y="5038"/>
                    <a:pt x="5383" y="7389"/>
                    <a:pt x="8678" y="8688"/>
                  </a:cubicBezTo>
                  <a:cubicBezTo>
                    <a:pt x="7472" y="7389"/>
                    <a:pt x="5987" y="5935"/>
                    <a:pt x="4904" y="4527"/>
                  </a:cubicBezTo>
                  <a:cubicBezTo>
                    <a:pt x="4424" y="3908"/>
                    <a:pt x="3960" y="3305"/>
                    <a:pt x="3481" y="2686"/>
                  </a:cubicBezTo>
                  <a:cubicBezTo>
                    <a:pt x="2800" y="1805"/>
                    <a:pt x="2119" y="923"/>
                    <a:pt x="1207" y="273"/>
                  </a:cubicBezTo>
                  <a:cubicBezTo>
                    <a:pt x="1012" y="130"/>
                    <a:pt x="751" y="0"/>
                    <a:pt x="51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2337700" y="3636825"/>
              <a:ext cx="237850" cy="187325"/>
            </a:xfrm>
            <a:custGeom>
              <a:avLst/>
              <a:gdLst/>
              <a:ahLst/>
              <a:cxnLst/>
              <a:rect l="l" t="t" r="r" b="b"/>
              <a:pathLst>
                <a:path w="9514" h="7493" extrusionOk="0">
                  <a:moveTo>
                    <a:pt x="488" y="1"/>
                  </a:moveTo>
                  <a:cubicBezTo>
                    <a:pt x="304" y="1"/>
                    <a:pt x="145" y="64"/>
                    <a:pt x="78" y="237"/>
                  </a:cubicBezTo>
                  <a:cubicBezTo>
                    <a:pt x="0" y="438"/>
                    <a:pt x="93" y="639"/>
                    <a:pt x="186" y="825"/>
                  </a:cubicBezTo>
                  <a:cubicBezTo>
                    <a:pt x="1145" y="2526"/>
                    <a:pt x="2630" y="3872"/>
                    <a:pt x="4270" y="4924"/>
                  </a:cubicBezTo>
                  <a:cubicBezTo>
                    <a:pt x="5925" y="5961"/>
                    <a:pt x="7719" y="6734"/>
                    <a:pt x="9514" y="7492"/>
                  </a:cubicBezTo>
                  <a:cubicBezTo>
                    <a:pt x="8075" y="6208"/>
                    <a:pt x="6915" y="4847"/>
                    <a:pt x="5585" y="3455"/>
                  </a:cubicBezTo>
                  <a:cubicBezTo>
                    <a:pt x="4285" y="2109"/>
                    <a:pt x="2754" y="980"/>
                    <a:pt x="1083" y="160"/>
                  </a:cubicBezTo>
                  <a:cubicBezTo>
                    <a:pt x="908" y="72"/>
                    <a:pt x="684" y="1"/>
                    <a:pt x="48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2360500" y="3831350"/>
              <a:ext cx="225500" cy="181525"/>
            </a:xfrm>
            <a:custGeom>
              <a:avLst/>
              <a:gdLst/>
              <a:ahLst/>
              <a:cxnLst/>
              <a:rect l="l" t="t" r="r" b="b"/>
              <a:pathLst>
                <a:path w="9020" h="7261" extrusionOk="0">
                  <a:moveTo>
                    <a:pt x="418" y="1"/>
                  </a:moveTo>
                  <a:cubicBezTo>
                    <a:pt x="328" y="1"/>
                    <a:pt x="243" y="24"/>
                    <a:pt x="171" y="82"/>
                  </a:cubicBezTo>
                  <a:cubicBezTo>
                    <a:pt x="1" y="222"/>
                    <a:pt x="32" y="485"/>
                    <a:pt x="94" y="701"/>
                  </a:cubicBezTo>
                  <a:cubicBezTo>
                    <a:pt x="558" y="2341"/>
                    <a:pt x="2012" y="3517"/>
                    <a:pt x="3435" y="4460"/>
                  </a:cubicBezTo>
                  <a:cubicBezTo>
                    <a:pt x="4533" y="5203"/>
                    <a:pt x="5678" y="5883"/>
                    <a:pt x="6838" y="6502"/>
                  </a:cubicBezTo>
                  <a:cubicBezTo>
                    <a:pt x="7534" y="6858"/>
                    <a:pt x="8246" y="7214"/>
                    <a:pt x="9019" y="7260"/>
                  </a:cubicBezTo>
                  <a:cubicBezTo>
                    <a:pt x="7736" y="6193"/>
                    <a:pt x="6715" y="4909"/>
                    <a:pt x="5508" y="3733"/>
                  </a:cubicBezTo>
                  <a:cubicBezTo>
                    <a:pt x="4085" y="2325"/>
                    <a:pt x="2615" y="902"/>
                    <a:pt x="790" y="98"/>
                  </a:cubicBezTo>
                  <a:cubicBezTo>
                    <a:pt x="673" y="44"/>
                    <a:pt x="541" y="1"/>
                    <a:pt x="41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2553100" y="3442600"/>
              <a:ext cx="114875" cy="244250"/>
            </a:xfrm>
            <a:custGeom>
              <a:avLst/>
              <a:gdLst/>
              <a:ahLst/>
              <a:cxnLst/>
              <a:rect l="l" t="t" r="r" b="b"/>
              <a:pathLst>
                <a:path w="4595" h="9770" extrusionOk="0">
                  <a:moveTo>
                    <a:pt x="4050" y="1"/>
                  </a:moveTo>
                  <a:cubicBezTo>
                    <a:pt x="4025" y="1"/>
                    <a:pt x="4001" y="3"/>
                    <a:pt x="3976" y="8"/>
                  </a:cubicBezTo>
                  <a:cubicBezTo>
                    <a:pt x="3868" y="39"/>
                    <a:pt x="3775" y="117"/>
                    <a:pt x="3698" y="194"/>
                  </a:cubicBezTo>
                  <a:cubicBezTo>
                    <a:pt x="2429" y="1385"/>
                    <a:pt x="1702" y="3040"/>
                    <a:pt x="1223" y="4711"/>
                  </a:cubicBezTo>
                  <a:cubicBezTo>
                    <a:pt x="728" y="6366"/>
                    <a:pt x="480" y="8099"/>
                    <a:pt x="1" y="9769"/>
                  </a:cubicBezTo>
                  <a:cubicBezTo>
                    <a:pt x="728" y="8733"/>
                    <a:pt x="1470" y="7418"/>
                    <a:pt x="2135" y="6351"/>
                  </a:cubicBezTo>
                  <a:cubicBezTo>
                    <a:pt x="3156" y="4665"/>
                    <a:pt x="4208" y="2932"/>
                    <a:pt x="4533" y="998"/>
                  </a:cubicBezTo>
                  <a:cubicBezTo>
                    <a:pt x="4564" y="782"/>
                    <a:pt x="4595" y="550"/>
                    <a:pt x="4502" y="333"/>
                  </a:cubicBezTo>
                  <a:cubicBezTo>
                    <a:pt x="4434" y="155"/>
                    <a:pt x="4243" y="1"/>
                    <a:pt x="405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2579025" y="3604250"/>
              <a:ext cx="139625" cy="257800"/>
            </a:xfrm>
            <a:custGeom>
              <a:avLst/>
              <a:gdLst/>
              <a:ahLst/>
              <a:cxnLst/>
              <a:rect l="l" t="t" r="r" b="b"/>
              <a:pathLst>
                <a:path w="5585" h="10312" extrusionOk="0">
                  <a:moveTo>
                    <a:pt x="5029" y="0"/>
                  </a:moveTo>
                  <a:cubicBezTo>
                    <a:pt x="4875" y="0"/>
                    <a:pt x="4713" y="100"/>
                    <a:pt x="4579" y="210"/>
                  </a:cubicBezTo>
                  <a:cubicBezTo>
                    <a:pt x="3573" y="1076"/>
                    <a:pt x="2970" y="2313"/>
                    <a:pt x="2429" y="3536"/>
                  </a:cubicBezTo>
                  <a:cubicBezTo>
                    <a:pt x="1470" y="5732"/>
                    <a:pt x="665" y="8006"/>
                    <a:pt x="0" y="10311"/>
                  </a:cubicBezTo>
                  <a:cubicBezTo>
                    <a:pt x="1222" y="8548"/>
                    <a:pt x="2522" y="6753"/>
                    <a:pt x="3682" y="4943"/>
                  </a:cubicBezTo>
                  <a:cubicBezTo>
                    <a:pt x="4316" y="3953"/>
                    <a:pt x="4842" y="2901"/>
                    <a:pt x="5244" y="1803"/>
                  </a:cubicBezTo>
                  <a:cubicBezTo>
                    <a:pt x="5430" y="1308"/>
                    <a:pt x="5584" y="751"/>
                    <a:pt x="5368" y="271"/>
                  </a:cubicBezTo>
                  <a:cubicBezTo>
                    <a:pt x="5321" y="179"/>
                    <a:pt x="5260" y="70"/>
                    <a:pt x="5151" y="24"/>
                  </a:cubicBezTo>
                  <a:cubicBezTo>
                    <a:pt x="5112" y="7"/>
                    <a:pt x="5071" y="0"/>
                    <a:pt x="502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2571675" y="3832050"/>
              <a:ext cx="161275" cy="233800"/>
            </a:xfrm>
            <a:custGeom>
              <a:avLst/>
              <a:gdLst/>
              <a:ahLst/>
              <a:cxnLst/>
              <a:rect l="l" t="t" r="r" b="b"/>
              <a:pathLst>
                <a:path w="6451" h="9352" extrusionOk="0">
                  <a:moveTo>
                    <a:pt x="6179" y="0"/>
                  </a:moveTo>
                  <a:cubicBezTo>
                    <a:pt x="6114" y="0"/>
                    <a:pt x="6047" y="24"/>
                    <a:pt x="5987" y="54"/>
                  </a:cubicBezTo>
                  <a:cubicBezTo>
                    <a:pt x="5554" y="209"/>
                    <a:pt x="5120" y="364"/>
                    <a:pt x="4749" y="658"/>
                  </a:cubicBezTo>
                  <a:cubicBezTo>
                    <a:pt x="4285" y="1029"/>
                    <a:pt x="4007" y="1570"/>
                    <a:pt x="3728" y="2112"/>
                  </a:cubicBezTo>
                  <a:cubicBezTo>
                    <a:pt x="2491" y="4525"/>
                    <a:pt x="1238" y="6938"/>
                    <a:pt x="0" y="9351"/>
                  </a:cubicBezTo>
                  <a:cubicBezTo>
                    <a:pt x="866" y="8717"/>
                    <a:pt x="1810" y="7789"/>
                    <a:pt x="2506" y="6969"/>
                  </a:cubicBezTo>
                  <a:cubicBezTo>
                    <a:pt x="4146" y="5035"/>
                    <a:pt x="5832" y="2994"/>
                    <a:pt x="6404" y="518"/>
                  </a:cubicBezTo>
                  <a:cubicBezTo>
                    <a:pt x="6451" y="333"/>
                    <a:pt x="6451" y="85"/>
                    <a:pt x="6281" y="23"/>
                  </a:cubicBezTo>
                  <a:cubicBezTo>
                    <a:pt x="6248" y="7"/>
                    <a:pt x="6214" y="0"/>
                    <a:pt x="61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2376375" y="3986775"/>
              <a:ext cx="194150" cy="157575"/>
            </a:xfrm>
            <a:custGeom>
              <a:avLst/>
              <a:gdLst/>
              <a:ahLst/>
              <a:cxnLst/>
              <a:rect l="l" t="t" r="r" b="b"/>
              <a:pathLst>
                <a:path w="7766" h="6303" extrusionOk="0">
                  <a:moveTo>
                    <a:pt x="420" y="1"/>
                  </a:moveTo>
                  <a:cubicBezTo>
                    <a:pt x="246" y="1"/>
                    <a:pt x="75" y="53"/>
                    <a:pt x="31" y="208"/>
                  </a:cubicBezTo>
                  <a:cubicBezTo>
                    <a:pt x="0" y="301"/>
                    <a:pt x="46" y="424"/>
                    <a:pt x="93" y="517"/>
                  </a:cubicBezTo>
                  <a:cubicBezTo>
                    <a:pt x="789" y="2002"/>
                    <a:pt x="2011" y="3193"/>
                    <a:pt x="3372" y="4106"/>
                  </a:cubicBezTo>
                  <a:cubicBezTo>
                    <a:pt x="4734" y="5019"/>
                    <a:pt x="6250" y="5668"/>
                    <a:pt x="7766" y="6303"/>
                  </a:cubicBezTo>
                  <a:cubicBezTo>
                    <a:pt x="6884" y="5545"/>
                    <a:pt x="6080" y="4384"/>
                    <a:pt x="5306" y="3503"/>
                  </a:cubicBezTo>
                  <a:cubicBezTo>
                    <a:pt x="4007" y="2018"/>
                    <a:pt x="2537" y="486"/>
                    <a:pt x="619" y="22"/>
                  </a:cubicBezTo>
                  <a:cubicBezTo>
                    <a:pt x="557" y="9"/>
                    <a:pt x="488" y="1"/>
                    <a:pt x="42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2563550" y="4007750"/>
              <a:ext cx="190300" cy="188825"/>
            </a:xfrm>
            <a:custGeom>
              <a:avLst/>
              <a:gdLst/>
              <a:ahLst/>
              <a:cxnLst/>
              <a:rect l="l" t="t" r="r" b="b"/>
              <a:pathLst>
                <a:path w="7612" h="7553" extrusionOk="0">
                  <a:moveTo>
                    <a:pt x="6974" y="0"/>
                  </a:moveTo>
                  <a:cubicBezTo>
                    <a:pt x="6195" y="0"/>
                    <a:pt x="5531" y="536"/>
                    <a:pt x="4966" y="1086"/>
                  </a:cubicBezTo>
                  <a:cubicBezTo>
                    <a:pt x="3017" y="2989"/>
                    <a:pt x="1501" y="5278"/>
                    <a:pt x="0" y="7552"/>
                  </a:cubicBezTo>
                  <a:cubicBezTo>
                    <a:pt x="1439" y="6763"/>
                    <a:pt x="2352" y="6268"/>
                    <a:pt x="3666" y="5324"/>
                  </a:cubicBezTo>
                  <a:cubicBezTo>
                    <a:pt x="4533" y="4721"/>
                    <a:pt x="5384" y="4102"/>
                    <a:pt x="6095" y="3344"/>
                  </a:cubicBezTo>
                  <a:cubicBezTo>
                    <a:pt x="6822" y="2586"/>
                    <a:pt x="7395" y="1658"/>
                    <a:pt x="7580" y="622"/>
                  </a:cubicBezTo>
                  <a:cubicBezTo>
                    <a:pt x="7596" y="498"/>
                    <a:pt x="7611" y="359"/>
                    <a:pt x="7549" y="235"/>
                  </a:cubicBezTo>
                  <a:cubicBezTo>
                    <a:pt x="7472" y="65"/>
                    <a:pt x="7255" y="3"/>
                    <a:pt x="7070" y="3"/>
                  </a:cubicBezTo>
                  <a:cubicBezTo>
                    <a:pt x="7038" y="1"/>
                    <a:pt x="7006" y="0"/>
                    <a:pt x="697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2582875" y="3604250"/>
              <a:ext cx="126875" cy="244650"/>
            </a:xfrm>
            <a:custGeom>
              <a:avLst/>
              <a:gdLst/>
              <a:ahLst/>
              <a:cxnLst/>
              <a:rect l="l" t="t" r="r" b="b"/>
              <a:pathLst>
                <a:path w="5075" h="9786" extrusionOk="0">
                  <a:moveTo>
                    <a:pt x="4875" y="0"/>
                  </a:moveTo>
                  <a:cubicBezTo>
                    <a:pt x="4721" y="0"/>
                    <a:pt x="4559" y="100"/>
                    <a:pt x="4425" y="210"/>
                  </a:cubicBezTo>
                  <a:cubicBezTo>
                    <a:pt x="3419" y="1076"/>
                    <a:pt x="2816" y="2313"/>
                    <a:pt x="2275" y="3536"/>
                  </a:cubicBezTo>
                  <a:cubicBezTo>
                    <a:pt x="1393" y="5577"/>
                    <a:pt x="635" y="7666"/>
                    <a:pt x="1" y="9785"/>
                  </a:cubicBezTo>
                  <a:cubicBezTo>
                    <a:pt x="1826" y="6629"/>
                    <a:pt x="3512" y="3381"/>
                    <a:pt x="5075" y="86"/>
                  </a:cubicBezTo>
                  <a:cubicBezTo>
                    <a:pt x="5059" y="55"/>
                    <a:pt x="5028" y="39"/>
                    <a:pt x="4997" y="24"/>
                  </a:cubicBezTo>
                  <a:cubicBezTo>
                    <a:pt x="4958" y="7"/>
                    <a:pt x="4917" y="0"/>
                    <a:pt x="487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2416575" y="3287325"/>
              <a:ext cx="93250" cy="265725"/>
            </a:xfrm>
            <a:custGeom>
              <a:avLst/>
              <a:gdLst/>
              <a:ahLst/>
              <a:cxnLst/>
              <a:rect l="l" t="t" r="r" b="b"/>
              <a:pathLst>
                <a:path w="3730" h="10629" extrusionOk="0">
                  <a:moveTo>
                    <a:pt x="635" y="1"/>
                  </a:moveTo>
                  <a:cubicBezTo>
                    <a:pt x="620" y="1"/>
                    <a:pt x="589" y="1"/>
                    <a:pt x="573" y="16"/>
                  </a:cubicBezTo>
                  <a:cubicBezTo>
                    <a:pt x="233" y="124"/>
                    <a:pt x="125" y="527"/>
                    <a:pt x="94" y="867"/>
                  </a:cubicBezTo>
                  <a:cubicBezTo>
                    <a:pt x="1" y="1934"/>
                    <a:pt x="248" y="2986"/>
                    <a:pt x="511" y="4007"/>
                  </a:cubicBezTo>
                  <a:cubicBezTo>
                    <a:pt x="1146" y="6405"/>
                    <a:pt x="1996" y="8865"/>
                    <a:pt x="3729" y="10628"/>
                  </a:cubicBezTo>
                  <a:lnTo>
                    <a:pt x="635" y="1"/>
                  </a:ln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2337300" y="3438350"/>
              <a:ext cx="208875" cy="214075"/>
            </a:xfrm>
            <a:custGeom>
              <a:avLst/>
              <a:gdLst/>
              <a:ahLst/>
              <a:cxnLst/>
              <a:rect l="l" t="t" r="r" b="b"/>
              <a:pathLst>
                <a:path w="8355" h="8563" extrusionOk="0">
                  <a:moveTo>
                    <a:pt x="313" y="1"/>
                  </a:moveTo>
                  <a:cubicBezTo>
                    <a:pt x="199" y="1"/>
                    <a:pt x="92" y="30"/>
                    <a:pt x="1" y="101"/>
                  </a:cubicBezTo>
                  <a:cubicBezTo>
                    <a:pt x="1594" y="2746"/>
                    <a:pt x="3930" y="4943"/>
                    <a:pt x="6219" y="7047"/>
                  </a:cubicBezTo>
                  <a:cubicBezTo>
                    <a:pt x="6869" y="7650"/>
                    <a:pt x="7550" y="8253"/>
                    <a:pt x="8354" y="8563"/>
                  </a:cubicBezTo>
                  <a:cubicBezTo>
                    <a:pt x="7163" y="7294"/>
                    <a:pt x="5740" y="5902"/>
                    <a:pt x="4688" y="4525"/>
                  </a:cubicBezTo>
                  <a:cubicBezTo>
                    <a:pt x="4208" y="3906"/>
                    <a:pt x="3744" y="3303"/>
                    <a:pt x="3265" y="2684"/>
                  </a:cubicBezTo>
                  <a:cubicBezTo>
                    <a:pt x="2584" y="1803"/>
                    <a:pt x="1903" y="921"/>
                    <a:pt x="991" y="271"/>
                  </a:cubicBezTo>
                  <a:cubicBezTo>
                    <a:pt x="803" y="125"/>
                    <a:pt x="546" y="1"/>
                    <a:pt x="3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2346200" y="3636775"/>
              <a:ext cx="229350" cy="187375"/>
            </a:xfrm>
            <a:custGeom>
              <a:avLst/>
              <a:gdLst/>
              <a:ahLst/>
              <a:cxnLst/>
              <a:rect l="l" t="t" r="r" b="b"/>
              <a:pathLst>
                <a:path w="9174" h="7495" extrusionOk="0">
                  <a:moveTo>
                    <a:pt x="178" y="1"/>
                  </a:moveTo>
                  <a:cubicBezTo>
                    <a:pt x="116" y="1"/>
                    <a:pt x="57" y="7"/>
                    <a:pt x="0" y="22"/>
                  </a:cubicBezTo>
                  <a:cubicBezTo>
                    <a:pt x="2244" y="2173"/>
                    <a:pt x="4641" y="4168"/>
                    <a:pt x="7178" y="5963"/>
                  </a:cubicBezTo>
                  <a:cubicBezTo>
                    <a:pt x="7843" y="6442"/>
                    <a:pt x="8524" y="6922"/>
                    <a:pt x="9127" y="7479"/>
                  </a:cubicBezTo>
                  <a:cubicBezTo>
                    <a:pt x="9143" y="7479"/>
                    <a:pt x="9158" y="7494"/>
                    <a:pt x="9174" y="7494"/>
                  </a:cubicBezTo>
                  <a:cubicBezTo>
                    <a:pt x="7735" y="6210"/>
                    <a:pt x="6575" y="4849"/>
                    <a:pt x="5245" y="3457"/>
                  </a:cubicBezTo>
                  <a:cubicBezTo>
                    <a:pt x="3945" y="2111"/>
                    <a:pt x="2414" y="982"/>
                    <a:pt x="743" y="162"/>
                  </a:cubicBezTo>
                  <a:cubicBezTo>
                    <a:pt x="579" y="68"/>
                    <a:pt x="370" y="1"/>
                    <a:pt x="178"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2362050" y="3831350"/>
              <a:ext cx="223950" cy="181525"/>
            </a:xfrm>
            <a:custGeom>
              <a:avLst/>
              <a:gdLst/>
              <a:ahLst/>
              <a:cxnLst/>
              <a:rect l="l" t="t" r="r" b="b"/>
              <a:pathLst>
                <a:path w="8958" h="7261" extrusionOk="0">
                  <a:moveTo>
                    <a:pt x="356" y="1"/>
                  </a:moveTo>
                  <a:cubicBezTo>
                    <a:pt x="266" y="1"/>
                    <a:pt x="181" y="24"/>
                    <a:pt x="109" y="82"/>
                  </a:cubicBezTo>
                  <a:cubicBezTo>
                    <a:pt x="47" y="129"/>
                    <a:pt x="16" y="206"/>
                    <a:pt x="1" y="283"/>
                  </a:cubicBezTo>
                  <a:lnTo>
                    <a:pt x="8602" y="7183"/>
                  </a:lnTo>
                  <a:cubicBezTo>
                    <a:pt x="8633" y="7198"/>
                    <a:pt x="8648" y="7214"/>
                    <a:pt x="8664" y="7229"/>
                  </a:cubicBezTo>
                  <a:cubicBezTo>
                    <a:pt x="8756" y="7245"/>
                    <a:pt x="8865" y="7260"/>
                    <a:pt x="8957" y="7260"/>
                  </a:cubicBezTo>
                  <a:cubicBezTo>
                    <a:pt x="7674" y="6193"/>
                    <a:pt x="6653" y="4909"/>
                    <a:pt x="5446" y="3733"/>
                  </a:cubicBezTo>
                  <a:cubicBezTo>
                    <a:pt x="4023" y="2325"/>
                    <a:pt x="2553" y="902"/>
                    <a:pt x="728" y="98"/>
                  </a:cubicBezTo>
                  <a:cubicBezTo>
                    <a:pt x="611" y="44"/>
                    <a:pt x="479" y="1"/>
                    <a:pt x="35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2554650" y="3442625"/>
              <a:ext cx="103675" cy="237650"/>
            </a:xfrm>
            <a:custGeom>
              <a:avLst/>
              <a:gdLst/>
              <a:ahLst/>
              <a:cxnLst/>
              <a:rect l="l" t="t" r="r" b="b"/>
              <a:pathLst>
                <a:path w="4147" h="9506" extrusionOk="0">
                  <a:moveTo>
                    <a:pt x="3982" y="1"/>
                  </a:moveTo>
                  <a:cubicBezTo>
                    <a:pt x="3960" y="1"/>
                    <a:pt x="3937" y="3"/>
                    <a:pt x="3914" y="7"/>
                  </a:cubicBezTo>
                  <a:cubicBezTo>
                    <a:pt x="3806" y="38"/>
                    <a:pt x="3713" y="116"/>
                    <a:pt x="3636" y="193"/>
                  </a:cubicBezTo>
                  <a:cubicBezTo>
                    <a:pt x="2367" y="1384"/>
                    <a:pt x="1640" y="3039"/>
                    <a:pt x="1161" y="4710"/>
                  </a:cubicBezTo>
                  <a:cubicBezTo>
                    <a:pt x="697" y="6288"/>
                    <a:pt x="434" y="7928"/>
                    <a:pt x="0" y="9506"/>
                  </a:cubicBezTo>
                  <a:cubicBezTo>
                    <a:pt x="1377" y="6350"/>
                    <a:pt x="2754" y="3194"/>
                    <a:pt x="4146" y="23"/>
                  </a:cubicBezTo>
                  <a:cubicBezTo>
                    <a:pt x="4092" y="12"/>
                    <a:pt x="4037" y="1"/>
                    <a:pt x="398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2572450" y="3833000"/>
              <a:ext cx="149300" cy="232075"/>
            </a:xfrm>
            <a:custGeom>
              <a:avLst/>
              <a:gdLst/>
              <a:ahLst/>
              <a:cxnLst/>
              <a:rect l="l" t="t" r="r" b="b"/>
              <a:pathLst>
                <a:path w="5972" h="9283" extrusionOk="0">
                  <a:moveTo>
                    <a:pt x="5971" y="1"/>
                  </a:moveTo>
                  <a:lnTo>
                    <a:pt x="5971" y="1"/>
                  </a:lnTo>
                  <a:cubicBezTo>
                    <a:pt x="5969" y="5"/>
                    <a:pt x="5966" y="10"/>
                    <a:pt x="5963" y="14"/>
                  </a:cubicBezTo>
                  <a:lnTo>
                    <a:pt x="5963" y="14"/>
                  </a:lnTo>
                  <a:cubicBezTo>
                    <a:pt x="5967" y="13"/>
                    <a:pt x="5971" y="9"/>
                    <a:pt x="5971" y="1"/>
                  </a:cubicBezTo>
                  <a:close/>
                  <a:moveTo>
                    <a:pt x="5963" y="14"/>
                  </a:moveTo>
                  <a:cubicBezTo>
                    <a:pt x="5960" y="16"/>
                    <a:pt x="5956" y="16"/>
                    <a:pt x="5956" y="16"/>
                  </a:cubicBezTo>
                  <a:cubicBezTo>
                    <a:pt x="5523" y="171"/>
                    <a:pt x="5089" y="326"/>
                    <a:pt x="4718" y="620"/>
                  </a:cubicBezTo>
                  <a:cubicBezTo>
                    <a:pt x="4254" y="991"/>
                    <a:pt x="3976" y="1532"/>
                    <a:pt x="3697" y="2074"/>
                  </a:cubicBezTo>
                  <a:cubicBezTo>
                    <a:pt x="2460" y="4472"/>
                    <a:pt x="1222" y="6869"/>
                    <a:pt x="0" y="9282"/>
                  </a:cubicBezTo>
                  <a:cubicBezTo>
                    <a:pt x="2132" y="6301"/>
                    <a:pt x="4125" y="3196"/>
                    <a:pt x="5963" y="14"/>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377150" y="3986900"/>
              <a:ext cx="193375" cy="157450"/>
            </a:xfrm>
            <a:custGeom>
              <a:avLst/>
              <a:gdLst/>
              <a:ahLst/>
              <a:cxnLst/>
              <a:rect l="l" t="t" r="r" b="b"/>
              <a:pathLst>
                <a:path w="7735" h="6298" extrusionOk="0">
                  <a:moveTo>
                    <a:pt x="362" y="1"/>
                  </a:moveTo>
                  <a:cubicBezTo>
                    <a:pt x="203" y="1"/>
                    <a:pt x="52" y="52"/>
                    <a:pt x="0" y="187"/>
                  </a:cubicBezTo>
                  <a:cubicBezTo>
                    <a:pt x="1748" y="1982"/>
                    <a:pt x="3728" y="3544"/>
                    <a:pt x="5693" y="5091"/>
                  </a:cubicBezTo>
                  <a:cubicBezTo>
                    <a:pt x="6064" y="5385"/>
                    <a:pt x="6466" y="5679"/>
                    <a:pt x="6868" y="5926"/>
                  </a:cubicBezTo>
                  <a:cubicBezTo>
                    <a:pt x="7162" y="6066"/>
                    <a:pt x="7441" y="6189"/>
                    <a:pt x="7735" y="6298"/>
                  </a:cubicBezTo>
                  <a:cubicBezTo>
                    <a:pt x="6853" y="5540"/>
                    <a:pt x="6049" y="4379"/>
                    <a:pt x="5275" y="3498"/>
                  </a:cubicBezTo>
                  <a:cubicBezTo>
                    <a:pt x="3976" y="2013"/>
                    <a:pt x="2506" y="481"/>
                    <a:pt x="588" y="33"/>
                  </a:cubicBezTo>
                  <a:cubicBezTo>
                    <a:pt x="517" y="12"/>
                    <a:pt x="439" y="1"/>
                    <a:pt x="36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563550" y="4007750"/>
              <a:ext cx="188750" cy="188825"/>
            </a:xfrm>
            <a:custGeom>
              <a:avLst/>
              <a:gdLst/>
              <a:ahLst/>
              <a:cxnLst/>
              <a:rect l="l" t="t" r="r" b="b"/>
              <a:pathLst>
                <a:path w="7550" h="7553" extrusionOk="0">
                  <a:moveTo>
                    <a:pt x="6974" y="0"/>
                  </a:moveTo>
                  <a:cubicBezTo>
                    <a:pt x="6195" y="0"/>
                    <a:pt x="5531" y="536"/>
                    <a:pt x="4966" y="1086"/>
                  </a:cubicBezTo>
                  <a:cubicBezTo>
                    <a:pt x="3017" y="2989"/>
                    <a:pt x="1501" y="5278"/>
                    <a:pt x="0" y="7552"/>
                  </a:cubicBezTo>
                  <a:cubicBezTo>
                    <a:pt x="155" y="7475"/>
                    <a:pt x="294" y="7397"/>
                    <a:pt x="433" y="7320"/>
                  </a:cubicBezTo>
                  <a:cubicBezTo>
                    <a:pt x="2878" y="5031"/>
                    <a:pt x="5260" y="2664"/>
                    <a:pt x="7549" y="235"/>
                  </a:cubicBezTo>
                  <a:cubicBezTo>
                    <a:pt x="7456" y="65"/>
                    <a:pt x="7255" y="3"/>
                    <a:pt x="7070" y="3"/>
                  </a:cubicBezTo>
                  <a:cubicBezTo>
                    <a:pt x="7038" y="1"/>
                    <a:pt x="7006" y="0"/>
                    <a:pt x="69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439400" y="3364675"/>
              <a:ext cx="76225" cy="193775"/>
            </a:xfrm>
            <a:custGeom>
              <a:avLst/>
              <a:gdLst/>
              <a:ahLst/>
              <a:cxnLst/>
              <a:rect l="l" t="t" r="r" b="b"/>
              <a:pathLst>
                <a:path w="3049" h="7751" extrusionOk="0">
                  <a:moveTo>
                    <a:pt x="1764" y="1"/>
                  </a:moveTo>
                  <a:lnTo>
                    <a:pt x="1826" y="3698"/>
                  </a:lnTo>
                  <a:cubicBezTo>
                    <a:pt x="1841" y="3760"/>
                    <a:pt x="1826" y="3837"/>
                    <a:pt x="1780" y="3883"/>
                  </a:cubicBezTo>
                  <a:cubicBezTo>
                    <a:pt x="1757" y="3906"/>
                    <a:pt x="1729" y="3915"/>
                    <a:pt x="1698" y="3915"/>
                  </a:cubicBezTo>
                  <a:cubicBezTo>
                    <a:pt x="1625" y="3915"/>
                    <a:pt x="1536" y="3861"/>
                    <a:pt x="1470" y="3806"/>
                  </a:cubicBezTo>
                  <a:cubicBezTo>
                    <a:pt x="944" y="3342"/>
                    <a:pt x="465" y="2847"/>
                    <a:pt x="1" y="2321"/>
                  </a:cubicBezTo>
                  <a:lnTo>
                    <a:pt x="1" y="2321"/>
                  </a:lnTo>
                  <a:cubicBezTo>
                    <a:pt x="635" y="4347"/>
                    <a:pt x="1517" y="6312"/>
                    <a:pt x="3048" y="7751"/>
                  </a:cubicBezTo>
                  <a:cubicBezTo>
                    <a:pt x="2878" y="6544"/>
                    <a:pt x="2878" y="5214"/>
                    <a:pt x="2739" y="4007"/>
                  </a:cubicBezTo>
                  <a:cubicBezTo>
                    <a:pt x="2569" y="2630"/>
                    <a:pt x="2244" y="1284"/>
                    <a:pt x="17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399575" y="3540250"/>
              <a:ext cx="149300" cy="115275"/>
            </a:xfrm>
            <a:custGeom>
              <a:avLst/>
              <a:gdLst/>
              <a:ahLst/>
              <a:cxnLst/>
              <a:rect l="l" t="t" r="r" b="b"/>
              <a:pathLst>
                <a:path w="5972" h="4611" extrusionOk="0">
                  <a:moveTo>
                    <a:pt x="1857" y="1"/>
                  </a:moveTo>
                  <a:lnTo>
                    <a:pt x="1857" y="1"/>
                  </a:lnTo>
                  <a:cubicBezTo>
                    <a:pt x="2011" y="418"/>
                    <a:pt x="2166" y="836"/>
                    <a:pt x="2321" y="1238"/>
                  </a:cubicBezTo>
                  <a:cubicBezTo>
                    <a:pt x="2279" y="1240"/>
                    <a:pt x="2237" y="1241"/>
                    <a:pt x="2196" y="1241"/>
                  </a:cubicBezTo>
                  <a:cubicBezTo>
                    <a:pt x="1423" y="1241"/>
                    <a:pt x="705" y="973"/>
                    <a:pt x="0" y="650"/>
                  </a:cubicBezTo>
                  <a:lnTo>
                    <a:pt x="0" y="650"/>
                  </a:lnTo>
                  <a:cubicBezTo>
                    <a:pt x="1686" y="2367"/>
                    <a:pt x="3728" y="3729"/>
                    <a:pt x="5971" y="4610"/>
                  </a:cubicBezTo>
                  <a:cubicBezTo>
                    <a:pt x="4765" y="3311"/>
                    <a:pt x="3280" y="1857"/>
                    <a:pt x="2197" y="449"/>
                  </a:cubicBezTo>
                  <a:cubicBezTo>
                    <a:pt x="2089" y="310"/>
                    <a:pt x="1965" y="155"/>
                    <a:pt x="185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378675" y="3698825"/>
              <a:ext cx="196875" cy="125325"/>
            </a:xfrm>
            <a:custGeom>
              <a:avLst/>
              <a:gdLst/>
              <a:ahLst/>
              <a:cxnLst/>
              <a:rect l="l" t="t" r="r" b="b"/>
              <a:pathLst>
                <a:path w="7875" h="5013" extrusionOk="0">
                  <a:moveTo>
                    <a:pt x="2925" y="0"/>
                  </a:moveTo>
                  <a:cubicBezTo>
                    <a:pt x="3017" y="201"/>
                    <a:pt x="3110" y="387"/>
                    <a:pt x="3219" y="588"/>
                  </a:cubicBezTo>
                  <a:cubicBezTo>
                    <a:pt x="3389" y="959"/>
                    <a:pt x="3559" y="1330"/>
                    <a:pt x="3574" y="1733"/>
                  </a:cubicBezTo>
                  <a:cubicBezTo>
                    <a:pt x="2352" y="1330"/>
                    <a:pt x="1161" y="851"/>
                    <a:pt x="1" y="278"/>
                  </a:cubicBezTo>
                  <a:lnTo>
                    <a:pt x="1" y="278"/>
                  </a:lnTo>
                  <a:cubicBezTo>
                    <a:pt x="774" y="1114"/>
                    <a:pt x="1672" y="1825"/>
                    <a:pt x="2631" y="2444"/>
                  </a:cubicBezTo>
                  <a:cubicBezTo>
                    <a:pt x="4286" y="3481"/>
                    <a:pt x="6080" y="4254"/>
                    <a:pt x="7875" y="5012"/>
                  </a:cubicBezTo>
                  <a:cubicBezTo>
                    <a:pt x="6436" y="3728"/>
                    <a:pt x="5276" y="2367"/>
                    <a:pt x="3946" y="975"/>
                  </a:cubicBezTo>
                  <a:cubicBezTo>
                    <a:pt x="3621" y="634"/>
                    <a:pt x="3280" y="309"/>
                    <a:pt x="29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410400" y="3893350"/>
              <a:ext cx="175600" cy="119525"/>
            </a:xfrm>
            <a:custGeom>
              <a:avLst/>
              <a:gdLst/>
              <a:ahLst/>
              <a:cxnLst/>
              <a:rect l="l" t="t" r="r" b="b"/>
              <a:pathLst>
                <a:path w="7024" h="4781" extrusionOk="0">
                  <a:moveTo>
                    <a:pt x="2197" y="0"/>
                  </a:moveTo>
                  <a:cubicBezTo>
                    <a:pt x="2584" y="712"/>
                    <a:pt x="2955" y="1439"/>
                    <a:pt x="3280" y="2181"/>
                  </a:cubicBezTo>
                  <a:cubicBezTo>
                    <a:pt x="3253" y="2263"/>
                    <a:pt x="3172" y="2292"/>
                    <a:pt x="3085" y="2292"/>
                  </a:cubicBezTo>
                  <a:cubicBezTo>
                    <a:pt x="3024" y="2292"/>
                    <a:pt x="2960" y="2278"/>
                    <a:pt x="2909" y="2259"/>
                  </a:cubicBezTo>
                  <a:cubicBezTo>
                    <a:pt x="1903" y="1887"/>
                    <a:pt x="929" y="1423"/>
                    <a:pt x="0" y="913"/>
                  </a:cubicBezTo>
                  <a:lnTo>
                    <a:pt x="0" y="913"/>
                  </a:lnTo>
                  <a:cubicBezTo>
                    <a:pt x="449" y="1300"/>
                    <a:pt x="944" y="1655"/>
                    <a:pt x="1439" y="1980"/>
                  </a:cubicBezTo>
                  <a:cubicBezTo>
                    <a:pt x="2537" y="2723"/>
                    <a:pt x="3682" y="3403"/>
                    <a:pt x="4842" y="4022"/>
                  </a:cubicBezTo>
                  <a:cubicBezTo>
                    <a:pt x="5538" y="4378"/>
                    <a:pt x="6250" y="4734"/>
                    <a:pt x="7023" y="4780"/>
                  </a:cubicBezTo>
                  <a:cubicBezTo>
                    <a:pt x="5740" y="3713"/>
                    <a:pt x="4719" y="2429"/>
                    <a:pt x="3512" y="1253"/>
                  </a:cubicBezTo>
                  <a:cubicBezTo>
                    <a:pt x="3079" y="835"/>
                    <a:pt x="2646" y="402"/>
                    <a:pt x="21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553100" y="3529025"/>
              <a:ext cx="92450" cy="157825"/>
            </a:xfrm>
            <a:custGeom>
              <a:avLst/>
              <a:gdLst/>
              <a:ahLst/>
              <a:cxnLst/>
              <a:rect l="l" t="t" r="r" b="b"/>
              <a:pathLst>
                <a:path w="3698" h="6313" extrusionOk="0">
                  <a:moveTo>
                    <a:pt x="1625" y="1"/>
                  </a:moveTo>
                  <a:lnTo>
                    <a:pt x="1625" y="1"/>
                  </a:lnTo>
                  <a:cubicBezTo>
                    <a:pt x="1470" y="419"/>
                    <a:pt x="1331" y="836"/>
                    <a:pt x="1223" y="1254"/>
                  </a:cubicBezTo>
                  <a:cubicBezTo>
                    <a:pt x="728" y="2909"/>
                    <a:pt x="480" y="4642"/>
                    <a:pt x="1" y="6312"/>
                  </a:cubicBezTo>
                  <a:cubicBezTo>
                    <a:pt x="728" y="5276"/>
                    <a:pt x="1470" y="3961"/>
                    <a:pt x="2135" y="2894"/>
                  </a:cubicBezTo>
                  <a:cubicBezTo>
                    <a:pt x="2692" y="1981"/>
                    <a:pt x="3249" y="1053"/>
                    <a:pt x="3698" y="94"/>
                  </a:cubicBezTo>
                  <a:lnTo>
                    <a:pt x="3698" y="94"/>
                  </a:lnTo>
                  <a:cubicBezTo>
                    <a:pt x="3033" y="883"/>
                    <a:pt x="2352" y="1656"/>
                    <a:pt x="1640" y="2399"/>
                  </a:cubicBezTo>
                  <a:cubicBezTo>
                    <a:pt x="1408" y="1641"/>
                    <a:pt x="1517" y="805"/>
                    <a:pt x="162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579025" y="3706150"/>
              <a:ext cx="103650" cy="155900"/>
            </a:xfrm>
            <a:custGeom>
              <a:avLst/>
              <a:gdLst/>
              <a:ahLst/>
              <a:cxnLst/>
              <a:rect l="l" t="t" r="r" b="b"/>
              <a:pathLst>
                <a:path w="4146" h="6236" extrusionOk="0">
                  <a:moveTo>
                    <a:pt x="2212" y="1"/>
                  </a:moveTo>
                  <a:cubicBezTo>
                    <a:pt x="1346" y="2043"/>
                    <a:pt x="603" y="4116"/>
                    <a:pt x="0" y="6235"/>
                  </a:cubicBezTo>
                  <a:cubicBezTo>
                    <a:pt x="1222" y="4472"/>
                    <a:pt x="2522" y="2677"/>
                    <a:pt x="3682" y="867"/>
                  </a:cubicBezTo>
                  <a:cubicBezTo>
                    <a:pt x="3836" y="620"/>
                    <a:pt x="4007" y="357"/>
                    <a:pt x="4146" y="94"/>
                  </a:cubicBezTo>
                  <a:lnTo>
                    <a:pt x="4146" y="94"/>
                  </a:lnTo>
                  <a:cubicBezTo>
                    <a:pt x="3481" y="743"/>
                    <a:pt x="2800" y="1378"/>
                    <a:pt x="2243" y="2120"/>
                  </a:cubicBezTo>
                  <a:cubicBezTo>
                    <a:pt x="2233" y="2124"/>
                    <a:pt x="2224" y="2125"/>
                    <a:pt x="2215" y="2125"/>
                  </a:cubicBezTo>
                  <a:cubicBezTo>
                    <a:pt x="2141" y="2125"/>
                    <a:pt x="2104" y="2018"/>
                    <a:pt x="2104" y="1935"/>
                  </a:cubicBezTo>
                  <a:cubicBezTo>
                    <a:pt x="2104" y="1285"/>
                    <a:pt x="2135" y="651"/>
                    <a:pt x="22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571675" y="3934325"/>
              <a:ext cx="114100" cy="131525"/>
            </a:xfrm>
            <a:custGeom>
              <a:avLst/>
              <a:gdLst/>
              <a:ahLst/>
              <a:cxnLst/>
              <a:rect l="l" t="t" r="r" b="b"/>
              <a:pathLst>
                <a:path w="4564" h="5261" extrusionOk="0">
                  <a:moveTo>
                    <a:pt x="2707" y="1"/>
                  </a:moveTo>
                  <a:lnTo>
                    <a:pt x="2707" y="1"/>
                  </a:lnTo>
                  <a:cubicBezTo>
                    <a:pt x="1810" y="1764"/>
                    <a:pt x="897" y="3512"/>
                    <a:pt x="0" y="5260"/>
                  </a:cubicBezTo>
                  <a:cubicBezTo>
                    <a:pt x="866" y="4626"/>
                    <a:pt x="1810" y="3698"/>
                    <a:pt x="2506" y="2878"/>
                  </a:cubicBezTo>
                  <a:cubicBezTo>
                    <a:pt x="3218" y="2043"/>
                    <a:pt x="3929" y="1192"/>
                    <a:pt x="4564" y="295"/>
                  </a:cubicBezTo>
                  <a:lnTo>
                    <a:pt x="4564" y="295"/>
                  </a:lnTo>
                  <a:cubicBezTo>
                    <a:pt x="4038" y="682"/>
                    <a:pt x="3512" y="1053"/>
                    <a:pt x="2986" y="1439"/>
                  </a:cubicBezTo>
                  <a:cubicBezTo>
                    <a:pt x="2932" y="1480"/>
                    <a:pt x="2867" y="1520"/>
                    <a:pt x="2800" y="1520"/>
                  </a:cubicBezTo>
                  <a:cubicBezTo>
                    <a:pt x="2790" y="1520"/>
                    <a:pt x="2779" y="1519"/>
                    <a:pt x="2769" y="1517"/>
                  </a:cubicBezTo>
                  <a:cubicBezTo>
                    <a:pt x="2583" y="1517"/>
                    <a:pt x="2537" y="1254"/>
                    <a:pt x="2553" y="1068"/>
                  </a:cubicBezTo>
                  <a:cubicBezTo>
                    <a:pt x="2599" y="712"/>
                    <a:pt x="2645" y="357"/>
                    <a:pt x="270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2431675" y="4039150"/>
              <a:ext cx="138850" cy="105200"/>
            </a:xfrm>
            <a:custGeom>
              <a:avLst/>
              <a:gdLst/>
              <a:ahLst/>
              <a:cxnLst/>
              <a:rect l="l" t="t" r="r" b="b"/>
              <a:pathLst>
                <a:path w="5554" h="4208" extrusionOk="0">
                  <a:moveTo>
                    <a:pt x="1779" y="0"/>
                  </a:moveTo>
                  <a:cubicBezTo>
                    <a:pt x="1903" y="217"/>
                    <a:pt x="2042" y="449"/>
                    <a:pt x="2181" y="665"/>
                  </a:cubicBezTo>
                  <a:cubicBezTo>
                    <a:pt x="2321" y="897"/>
                    <a:pt x="2460" y="1238"/>
                    <a:pt x="2259" y="1439"/>
                  </a:cubicBezTo>
                  <a:cubicBezTo>
                    <a:pt x="2178" y="1519"/>
                    <a:pt x="2073" y="1545"/>
                    <a:pt x="1960" y="1545"/>
                  </a:cubicBezTo>
                  <a:cubicBezTo>
                    <a:pt x="1855" y="1545"/>
                    <a:pt x="1744" y="1523"/>
                    <a:pt x="1640" y="1501"/>
                  </a:cubicBezTo>
                  <a:cubicBezTo>
                    <a:pt x="1099" y="1377"/>
                    <a:pt x="557" y="1253"/>
                    <a:pt x="0" y="1129"/>
                  </a:cubicBezTo>
                  <a:lnTo>
                    <a:pt x="0" y="1129"/>
                  </a:lnTo>
                  <a:cubicBezTo>
                    <a:pt x="371" y="1454"/>
                    <a:pt x="758" y="1748"/>
                    <a:pt x="1160" y="2011"/>
                  </a:cubicBezTo>
                  <a:cubicBezTo>
                    <a:pt x="2522" y="2924"/>
                    <a:pt x="4038" y="3573"/>
                    <a:pt x="5554" y="4208"/>
                  </a:cubicBezTo>
                  <a:cubicBezTo>
                    <a:pt x="4672" y="3450"/>
                    <a:pt x="3852" y="2289"/>
                    <a:pt x="3094" y="1408"/>
                  </a:cubicBezTo>
                  <a:cubicBezTo>
                    <a:pt x="2676" y="928"/>
                    <a:pt x="2228" y="449"/>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2563550" y="4083625"/>
              <a:ext cx="130725" cy="112950"/>
            </a:xfrm>
            <a:custGeom>
              <a:avLst/>
              <a:gdLst/>
              <a:ahLst/>
              <a:cxnLst/>
              <a:rect l="l" t="t" r="r" b="b"/>
              <a:pathLst>
                <a:path w="5229" h="4518" extrusionOk="0">
                  <a:moveTo>
                    <a:pt x="3218" y="0"/>
                  </a:moveTo>
                  <a:cubicBezTo>
                    <a:pt x="2058" y="1439"/>
                    <a:pt x="1021" y="2970"/>
                    <a:pt x="0" y="4517"/>
                  </a:cubicBezTo>
                  <a:cubicBezTo>
                    <a:pt x="1439" y="3728"/>
                    <a:pt x="2352" y="3233"/>
                    <a:pt x="3666" y="2289"/>
                  </a:cubicBezTo>
                  <a:cubicBezTo>
                    <a:pt x="4208" y="1918"/>
                    <a:pt x="4734" y="1531"/>
                    <a:pt x="5229" y="1114"/>
                  </a:cubicBezTo>
                  <a:lnTo>
                    <a:pt x="5229" y="1114"/>
                  </a:lnTo>
                  <a:cubicBezTo>
                    <a:pt x="4378" y="1439"/>
                    <a:pt x="3496" y="1733"/>
                    <a:pt x="2615" y="1980"/>
                  </a:cubicBezTo>
                  <a:cubicBezTo>
                    <a:pt x="2738" y="1299"/>
                    <a:pt x="2939" y="634"/>
                    <a:pt x="321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13"/>
          <p:cNvGrpSpPr/>
          <p:nvPr/>
        </p:nvGrpSpPr>
        <p:grpSpPr>
          <a:xfrm>
            <a:off x="112212" y="136144"/>
            <a:ext cx="8740902" cy="4821787"/>
            <a:chOff x="112212" y="136144"/>
            <a:chExt cx="8740902" cy="4821787"/>
          </a:xfrm>
        </p:grpSpPr>
        <p:sp>
          <p:nvSpPr>
            <p:cNvPr id="668" name="Google Shape;668;p13"/>
            <p:cNvSpPr/>
            <p:nvPr/>
          </p:nvSpPr>
          <p:spPr>
            <a:xfrm rot="10800000" flipH="1">
              <a:off x="8236380" y="3120601"/>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rot="10800000" flipH="1">
              <a:off x="1897916" y="161387"/>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rot="10800000" flipH="1">
              <a:off x="4112401" y="310207"/>
              <a:ext cx="132790" cy="163214"/>
            </a:xfrm>
            <a:custGeom>
              <a:avLst/>
              <a:gdLst/>
              <a:ahLst/>
              <a:cxnLst/>
              <a:rect l="l" t="t" r="r" b="b"/>
              <a:pathLst>
                <a:path w="3710" h="4560" extrusionOk="0">
                  <a:moveTo>
                    <a:pt x="1855" y="0"/>
                  </a:moveTo>
                  <a:cubicBezTo>
                    <a:pt x="1825" y="1216"/>
                    <a:pt x="1004" y="2219"/>
                    <a:pt x="1" y="2280"/>
                  </a:cubicBezTo>
                  <a:cubicBezTo>
                    <a:pt x="1004" y="2310"/>
                    <a:pt x="1825" y="3313"/>
                    <a:pt x="1855" y="4559"/>
                  </a:cubicBezTo>
                  <a:cubicBezTo>
                    <a:pt x="1916" y="3313"/>
                    <a:pt x="2736" y="2341"/>
                    <a:pt x="3709" y="2280"/>
                  </a:cubicBezTo>
                  <a:cubicBezTo>
                    <a:pt x="2736" y="2219"/>
                    <a:pt x="1916" y="1216"/>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rot="10800000" flipH="1">
              <a:off x="112212" y="3992790"/>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rot="10800000" flipH="1">
              <a:off x="3100812" y="4772886"/>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rot="10800000" flipH="1">
              <a:off x="238790" y="2847283"/>
              <a:ext cx="36" cy="36"/>
            </a:xfrm>
            <a:custGeom>
              <a:avLst/>
              <a:gdLst/>
              <a:ahLst/>
              <a:cxnLst/>
              <a:rect l="l" t="t" r="r" b="b"/>
              <a:pathLst>
                <a:path w="1" h="1" extrusionOk="0">
                  <a:moveTo>
                    <a:pt x="1" y="0"/>
                  </a:moveTo>
                  <a:lnTo>
                    <a:pt x="1" y="0"/>
                  </a:lnTo>
                  <a:cubicBezTo>
                    <a:pt x="1" y="0"/>
                    <a:pt x="1" y="0"/>
                    <a:pt x="1"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rot="10800000" flipH="1">
              <a:off x="238790" y="230851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rot="10800000" flipH="1">
              <a:off x="4738516" y="136144"/>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rot="10800000" flipH="1">
              <a:off x="8822619" y="419633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rot="10800000" flipH="1">
              <a:off x="6594126" y="154002"/>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rot="10800000" flipH="1">
              <a:off x="5466356" y="463476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rot="10800000" flipH="1">
              <a:off x="782764" y="49274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rot="10800000" flipH="1">
              <a:off x="1134909" y="258035"/>
              <a:ext cx="30495" cy="30495"/>
            </a:xfrm>
            <a:custGeom>
              <a:avLst/>
              <a:gdLst/>
              <a:ahLst/>
              <a:cxnLst/>
              <a:rect l="l" t="t" r="r" b="b"/>
              <a:pathLst>
                <a:path w="852" h="852" extrusionOk="0">
                  <a:moveTo>
                    <a:pt x="426" y="1"/>
                  </a:moveTo>
                  <a:cubicBezTo>
                    <a:pt x="183" y="1"/>
                    <a:pt x="0" y="213"/>
                    <a:pt x="0" y="426"/>
                  </a:cubicBezTo>
                  <a:cubicBezTo>
                    <a:pt x="0" y="669"/>
                    <a:pt x="183" y="852"/>
                    <a:pt x="426" y="852"/>
                  </a:cubicBezTo>
                  <a:cubicBezTo>
                    <a:pt x="639" y="852"/>
                    <a:pt x="851" y="669"/>
                    <a:pt x="851" y="426"/>
                  </a:cubicBezTo>
                  <a:cubicBezTo>
                    <a:pt x="851" y="213"/>
                    <a:pt x="63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rot="10800000" flipH="1">
              <a:off x="202720" y="873792"/>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rot="10800000" flipH="1">
              <a:off x="324627" y="1840771"/>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83"/>
        <p:cNvGrpSpPr/>
        <p:nvPr/>
      </p:nvGrpSpPr>
      <p:grpSpPr>
        <a:xfrm>
          <a:off x="0" y="0"/>
          <a:ext cx="0" cy="0"/>
          <a:chOff x="0" y="0"/>
          <a:chExt cx="0" cy="0"/>
        </a:xfrm>
      </p:grpSpPr>
      <p:pic>
        <p:nvPicPr>
          <p:cNvPr id="684" name="Google Shape;684;p14"/>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685" name="Google Shape;685;p14"/>
          <p:cNvSpPr txBox="1">
            <a:spLocks noGrp="1"/>
          </p:cNvSpPr>
          <p:nvPr>
            <p:ph type="title"/>
          </p:nvPr>
        </p:nvSpPr>
        <p:spPr>
          <a:xfrm>
            <a:off x="713225" y="3513125"/>
            <a:ext cx="41226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86" name="Google Shape;686;p14"/>
          <p:cNvSpPr txBox="1">
            <a:spLocks noGrp="1"/>
          </p:cNvSpPr>
          <p:nvPr>
            <p:ph type="subTitle" idx="1"/>
          </p:nvPr>
        </p:nvSpPr>
        <p:spPr>
          <a:xfrm>
            <a:off x="713225" y="1098475"/>
            <a:ext cx="4122600" cy="186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687" name="Google Shape;687;p14"/>
          <p:cNvGrpSpPr/>
          <p:nvPr/>
        </p:nvGrpSpPr>
        <p:grpSpPr>
          <a:xfrm>
            <a:off x="112212" y="154002"/>
            <a:ext cx="8802794" cy="4803928"/>
            <a:chOff x="112212" y="154002"/>
            <a:chExt cx="8802794" cy="4803928"/>
          </a:xfrm>
        </p:grpSpPr>
        <p:sp>
          <p:nvSpPr>
            <p:cNvPr id="688" name="Google Shape;688;p14"/>
            <p:cNvSpPr/>
            <p:nvPr/>
          </p:nvSpPr>
          <p:spPr>
            <a:xfrm flipH="1">
              <a:off x="366258" y="4602717"/>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flipH="1">
              <a:off x="499031" y="294283"/>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flipH="1">
              <a:off x="232377" y="1839704"/>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flipH="1">
              <a:off x="8525772" y="460324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flipH="1">
              <a:off x="4893560" y="403324"/>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flipH="1">
              <a:off x="8525222" y="457359"/>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flipH="1">
              <a:off x="112212" y="885100"/>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flipH="1">
              <a:off x="2340705" y="49274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flipH="1">
              <a:off x="1944457" y="580539"/>
              <a:ext cx="30495" cy="30495"/>
            </a:xfrm>
            <a:custGeom>
              <a:avLst/>
              <a:gdLst/>
              <a:ahLst/>
              <a:cxnLst/>
              <a:rect l="l" t="t" r="r" b="b"/>
              <a:pathLst>
                <a:path w="852" h="852" extrusionOk="0">
                  <a:moveTo>
                    <a:pt x="426" y="0"/>
                  </a:moveTo>
                  <a:cubicBezTo>
                    <a:pt x="213" y="0"/>
                    <a:pt x="0" y="213"/>
                    <a:pt x="0" y="426"/>
                  </a:cubicBezTo>
                  <a:cubicBezTo>
                    <a:pt x="0" y="669"/>
                    <a:pt x="213" y="851"/>
                    <a:pt x="426" y="851"/>
                  </a:cubicBezTo>
                  <a:cubicBezTo>
                    <a:pt x="669" y="851"/>
                    <a:pt x="851" y="669"/>
                    <a:pt x="851" y="426"/>
                  </a:cubicBezTo>
                  <a:cubicBezTo>
                    <a:pt x="851" y="21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flipH="1">
              <a:off x="3620875" y="294278"/>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flipH="1">
              <a:off x="8152067" y="154002"/>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flipH="1">
              <a:off x="8884511" y="3826646"/>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flipH="1">
              <a:off x="8610204" y="3240667"/>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701"/>
        <p:cNvGrpSpPr/>
        <p:nvPr/>
      </p:nvGrpSpPr>
      <p:grpSpPr>
        <a:xfrm>
          <a:off x="0" y="0"/>
          <a:ext cx="0" cy="0"/>
          <a:chOff x="0" y="0"/>
          <a:chExt cx="0" cy="0"/>
        </a:xfrm>
      </p:grpSpPr>
      <p:pic>
        <p:nvPicPr>
          <p:cNvPr id="702" name="Google Shape;702;p15"/>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703" name="Google Shape;703;p15"/>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04" name="Google Shape;704;p15"/>
          <p:cNvGrpSpPr/>
          <p:nvPr/>
        </p:nvGrpSpPr>
        <p:grpSpPr>
          <a:xfrm rot="-8999891" flipH="1">
            <a:off x="8244749" y="-220985"/>
            <a:ext cx="868260" cy="2037686"/>
            <a:chOff x="3286350" y="1615775"/>
            <a:chExt cx="577025" cy="1354075"/>
          </a:xfrm>
        </p:grpSpPr>
        <p:sp>
          <p:nvSpPr>
            <p:cNvPr id="705" name="Google Shape;705;p15"/>
            <p:cNvSpPr/>
            <p:nvPr/>
          </p:nvSpPr>
          <p:spPr>
            <a:xfrm>
              <a:off x="3501375" y="1872275"/>
              <a:ext cx="152400" cy="1097575"/>
            </a:xfrm>
            <a:custGeom>
              <a:avLst/>
              <a:gdLst/>
              <a:ahLst/>
              <a:cxnLst/>
              <a:rect l="l" t="t" r="r" b="b"/>
              <a:pathLst>
                <a:path w="6096" h="43903" fill="none" extrusionOk="0">
                  <a:moveTo>
                    <a:pt x="6095" y="43902"/>
                  </a:moveTo>
                  <a:cubicBezTo>
                    <a:pt x="4347" y="41783"/>
                    <a:pt x="2584" y="39586"/>
                    <a:pt x="1563" y="37034"/>
                  </a:cubicBezTo>
                  <a:cubicBezTo>
                    <a:pt x="0" y="33120"/>
                    <a:pt x="310" y="28696"/>
                    <a:pt x="1253" y="24566"/>
                  </a:cubicBezTo>
                  <a:cubicBezTo>
                    <a:pt x="2197" y="20451"/>
                    <a:pt x="3729" y="16491"/>
                    <a:pt x="4595" y="12360"/>
                  </a:cubicBezTo>
                  <a:cubicBezTo>
                    <a:pt x="5446" y="8307"/>
                    <a:pt x="5616" y="4115"/>
                    <a:pt x="5121"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3598825" y="1615775"/>
              <a:ext cx="72725" cy="369450"/>
            </a:xfrm>
            <a:custGeom>
              <a:avLst/>
              <a:gdLst/>
              <a:ahLst/>
              <a:cxnLst/>
              <a:rect l="l" t="t" r="r" b="b"/>
              <a:pathLst>
                <a:path w="2909" h="14778" extrusionOk="0">
                  <a:moveTo>
                    <a:pt x="1897" y="0"/>
                  </a:moveTo>
                  <a:cubicBezTo>
                    <a:pt x="1804" y="0"/>
                    <a:pt x="1712" y="21"/>
                    <a:pt x="1625" y="66"/>
                  </a:cubicBezTo>
                  <a:cubicBezTo>
                    <a:pt x="1347" y="205"/>
                    <a:pt x="1238" y="546"/>
                    <a:pt x="1161" y="855"/>
                  </a:cubicBezTo>
                  <a:cubicBezTo>
                    <a:pt x="1" y="5388"/>
                    <a:pt x="310" y="10199"/>
                    <a:pt x="1362" y="14777"/>
                  </a:cubicBezTo>
                  <a:cubicBezTo>
                    <a:pt x="1873" y="11854"/>
                    <a:pt x="2909" y="9131"/>
                    <a:pt x="2878" y="6176"/>
                  </a:cubicBezTo>
                  <a:cubicBezTo>
                    <a:pt x="2863" y="4645"/>
                    <a:pt x="2847" y="3114"/>
                    <a:pt x="2816" y="1582"/>
                  </a:cubicBezTo>
                  <a:cubicBezTo>
                    <a:pt x="2816" y="1195"/>
                    <a:pt x="2816" y="793"/>
                    <a:pt x="2615" y="453"/>
                  </a:cubicBezTo>
                  <a:cubicBezTo>
                    <a:pt x="2475" y="196"/>
                    <a:pt x="2184" y="0"/>
                    <a:pt x="18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3487450" y="1804650"/>
              <a:ext cx="136150" cy="343775"/>
            </a:xfrm>
            <a:custGeom>
              <a:avLst/>
              <a:gdLst/>
              <a:ahLst/>
              <a:cxnLst/>
              <a:rect l="l" t="t" r="r" b="b"/>
              <a:pathLst>
                <a:path w="5446" h="13751" extrusionOk="0">
                  <a:moveTo>
                    <a:pt x="509" y="0"/>
                  </a:moveTo>
                  <a:cubicBezTo>
                    <a:pt x="378" y="0"/>
                    <a:pt x="250" y="42"/>
                    <a:pt x="155" y="137"/>
                  </a:cubicBezTo>
                  <a:cubicBezTo>
                    <a:pt x="32" y="277"/>
                    <a:pt x="16" y="478"/>
                    <a:pt x="16" y="679"/>
                  </a:cubicBezTo>
                  <a:cubicBezTo>
                    <a:pt x="1" y="1963"/>
                    <a:pt x="325" y="3247"/>
                    <a:pt x="728" y="4484"/>
                  </a:cubicBezTo>
                  <a:cubicBezTo>
                    <a:pt x="1780" y="7795"/>
                    <a:pt x="3373" y="10951"/>
                    <a:pt x="5446" y="13750"/>
                  </a:cubicBezTo>
                  <a:cubicBezTo>
                    <a:pt x="4750" y="11693"/>
                    <a:pt x="3744" y="8847"/>
                    <a:pt x="3373" y="6696"/>
                  </a:cubicBezTo>
                  <a:cubicBezTo>
                    <a:pt x="3017" y="4608"/>
                    <a:pt x="2321" y="2566"/>
                    <a:pt x="1331" y="694"/>
                  </a:cubicBezTo>
                  <a:cubicBezTo>
                    <a:pt x="1207" y="478"/>
                    <a:pt x="1068" y="246"/>
                    <a:pt x="867" y="107"/>
                  </a:cubicBezTo>
                  <a:cubicBezTo>
                    <a:pt x="761" y="39"/>
                    <a:pt x="633" y="0"/>
                    <a:pt x="50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3330825" y="1990725"/>
              <a:ext cx="250625" cy="322450"/>
            </a:xfrm>
            <a:custGeom>
              <a:avLst/>
              <a:gdLst/>
              <a:ahLst/>
              <a:cxnLst/>
              <a:rect l="l" t="t" r="r" b="b"/>
              <a:pathLst>
                <a:path w="10025" h="12898" extrusionOk="0">
                  <a:moveTo>
                    <a:pt x="511" y="1"/>
                  </a:moveTo>
                  <a:cubicBezTo>
                    <a:pt x="447" y="1"/>
                    <a:pt x="384" y="13"/>
                    <a:pt x="325" y="42"/>
                  </a:cubicBezTo>
                  <a:cubicBezTo>
                    <a:pt x="0" y="197"/>
                    <a:pt x="16" y="646"/>
                    <a:pt x="93" y="986"/>
                  </a:cubicBezTo>
                  <a:cubicBezTo>
                    <a:pt x="480" y="2579"/>
                    <a:pt x="1408" y="3987"/>
                    <a:pt x="2383" y="5302"/>
                  </a:cubicBezTo>
                  <a:cubicBezTo>
                    <a:pt x="4564" y="8179"/>
                    <a:pt x="7132" y="10747"/>
                    <a:pt x="10025" y="12897"/>
                  </a:cubicBezTo>
                  <a:cubicBezTo>
                    <a:pt x="8493" y="10639"/>
                    <a:pt x="7828" y="8319"/>
                    <a:pt x="6343" y="6029"/>
                  </a:cubicBezTo>
                  <a:cubicBezTo>
                    <a:pt x="4889" y="3801"/>
                    <a:pt x="3342" y="1481"/>
                    <a:pt x="1006" y="166"/>
                  </a:cubicBezTo>
                  <a:cubicBezTo>
                    <a:pt x="860" y="87"/>
                    <a:pt x="681" y="1"/>
                    <a:pt x="51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3286350" y="2253025"/>
              <a:ext cx="237100" cy="251575"/>
            </a:xfrm>
            <a:custGeom>
              <a:avLst/>
              <a:gdLst/>
              <a:ahLst/>
              <a:cxnLst/>
              <a:rect l="l" t="t" r="r" b="b"/>
              <a:pathLst>
                <a:path w="9484" h="10063" extrusionOk="0">
                  <a:moveTo>
                    <a:pt x="1014" y="1"/>
                  </a:moveTo>
                  <a:cubicBezTo>
                    <a:pt x="886" y="1"/>
                    <a:pt x="759" y="26"/>
                    <a:pt x="635" y="85"/>
                  </a:cubicBezTo>
                  <a:cubicBezTo>
                    <a:pt x="263" y="240"/>
                    <a:pt x="47" y="657"/>
                    <a:pt x="31" y="1060"/>
                  </a:cubicBezTo>
                  <a:cubicBezTo>
                    <a:pt x="0" y="1462"/>
                    <a:pt x="140" y="1864"/>
                    <a:pt x="325" y="2235"/>
                  </a:cubicBezTo>
                  <a:cubicBezTo>
                    <a:pt x="805" y="3225"/>
                    <a:pt x="1547" y="4076"/>
                    <a:pt x="2305" y="4881"/>
                  </a:cubicBezTo>
                  <a:cubicBezTo>
                    <a:pt x="4347" y="7046"/>
                    <a:pt x="6668" y="9119"/>
                    <a:pt x="9483" y="10063"/>
                  </a:cubicBezTo>
                  <a:cubicBezTo>
                    <a:pt x="8168" y="8609"/>
                    <a:pt x="7859" y="7139"/>
                    <a:pt x="6714" y="5561"/>
                  </a:cubicBezTo>
                  <a:cubicBezTo>
                    <a:pt x="5430" y="3798"/>
                    <a:pt x="3976" y="2173"/>
                    <a:pt x="2367" y="704"/>
                  </a:cubicBezTo>
                  <a:cubicBezTo>
                    <a:pt x="1989" y="362"/>
                    <a:pt x="1495" y="1"/>
                    <a:pt x="101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3335475" y="2566650"/>
              <a:ext cx="192600" cy="202875"/>
            </a:xfrm>
            <a:custGeom>
              <a:avLst/>
              <a:gdLst/>
              <a:ahLst/>
              <a:cxnLst/>
              <a:rect l="l" t="t" r="r" b="b"/>
              <a:pathLst>
                <a:path w="7704" h="8115" extrusionOk="0">
                  <a:moveTo>
                    <a:pt x="496" y="0"/>
                  </a:moveTo>
                  <a:cubicBezTo>
                    <a:pt x="464" y="0"/>
                    <a:pt x="433" y="3"/>
                    <a:pt x="402" y="8"/>
                  </a:cubicBezTo>
                  <a:cubicBezTo>
                    <a:pt x="77" y="101"/>
                    <a:pt x="0" y="550"/>
                    <a:pt x="31" y="890"/>
                  </a:cubicBezTo>
                  <a:cubicBezTo>
                    <a:pt x="248" y="2746"/>
                    <a:pt x="1655" y="4231"/>
                    <a:pt x="3140" y="5376"/>
                  </a:cubicBezTo>
                  <a:cubicBezTo>
                    <a:pt x="4548" y="6474"/>
                    <a:pt x="6080" y="7387"/>
                    <a:pt x="7704" y="8114"/>
                  </a:cubicBezTo>
                  <a:cubicBezTo>
                    <a:pt x="6667" y="6892"/>
                    <a:pt x="5708" y="4634"/>
                    <a:pt x="4656" y="3427"/>
                  </a:cubicBezTo>
                  <a:cubicBezTo>
                    <a:pt x="3558" y="2159"/>
                    <a:pt x="2413" y="859"/>
                    <a:pt x="913" y="117"/>
                  </a:cubicBezTo>
                  <a:cubicBezTo>
                    <a:pt x="786" y="53"/>
                    <a:pt x="638" y="0"/>
                    <a:pt x="49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3622800" y="1907150"/>
              <a:ext cx="194175" cy="235775"/>
            </a:xfrm>
            <a:custGeom>
              <a:avLst/>
              <a:gdLst/>
              <a:ahLst/>
              <a:cxnLst/>
              <a:rect l="l" t="t" r="r" b="b"/>
              <a:pathLst>
                <a:path w="7767" h="9431" extrusionOk="0">
                  <a:moveTo>
                    <a:pt x="6892" y="1"/>
                  </a:moveTo>
                  <a:cubicBezTo>
                    <a:pt x="6463" y="1"/>
                    <a:pt x="6028" y="332"/>
                    <a:pt x="5709" y="663"/>
                  </a:cubicBezTo>
                  <a:cubicBezTo>
                    <a:pt x="3296" y="3122"/>
                    <a:pt x="1625" y="6201"/>
                    <a:pt x="1" y="9233"/>
                  </a:cubicBezTo>
                  <a:cubicBezTo>
                    <a:pt x="41" y="9273"/>
                    <a:pt x="198" y="9430"/>
                    <a:pt x="229" y="9430"/>
                  </a:cubicBezTo>
                  <a:cubicBezTo>
                    <a:pt x="233" y="9430"/>
                    <a:pt x="235" y="9427"/>
                    <a:pt x="233" y="9418"/>
                  </a:cubicBezTo>
                  <a:cubicBezTo>
                    <a:pt x="202" y="9372"/>
                    <a:pt x="264" y="9326"/>
                    <a:pt x="310" y="9279"/>
                  </a:cubicBezTo>
                  <a:cubicBezTo>
                    <a:pt x="1068" y="8660"/>
                    <a:pt x="1904" y="8227"/>
                    <a:pt x="2569" y="7500"/>
                  </a:cubicBezTo>
                  <a:cubicBezTo>
                    <a:pt x="4116" y="5814"/>
                    <a:pt x="5678" y="4128"/>
                    <a:pt x="7070" y="2318"/>
                  </a:cubicBezTo>
                  <a:cubicBezTo>
                    <a:pt x="7333" y="1978"/>
                    <a:pt x="7612" y="1606"/>
                    <a:pt x="7689" y="1189"/>
                  </a:cubicBezTo>
                  <a:cubicBezTo>
                    <a:pt x="7766" y="756"/>
                    <a:pt x="7612" y="245"/>
                    <a:pt x="7225" y="75"/>
                  </a:cubicBezTo>
                  <a:cubicBezTo>
                    <a:pt x="7116" y="24"/>
                    <a:pt x="7004" y="1"/>
                    <a:pt x="689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3557825" y="2089300"/>
              <a:ext cx="305550" cy="292700"/>
            </a:xfrm>
            <a:custGeom>
              <a:avLst/>
              <a:gdLst/>
              <a:ahLst/>
              <a:cxnLst/>
              <a:rect l="l" t="t" r="r" b="b"/>
              <a:pathLst>
                <a:path w="12222" h="11708" extrusionOk="0">
                  <a:moveTo>
                    <a:pt x="11199" y="1"/>
                  </a:moveTo>
                  <a:cubicBezTo>
                    <a:pt x="10121" y="1"/>
                    <a:pt x="9179" y="778"/>
                    <a:pt x="8385" y="1529"/>
                  </a:cubicBezTo>
                  <a:cubicBezTo>
                    <a:pt x="5199" y="4577"/>
                    <a:pt x="2383" y="7995"/>
                    <a:pt x="1" y="11708"/>
                  </a:cubicBezTo>
                  <a:cubicBezTo>
                    <a:pt x="2321" y="10269"/>
                    <a:pt x="4441" y="8413"/>
                    <a:pt x="6606" y="6758"/>
                  </a:cubicBezTo>
                  <a:cubicBezTo>
                    <a:pt x="8138" y="5567"/>
                    <a:pt x="9592" y="4298"/>
                    <a:pt x="10969" y="2937"/>
                  </a:cubicBezTo>
                  <a:cubicBezTo>
                    <a:pt x="11572" y="2349"/>
                    <a:pt x="12222" y="1622"/>
                    <a:pt x="12175" y="771"/>
                  </a:cubicBezTo>
                  <a:cubicBezTo>
                    <a:pt x="12160" y="555"/>
                    <a:pt x="12098" y="338"/>
                    <a:pt x="11928" y="199"/>
                  </a:cubicBezTo>
                  <a:cubicBezTo>
                    <a:pt x="11789" y="75"/>
                    <a:pt x="11603" y="29"/>
                    <a:pt x="11433" y="13"/>
                  </a:cubicBezTo>
                  <a:cubicBezTo>
                    <a:pt x="11354" y="5"/>
                    <a:pt x="11276" y="1"/>
                    <a:pt x="1119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3519175" y="2301150"/>
              <a:ext cx="328350" cy="297825"/>
            </a:xfrm>
            <a:custGeom>
              <a:avLst/>
              <a:gdLst/>
              <a:ahLst/>
              <a:cxnLst/>
              <a:rect l="l" t="t" r="r" b="b"/>
              <a:pathLst>
                <a:path w="13134" h="11913" extrusionOk="0">
                  <a:moveTo>
                    <a:pt x="12298" y="1"/>
                  </a:moveTo>
                  <a:cubicBezTo>
                    <a:pt x="10844" y="109"/>
                    <a:pt x="9653" y="1130"/>
                    <a:pt x="8586" y="2120"/>
                  </a:cubicBezTo>
                  <a:cubicBezTo>
                    <a:pt x="5445" y="5121"/>
                    <a:pt x="2568" y="8401"/>
                    <a:pt x="0" y="11912"/>
                  </a:cubicBezTo>
                  <a:cubicBezTo>
                    <a:pt x="2212" y="10365"/>
                    <a:pt x="5043" y="9205"/>
                    <a:pt x="7131" y="7488"/>
                  </a:cubicBezTo>
                  <a:cubicBezTo>
                    <a:pt x="8802" y="6096"/>
                    <a:pt x="10395" y="4595"/>
                    <a:pt x="11865" y="2986"/>
                  </a:cubicBezTo>
                  <a:cubicBezTo>
                    <a:pt x="12437" y="2383"/>
                    <a:pt x="13010" y="1703"/>
                    <a:pt x="13103" y="883"/>
                  </a:cubicBezTo>
                  <a:cubicBezTo>
                    <a:pt x="13134" y="604"/>
                    <a:pt x="13072" y="264"/>
                    <a:pt x="12840" y="109"/>
                  </a:cubicBezTo>
                  <a:cubicBezTo>
                    <a:pt x="12685" y="1"/>
                    <a:pt x="12484" y="1"/>
                    <a:pt x="1229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3557825" y="2565775"/>
              <a:ext cx="181425" cy="290375"/>
            </a:xfrm>
            <a:custGeom>
              <a:avLst/>
              <a:gdLst/>
              <a:ahLst/>
              <a:cxnLst/>
              <a:rect l="l" t="t" r="r" b="b"/>
              <a:pathLst>
                <a:path w="7257" h="11615" extrusionOk="0">
                  <a:moveTo>
                    <a:pt x="6628" y="1"/>
                  </a:moveTo>
                  <a:cubicBezTo>
                    <a:pt x="6367" y="1"/>
                    <a:pt x="6084" y="161"/>
                    <a:pt x="5864" y="337"/>
                  </a:cubicBezTo>
                  <a:cubicBezTo>
                    <a:pt x="4595" y="1405"/>
                    <a:pt x="3729" y="2890"/>
                    <a:pt x="2971" y="4375"/>
                  </a:cubicBezTo>
                  <a:cubicBezTo>
                    <a:pt x="1795" y="6695"/>
                    <a:pt x="790" y="9124"/>
                    <a:pt x="1" y="11614"/>
                  </a:cubicBezTo>
                  <a:cubicBezTo>
                    <a:pt x="1966" y="10315"/>
                    <a:pt x="2987" y="8335"/>
                    <a:pt x="4332" y="6401"/>
                  </a:cubicBezTo>
                  <a:cubicBezTo>
                    <a:pt x="5462" y="4808"/>
                    <a:pt x="6359" y="3060"/>
                    <a:pt x="7024" y="1219"/>
                  </a:cubicBezTo>
                  <a:cubicBezTo>
                    <a:pt x="7163" y="832"/>
                    <a:pt x="7256" y="322"/>
                    <a:pt x="6931" y="90"/>
                  </a:cubicBezTo>
                  <a:cubicBezTo>
                    <a:pt x="6837" y="27"/>
                    <a:pt x="6735" y="1"/>
                    <a:pt x="662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3622800" y="1907150"/>
              <a:ext cx="182950" cy="232000"/>
            </a:xfrm>
            <a:custGeom>
              <a:avLst/>
              <a:gdLst/>
              <a:ahLst/>
              <a:cxnLst/>
              <a:rect l="l" t="t" r="r" b="b"/>
              <a:pathLst>
                <a:path w="7318" h="9280" extrusionOk="0">
                  <a:moveTo>
                    <a:pt x="6892" y="1"/>
                  </a:moveTo>
                  <a:cubicBezTo>
                    <a:pt x="6463" y="1"/>
                    <a:pt x="6028" y="332"/>
                    <a:pt x="5709" y="663"/>
                  </a:cubicBezTo>
                  <a:cubicBezTo>
                    <a:pt x="3296" y="3122"/>
                    <a:pt x="1625" y="6201"/>
                    <a:pt x="1" y="9233"/>
                  </a:cubicBezTo>
                  <a:cubicBezTo>
                    <a:pt x="16" y="9248"/>
                    <a:pt x="32" y="9264"/>
                    <a:pt x="47" y="9279"/>
                  </a:cubicBezTo>
                  <a:cubicBezTo>
                    <a:pt x="2584" y="6325"/>
                    <a:pt x="5013" y="3277"/>
                    <a:pt x="7318" y="137"/>
                  </a:cubicBezTo>
                  <a:cubicBezTo>
                    <a:pt x="7287" y="106"/>
                    <a:pt x="7256" y="90"/>
                    <a:pt x="7225" y="75"/>
                  </a:cubicBezTo>
                  <a:cubicBezTo>
                    <a:pt x="7116" y="24"/>
                    <a:pt x="7004" y="1"/>
                    <a:pt x="689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3599600" y="1615775"/>
              <a:ext cx="53400" cy="360175"/>
            </a:xfrm>
            <a:custGeom>
              <a:avLst/>
              <a:gdLst/>
              <a:ahLst/>
              <a:cxnLst/>
              <a:rect l="l" t="t" r="r" b="b"/>
              <a:pathLst>
                <a:path w="2136" h="14407" extrusionOk="0">
                  <a:moveTo>
                    <a:pt x="1865" y="0"/>
                  </a:moveTo>
                  <a:cubicBezTo>
                    <a:pt x="1772" y="0"/>
                    <a:pt x="1679" y="20"/>
                    <a:pt x="1594" y="66"/>
                  </a:cubicBezTo>
                  <a:cubicBezTo>
                    <a:pt x="1316" y="205"/>
                    <a:pt x="1207" y="546"/>
                    <a:pt x="1130" y="855"/>
                  </a:cubicBezTo>
                  <a:cubicBezTo>
                    <a:pt x="1" y="5264"/>
                    <a:pt x="279" y="9951"/>
                    <a:pt x="1238" y="14406"/>
                  </a:cubicBezTo>
                  <a:cubicBezTo>
                    <a:pt x="1130" y="9611"/>
                    <a:pt x="1579" y="4831"/>
                    <a:pt x="2135" y="51"/>
                  </a:cubicBezTo>
                  <a:cubicBezTo>
                    <a:pt x="2050" y="20"/>
                    <a:pt x="1958" y="0"/>
                    <a:pt x="186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3497500" y="1804500"/>
              <a:ext cx="122625" cy="333875"/>
            </a:xfrm>
            <a:custGeom>
              <a:avLst/>
              <a:gdLst/>
              <a:ahLst/>
              <a:cxnLst/>
              <a:rect l="l" t="t" r="r" b="b"/>
              <a:pathLst>
                <a:path w="4905" h="13355" extrusionOk="0">
                  <a:moveTo>
                    <a:pt x="77" y="0"/>
                  </a:moveTo>
                  <a:cubicBezTo>
                    <a:pt x="51" y="0"/>
                    <a:pt x="26" y="2"/>
                    <a:pt x="1" y="4"/>
                  </a:cubicBezTo>
                  <a:cubicBezTo>
                    <a:pt x="1331" y="4568"/>
                    <a:pt x="2739" y="9147"/>
                    <a:pt x="4905" y="13354"/>
                  </a:cubicBezTo>
                  <a:cubicBezTo>
                    <a:pt x="4224" y="11328"/>
                    <a:pt x="3311" y="8713"/>
                    <a:pt x="2971" y="6702"/>
                  </a:cubicBezTo>
                  <a:cubicBezTo>
                    <a:pt x="2615" y="4614"/>
                    <a:pt x="1919" y="2572"/>
                    <a:pt x="929" y="700"/>
                  </a:cubicBezTo>
                  <a:cubicBezTo>
                    <a:pt x="805" y="484"/>
                    <a:pt x="666" y="252"/>
                    <a:pt x="465" y="113"/>
                  </a:cubicBezTo>
                  <a:cubicBezTo>
                    <a:pt x="348" y="35"/>
                    <a:pt x="210"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3333925" y="1990725"/>
              <a:ext cx="247525" cy="322450"/>
            </a:xfrm>
            <a:custGeom>
              <a:avLst/>
              <a:gdLst/>
              <a:ahLst/>
              <a:cxnLst/>
              <a:rect l="l" t="t" r="r" b="b"/>
              <a:pathLst>
                <a:path w="9901" h="12898" extrusionOk="0">
                  <a:moveTo>
                    <a:pt x="387" y="1"/>
                  </a:moveTo>
                  <a:cubicBezTo>
                    <a:pt x="323" y="1"/>
                    <a:pt x="260" y="13"/>
                    <a:pt x="201" y="42"/>
                  </a:cubicBezTo>
                  <a:cubicBezTo>
                    <a:pt x="109" y="89"/>
                    <a:pt x="47" y="151"/>
                    <a:pt x="0" y="244"/>
                  </a:cubicBezTo>
                  <a:cubicBezTo>
                    <a:pt x="3032" y="4250"/>
                    <a:pt x="6064" y="8257"/>
                    <a:pt x="9096" y="12263"/>
                  </a:cubicBezTo>
                  <a:cubicBezTo>
                    <a:pt x="9359" y="12480"/>
                    <a:pt x="9622" y="12696"/>
                    <a:pt x="9901" y="12897"/>
                  </a:cubicBezTo>
                  <a:cubicBezTo>
                    <a:pt x="8369" y="10639"/>
                    <a:pt x="7704" y="8319"/>
                    <a:pt x="6219" y="6029"/>
                  </a:cubicBezTo>
                  <a:cubicBezTo>
                    <a:pt x="4765" y="3801"/>
                    <a:pt x="3218" y="1481"/>
                    <a:pt x="882" y="166"/>
                  </a:cubicBezTo>
                  <a:cubicBezTo>
                    <a:pt x="736" y="87"/>
                    <a:pt x="557" y="1"/>
                    <a:pt x="38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3294850" y="2253025"/>
              <a:ext cx="228600" cy="251575"/>
            </a:xfrm>
            <a:custGeom>
              <a:avLst/>
              <a:gdLst/>
              <a:ahLst/>
              <a:cxnLst/>
              <a:rect l="l" t="t" r="r" b="b"/>
              <a:pathLst>
                <a:path w="9144" h="10063" extrusionOk="0">
                  <a:moveTo>
                    <a:pt x="674" y="1"/>
                  </a:moveTo>
                  <a:cubicBezTo>
                    <a:pt x="546" y="1"/>
                    <a:pt x="419" y="26"/>
                    <a:pt x="295" y="85"/>
                  </a:cubicBezTo>
                  <a:cubicBezTo>
                    <a:pt x="186" y="131"/>
                    <a:pt x="94" y="193"/>
                    <a:pt x="1" y="286"/>
                  </a:cubicBezTo>
                  <a:cubicBezTo>
                    <a:pt x="2383" y="3921"/>
                    <a:pt x="5338" y="7185"/>
                    <a:pt x="8726" y="9908"/>
                  </a:cubicBezTo>
                  <a:cubicBezTo>
                    <a:pt x="8865" y="9970"/>
                    <a:pt x="9004" y="10016"/>
                    <a:pt x="9143" y="10063"/>
                  </a:cubicBezTo>
                  <a:cubicBezTo>
                    <a:pt x="7828" y="8609"/>
                    <a:pt x="7519" y="7139"/>
                    <a:pt x="6374" y="5561"/>
                  </a:cubicBezTo>
                  <a:cubicBezTo>
                    <a:pt x="5090" y="3798"/>
                    <a:pt x="3636" y="2173"/>
                    <a:pt x="2027" y="704"/>
                  </a:cubicBezTo>
                  <a:cubicBezTo>
                    <a:pt x="1649" y="362"/>
                    <a:pt x="1155" y="1"/>
                    <a:pt x="67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3339725" y="2566650"/>
              <a:ext cx="188350" cy="202875"/>
            </a:xfrm>
            <a:custGeom>
              <a:avLst/>
              <a:gdLst/>
              <a:ahLst/>
              <a:cxnLst/>
              <a:rect l="l" t="t" r="r" b="b"/>
              <a:pathLst>
                <a:path w="7534" h="8115" extrusionOk="0">
                  <a:moveTo>
                    <a:pt x="326" y="0"/>
                  </a:moveTo>
                  <a:cubicBezTo>
                    <a:pt x="294" y="0"/>
                    <a:pt x="263" y="3"/>
                    <a:pt x="232" y="8"/>
                  </a:cubicBezTo>
                  <a:cubicBezTo>
                    <a:pt x="139" y="39"/>
                    <a:pt x="62" y="101"/>
                    <a:pt x="0" y="178"/>
                  </a:cubicBezTo>
                  <a:cubicBezTo>
                    <a:pt x="1903" y="3164"/>
                    <a:pt x="4332" y="5809"/>
                    <a:pt x="7147" y="7944"/>
                  </a:cubicBezTo>
                  <a:cubicBezTo>
                    <a:pt x="7286" y="7990"/>
                    <a:pt x="7410" y="8052"/>
                    <a:pt x="7534" y="8114"/>
                  </a:cubicBezTo>
                  <a:cubicBezTo>
                    <a:pt x="6497" y="6892"/>
                    <a:pt x="5538" y="4634"/>
                    <a:pt x="4486" y="3427"/>
                  </a:cubicBezTo>
                  <a:cubicBezTo>
                    <a:pt x="3388" y="2159"/>
                    <a:pt x="2243" y="859"/>
                    <a:pt x="743" y="117"/>
                  </a:cubicBezTo>
                  <a:cubicBezTo>
                    <a:pt x="616" y="53"/>
                    <a:pt x="468" y="0"/>
                    <a:pt x="32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3562475" y="2089300"/>
              <a:ext cx="291250" cy="285750"/>
            </a:xfrm>
            <a:custGeom>
              <a:avLst/>
              <a:gdLst/>
              <a:ahLst/>
              <a:cxnLst/>
              <a:rect l="l" t="t" r="r" b="b"/>
              <a:pathLst>
                <a:path w="11650" h="11430" extrusionOk="0">
                  <a:moveTo>
                    <a:pt x="11013" y="1"/>
                  </a:moveTo>
                  <a:cubicBezTo>
                    <a:pt x="9935" y="1"/>
                    <a:pt x="8993" y="778"/>
                    <a:pt x="8199" y="1529"/>
                  </a:cubicBezTo>
                  <a:cubicBezTo>
                    <a:pt x="5090" y="4499"/>
                    <a:pt x="2336" y="7825"/>
                    <a:pt x="1" y="11430"/>
                  </a:cubicBezTo>
                  <a:cubicBezTo>
                    <a:pt x="635" y="11012"/>
                    <a:pt x="1161" y="10455"/>
                    <a:pt x="1687" y="9914"/>
                  </a:cubicBezTo>
                  <a:cubicBezTo>
                    <a:pt x="4935" y="6572"/>
                    <a:pt x="8261" y="3324"/>
                    <a:pt x="11649" y="137"/>
                  </a:cubicBezTo>
                  <a:cubicBezTo>
                    <a:pt x="11525" y="60"/>
                    <a:pt x="11386" y="29"/>
                    <a:pt x="11247" y="13"/>
                  </a:cubicBezTo>
                  <a:cubicBezTo>
                    <a:pt x="11168" y="5"/>
                    <a:pt x="11090" y="1"/>
                    <a:pt x="110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3528825" y="2301150"/>
              <a:ext cx="316775" cy="284675"/>
            </a:xfrm>
            <a:custGeom>
              <a:avLst/>
              <a:gdLst/>
              <a:ahLst/>
              <a:cxnLst/>
              <a:rect l="l" t="t" r="r" b="b"/>
              <a:pathLst>
                <a:path w="12671" h="11387" extrusionOk="0">
                  <a:moveTo>
                    <a:pt x="11912" y="1"/>
                  </a:moveTo>
                  <a:cubicBezTo>
                    <a:pt x="10458" y="109"/>
                    <a:pt x="9267" y="1130"/>
                    <a:pt x="8200" y="2120"/>
                  </a:cubicBezTo>
                  <a:cubicBezTo>
                    <a:pt x="5214" y="4967"/>
                    <a:pt x="2476" y="8076"/>
                    <a:pt x="1" y="11386"/>
                  </a:cubicBezTo>
                  <a:cubicBezTo>
                    <a:pt x="4394" y="7921"/>
                    <a:pt x="8261" y="3806"/>
                    <a:pt x="12670" y="388"/>
                  </a:cubicBezTo>
                  <a:cubicBezTo>
                    <a:pt x="12624" y="279"/>
                    <a:pt x="12562" y="171"/>
                    <a:pt x="12454" y="109"/>
                  </a:cubicBezTo>
                  <a:cubicBezTo>
                    <a:pt x="12299" y="1"/>
                    <a:pt x="12098" y="1"/>
                    <a:pt x="1191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3562875" y="2565775"/>
              <a:ext cx="170175" cy="275675"/>
            </a:xfrm>
            <a:custGeom>
              <a:avLst/>
              <a:gdLst/>
              <a:ahLst/>
              <a:cxnLst/>
              <a:rect l="l" t="t" r="r" b="b"/>
              <a:pathLst>
                <a:path w="6807" h="11027" extrusionOk="0">
                  <a:moveTo>
                    <a:pt x="6426" y="1"/>
                  </a:moveTo>
                  <a:cubicBezTo>
                    <a:pt x="6165" y="1"/>
                    <a:pt x="5882" y="161"/>
                    <a:pt x="5662" y="337"/>
                  </a:cubicBezTo>
                  <a:cubicBezTo>
                    <a:pt x="4393" y="1405"/>
                    <a:pt x="3527" y="2890"/>
                    <a:pt x="2769" y="4375"/>
                  </a:cubicBezTo>
                  <a:cubicBezTo>
                    <a:pt x="1686" y="6509"/>
                    <a:pt x="758" y="8737"/>
                    <a:pt x="0" y="11027"/>
                  </a:cubicBezTo>
                  <a:cubicBezTo>
                    <a:pt x="2135" y="7329"/>
                    <a:pt x="4409" y="3710"/>
                    <a:pt x="6807" y="167"/>
                  </a:cubicBezTo>
                  <a:cubicBezTo>
                    <a:pt x="6776" y="136"/>
                    <a:pt x="6760" y="105"/>
                    <a:pt x="6729" y="90"/>
                  </a:cubicBezTo>
                  <a:cubicBezTo>
                    <a:pt x="6635" y="27"/>
                    <a:pt x="6533" y="1"/>
                    <a:pt x="642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3606950" y="1762825"/>
              <a:ext cx="64600" cy="222400"/>
            </a:xfrm>
            <a:custGeom>
              <a:avLst/>
              <a:gdLst/>
              <a:ahLst/>
              <a:cxnLst/>
              <a:rect l="l" t="t" r="r" b="b"/>
              <a:pathLst>
                <a:path w="2584" h="8896" extrusionOk="0">
                  <a:moveTo>
                    <a:pt x="124" y="1"/>
                  </a:moveTo>
                  <a:lnTo>
                    <a:pt x="124" y="1"/>
                  </a:lnTo>
                  <a:cubicBezTo>
                    <a:pt x="1" y="2971"/>
                    <a:pt x="372" y="5987"/>
                    <a:pt x="1037" y="8895"/>
                  </a:cubicBezTo>
                  <a:cubicBezTo>
                    <a:pt x="1548" y="5972"/>
                    <a:pt x="2584" y="3249"/>
                    <a:pt x="2553" y="294"/>
                  </a:cubicBezTo>
                  <a:cubicBezTo>
                    <a:pt x="2553" y="217"/>
                    <a:pt x="2553" y="140"/>
                    <a:pt x="2553" y="62"/>
                  </a:cubicBezTo>
                  <a:cubicBezTo>
                    <a:pt x="2197" y="1114"/>
                    <a:pt x="1857" y="2151"/>
                    <a:pt x="1532" y="3203"/>
                  </a:cubicBezTo>
                  <a:cubicBezTo>
                    <a:pt x="1501" y="3214"/>
                    <a:pt x="1470" y="3219"/>
                    <a:pt x="1441" y="3219"/>
                  </a:cubicBezTo>
                  <a:cubicBezTo>
                    <a:pt x="1223" y="3219"/>
                    <a:pt x="1057" y="2939"/>
                    <a:pt x="975" y="2708"/>
                  </a:cubicBezTo>
                  <a:cubicBezTo>
                    <a:pt x="635" y="1826"/>
                    <a:pt x="356" y="913"/>
                    <a:pt x="12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3526125" y="1947675"/>
              <a:ext cx="97475" cy="200750"/>
            </a:xfrm>
            <a:custGeom>
              <a:avLst/>
              <a:gdLst/>
              <a:ahLst/>
              <a:cxnLst/>
              <a:rect l="l" t="t" r="r" b="b"/>
              <a:pathLst>
                <a:path w="3899" h="8030" extrusionOk="0">
                  <a:moveTo>
                    <a:pt x="1640" y="1"/>
                  </a:moveTo>
                  <a:cubicBezTo>
                    <a:pt x="1640" y="697"/>
                    <a:pt x="1640" y="1378"/>
                    <a:pt x="1625" y="2074"/>
                  </a:cubicBezTo>
                  <a:cubicBezTo>
                    <a:pt x="1625" y="2259"/>
                    <a:pt x="1594" y="2491"/>
                    <a:pt x="1408" y="2584"/>
                  </a:cubicBezTo>
                  <a:cubicBezTo>
                    <a:pt x="913" y="2089"/>
                    <a:pt x="449" y="1563"/>
                    <a:pt x="0" y="1022"/>
                  </a:cubicBezTo>
                  <a:lnTo>
                    <a:pt x="0" y="1022"/>
                  </a:lnTo>
                  <a:cubicBezTo>
                    <a:pt x="991" y="3512"/>
                    <a:pt x="2305" y="5879"/>
                    <a:pt x="3899" y="8029"/>
                  </a:cubicBezTo>
                  <a:cubicBezTo>
                    <a:pt x="3203" y="5972"/>
                    <a:pt x="2197" y="3126"/>
                    <a:pt x="1826" y="975"/>
                  </a:cubicBezTo>
                  <a:cubicBezTo>
                    <a:pt x="1779" y="651"/>
                    <a:pt x="1702" y="326"/>
                    <a:pt x="164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3391550" y="2076475"/>
              <a:ext cx="189900" cy="236700"/>
            </a:xfrm>
            <a:custGeom>
              <a:avLst/>
              <a:gdLst/>
              <a:ahLst/>
              <a:cxnLst/>
              <a:rect l="l" t="t" r="r" b="b"/>
              <a:pathLst>
                <a:path w="7596" h="9468" extrusionOk="0">
                  <a:moveTo>
                    <a:pt x="2119" y="0"/>
                  </a:moveTo>
                  <a:lnTo>
                    <a:pt x="2119" y="0"/>
                  </a:lnTo>
                  <a:cubicBezTo>
                    <a:pt x="2553" y="1145"/>
                    <a:pt x="2986" y="2290"/>
                    <a:pt x="3419" y="3434"/>
                  </a:cubicBezTo>
                  <a:cubicBezTo>
                    <a:pt x="3512" y="3682"/>
                    <a:pt x="3558" y="4053"/>
                    <a:pt x="3311" y="4146"/>
                  </a:cubicBezTo>
                  <a:cubicBezTo>
                    <a:pt x="3276" y="4159"/>
                    <a:pt x="3240" y="4165"/>
                    <a:pt x="3206" y="4165"/>
                  </a:cubicBezTo>
                  <a:cubicBezTo>
                    <a:pt x="3118" y="4165"/>
                    <a:pt x="3032" y="4128"/>
                    <a:pt x="2955" y="4084"/>
                  </a:cubicBezTo>
                  <a:cubicBezTo>
                    <a:pt x="2274" y="3790"/>
                    <a:pt x="1686" y="3342"/>
                    <a:pt x="1098" y="2862"/>
                  </a:cubicBezTo>
                  <a:cubicBezTo>
                    <a:pt x="727" y="2568"/>
                    <a:pt x="371" y="2243"/>
                    <a:pt x="0" y="1934"/>
                  </a:cubicBezTo>
                  <a:lnTo>
                    <a:pt x="0" y="1934"/>
                  </a:lnTo>
                  <a:cubicBezTo>
                    <a:pt x="2166" y="4780"/>
                    <a:pt x="4718" y="7317"/>
                    <a:pt x="7596" y="9467"/>
                  </a:cubicBezTo>
                  <a:cubicBezTo>
                    <a:pt x="6064" y="7209"/>
                    <a:pt x="5399" y="4889"/>
                    <a:pt x="3914" y="2599"/>
                  </a:cubicBezTo>
                  <a:cubicBezTo>
                    <a:pt x="3342" y="1717"/>
                    <a:pt x="2754" y="836"/>
                    <a:pt x="211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3330050" y="2333250"/>
              <a:ext cx="193400" cy="171350"/>
            </a:xfrm>
            <a:custGeom>
              <a:avLst/>
              <a:gdLst/>
              <a:ahLst/>
              <a:cxnLst/>
              <a:rect l="l" t="t" r="r" b="b"/>
              <a:pathLst>
                <a:path w="7736" h="6854" extrusionOk="0">
                  <a:moveTo>
                    <a:pt x="3079" y="1"/>
                  </a:moveTo>
                  <a:lnTo>
                    <a:pt x="3079" y="1"/>
                  </a:lnTo>
                  <a:cubicBezTo>
                    <a:pt x="3589" y="1006"/>
                    <a:pt x="4069" y="2027"/>
                    <a:pt x="4533" y="3048"/>
                  </a:cubicBezTo>
                  <a:cubicBezTo>
                    <a:pt x="4422" y="3117"/>
                    <a:pt x="4301" y="3144"/>
                    <a:pt x="4176" y="3144"/>
                  </a:cubicBezTo>
                  <a:cubicBezTo>
                    <a:pt x="3933" y="3144"/>
                    <a:pt x="3675" y="3042"/>
                    <a:pt x="3450" y="2940"/>
                  </a:cubicBezTo>
                  <a:cubicBezTo>
                    <a:pt x="2259" y="2383"/>
                    <a:pt x="1114" y="1749"/>
                    <a:pt x="1" y="1053"/>
                  </a:cubicBezTo>
                  <a:lnTo>
                    <a:pt x="1" y="1053"/>
                  </a:lnTo>
                  <a:cubicBezTo>
                    <a:pt x="186" y="1269"/>
                    <a:pt x="372" y="1470"/>
                    <a:pt x="557" y="1672"/>
                  </a:cubicBezTo>
                  <a:cubicBezTo>
                    <a:pt x="2615" y="3837"/>
                    <a:pt x="4920" y="5910"/>
                    <a:pt x="7735" y="6854"/>
                  </a:cubicBezTo>
                  <a:cubicBezTo>
                    <a:pt x="6420" y="5400"/>
                    <a:pt x="6111" y="3930"/>
                    <a:pt x="4966" y="2352"/>
                  </a:cubicBezTo>
                  <a:cubicBezTo>
                    <a:pt x="4363" y="1532"/>
                    <a:pt x="3744" y="759"/>
                    <a:pt x="307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3378775" y="2598550"/>
              <a:ext cx="149300" cy="170975"/>
            </a:xfrm>
            <a:custGeom>
              <a:avLst/>
              <a:gdLst/>
              <a:ahLst/>
              <a:cxnLst/>
              <a:rect l="l" t="t" r="r" b="b"/>
              <a:pathLst>
                <a:path w="5972" h="6839" extrusionOk="0">
                  <a:moveTo>
                    <a:pt x="867" y="1"/>
                  </a:moveTo>
                  <a:lnTo>
                    <a:pt x="867" y="1"/>
                  </a:lnTo>
                  <a:cubicBezTo>
                    <a:pt x="1517" y="1006"/>
                    <a:pt x="2182" y="2012"/>
                    <a:pt x="2832" y="3017"/>
                  </a:cubicBezTo>
                  <a:cubicBezTo>
                    <a:pt x="3079" y="3389"/>
                    <a:pt x="3327" y="3775"/>
                    <a:pt x="3388" y="4208"/>
                  </a:cubicBezTo>
                  <a:cubicBezTo>
                    <a:pt x="2213" y="3884"/>
                    <a:pt x="1084" y="3420"/>
                    <a:pt x="1" y="2847"/>
                  </a:cubicBezTo>
                  <a:lnTo>
                    <a:pt x="1" y="2847"/>
                  </a:lnTo>
                  <a:cubicBezTo>
                    <a:pt x="434" y="3311"/>
                    <a:pt x="913" y="3729"/>
                    <a:pt x="1408" y="4100"/>
                  </a:cubicBezTo>
                  <a:cubicBezTo>
                    <a:pt x="2816" y="5198"/>
                    <a:pt x="4348" y="6111"/>
                    <a:pt x="5972" y="6838"/>
                  </a:cubicBezTo>
                  <a:cubicBezTo>
                    <a:pt x="4935" y="5616"/>
                    <a:pt x="3976" y="3358"/>
                    <a:pt x="2924" y="2151"/>
                  </a:cubicBezTo>
                  <a:cubicBezTo>
                    <a:pt x="2275" y="1408"/>
                    <a:pt x="1609" y="651"/>
                    <a:pt x="86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3622800" y="1994475"/>
              <a:ext cx="153175" cy="148450"/>
            </a:xfrm>
            <a:custGeom>
              <a:avLst/>
              <a:gdLst/>
              <a:ahLst/>
              <a:cxnLst/>
              <a:rect l="l" t="t" r="r" b="b"/>
              <a:pathLst>
                <a:path w="6127" h="5938" extrusionOk="0">
                  <a:moveTo>
                    <a:pt x="6127" y="1"/>
                  </a:moveTo>
                  <a:lnTo>
                    <a:pt x="6127" y="1"/>
                  </a:lnTo>
                  <a:cubicBezTo>
                    <a:pt x="4858" y="1114"/>
                    <a:pt x="3559" y="2228"/>
                    <a:pt x="2244" y="3280"/>
                  </a:cubicBezTo>
                  <a:cubicBezTo>
                    <a:pt x="2105" y="3218"/>
                    <a:pt x="2105" y="3017"/>
                    <a:pt x="2120" y="2863"/>
                  </a:cubicBezTo>
                  <a:cubicBezTo>
                    <a:pt x="2167" y="2445"/>
                    <a:pt x="2244" y="2043"/>
                    <a:pt x="2306" y="1640"/>
                  </a:cubicBezTo>
                  <a:lnTo>
                    <a:pt x="2306" y="1640"/>
                  </a:lnTo>
                  <a:cubicBezTo>
                    <a:pt x="1486" y="2971"/>
                    <a:pt x="743" y="4363"/>
                    <a:pt x="1" y="5740"/>
                  </a:cubicBezTo>
                  <a:cubicBezTo>
                    <a:pt x="41" y="5780"/>
                    <a:pt x="198" y="5937"/>
                    <a:pt x="229" y="5937"/>
                  </a:cubicBezTo>
                  <a:cubicBezTo>
                    <a:pt x="233" y="5937"/>
                    <a:pt x="235" y="5934"/>
                    <a:pt x="233" y="5925"/>
                  </a:cubicBezTo>
                  <a:cubicBezTo>
                    <a:pt x="202" y="5879"/>
                    <a:pt x="264" y="5833"/>
                    <a:pt x="310" y="5786"/>
                  </a:cubicBezTo>
                  <a:cubicBezTo>
                    <a:pt x="1068" y="5167"/>
                    <a:pt x="1904" y="4734"/>
                    <a:pt x="2569" y="4007"/>
                  </a:cubicBezTo>
                  <a:cubicBezTo>
                    <a:pt x="3791" y="2692"/>
                    <a:pt x="4997" y="1377"/>
                    <a:pt x="612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3557825" y="2218400"/>
              <a:ext cx="195325" cy="163600"/>
            </a:xfrm>
            <a:custGeom>
              <a:avLst/>
              <a:gdLst/>
              <a:ahLst/>
              <a:cxnLst/>
              <a:rect l="l" t="t" r="r" b="b"/>
              <a:pathLst>
                <a:path w="7813" h="6544" extrusionOk="0">
                  <a:moveTo>
                    <a:pt x="4905" y="0"/>
                  </a:moveTo>
                  <a:cubicBezTo>
                    <a:pt x="3110" y="2058"/>
                    <a:pt x="1471" y="4255"/>
                    <a:pt x="1" y="6544"/>
                  </a:cubicBezTo>
                  <a:cubicBezTo>
                    <a:pt x="2321" y="5105"/>
                    <a:pt x="4441" y="3249"/>
                    <a:pt x="6606" y="1594"/>
                  </a:cubicBezTo>
                  <a:cubicBezTo>
                    <a:pt x="7009" y="1269"/>
                    <a:pt x="7411" y="944"/>
                    <a:pt x="7813" y="619"/>
                  </a:cubicBezTo>
                  <a:lnTo>
                    <a:pt x="7813" y="619"/>
                  </a:lnTo>
                  <a:cubicBezTo>
                    <a:pt x="6483" y="1408"/>
                    <a:pt x="5106" y="2104"/>
                    <a:pt x="3683" y="2708"/>
                  </a:cubicBezTo>
                  <a:cubicBezTo>
                    <a:pt x="4038" y="1779"/>
                    <a:pt x="4456" y="882"/>
                    <a:pt x="490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3519175" y="2455075"/>
              <a:ext cx="203425" cy="143900"/>
            </a:xfrm>
            <a:custGeom>
              <a:avLst/>
              <a:gdLst/>
              <a:ahLst/>
              <a:cxnLst/>
              <a:rect l="l" t="t" r="r" b="b"/>
              <a:pathLst>
                <a:path w="8137" h="5756" extrusionOk="0">
                  <a:moveTo>
                    <a:pt x="4672" y="1"/>
                  </a:moveTo>
                  <a:cubicBezTo>
                    <a:pt x="3017" y="1842"/>
                    <a:pt x="1454" y="3760"/>
                    <a:pt x="0" y="5755"/>
                  </a:cubicBezTo>
                  <a:cubicBezTo>
                    <a:pt x="2212" y="4208"/>
                    <a:pt x="5043" y="3048"/>
                    <a:pt x="7131" y="1331"/>
                  </a:cubicBezTo>
                  <a:cubicBezTo>
                    <a:pt x="7472" y="1037"/>
                    <a:pt x="7797" y="759"/>
                    <a:pt x="8137" y="465"/>
                  </a:cubicBezTo>
                  <a:lnTo>
                    <a:pt x="8137" y="465"/>
                  </a:lnTo>
                  <a:cubicBezTo>
                    <a:pt x="7023" y="929"/>
                    <a:pt x="5878" y="1377"/>
                    <a:pt x="4734" y="1780"/>
                  </a:cubicBezTo>
                  <a:cubicBezTo>
                    <a:pt x="4639" y="1814"/>
                    <a:pt x="4526" y="1848"/>
                    <a:pt x="4422" y="1848"/>
                  </a:cubicBezTo>
                  <a:cubicBezTo>
                    <a:pt x="4339" y="1848"/>
                    <a:pt x="4263" y="1826"/>
                    <a:pt x="4208" y="1764"/>
                  </a:cubicBezTo>
                  <a:cubicBezTo>
                    <a:pt x="4099" y="1640"/>
                    <a:pt x="4146" y="1439"/>
                    <a:pt x="4192" y="1285"/>
                  </a:cubicBezTo>
                  <a:cubicBezTo>
                    <a:pt x="4331" y="851"/>
                    <a:pt x="4502" y="418"/>
                    <a:pt x="46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3557825" y="2687125"/>
              <a:ext cx="107150" cy="169025"/>
            </a:xfrm>
            <a:custGeom>
              <a:avLst/>
              <a:gdLst/>
              <a:ahLst/>
              <a:cxnLst/>
              <a:rect l="l" t="t" r="r" b="b"/>
              <a:pathLst>
                <a:path w="4286" h="6761" extrusionOk="0">
                  <a:moveTo>
                    <a:pt x="2739" y="0"/>
                  </a:moveTo>
                  <a:lnTo>
                    <a:pt x="2739" y="0"/>
                  </a:lnTo>
                  <a:cubicBezTo>
                    <a:pt x="1656" y="2181"/>
                    <a:pt x="744" y="4440"/>
                    <a:pt x="1" y="6760"/>
                  </a:cubicBezTo>
                  <a:cubicBezTo>
                    <a:pt x="1950" y="5492"/>
                    <a:pt x="2956" y="3543"/>
                    <a:pt x="4286" y="1625"/>
                  </a:cubicBezTo>
                  <a:lnTo>
                    <a:pt x="4286" y="1625"/>
                  </a:lnTo>
                  <a:cubicBezTo>
                    <a:pt x="3590" y="2197"/>
                    <a:pt x="2894" y="2754"/>
                    <a:pt x="2167" y="3280"/>
                  </a:cubicBezTo>
                  <a:cubicBezTo>
                    <a:pt x="1904" y="3156"/>
                    <a:pt x="1950" y="2769"/>
                    <a:pt x="2027" y="2491"/>
                  </a:cubicBezTo>
                  <a:cubicBezTo>
                    <a:pt x="2260" y="1671"/>
                    <a:pt x="2492" y="836"/>
                    <a:pt x="273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15"/>
          <p:cNvGrpSpPr/>
          <p:nvPr/>
        </p:nvGrpSpPr>
        <p:grpSpPr>
          <a:xfrm rot="-8099861" flipH="1">
            <a:off x="8730759" y="1633856"/>
            <a:ext cx="446613" cy="572558"/>
            <a:chOff x="3905125" y="2252100"/>
            <a:chExt cx="254875" cy="326750"/>
          </a:xfrm>
        </p:grpSpPr>
        <p:sp>
          <p:nvSpPr>
            <p:cNvPr id="734" name="Google Shape;734;p15"/>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15"/>
          <p:cNvGrpSpPr/>
          <p:nvPr/>
        </p:nvGrpSpPr>
        <p:grpSpPr>
          <a:xfrm>
            <a:off x="112212" y="120932"/>
            <a:ext cx="8687777" cy="4892477"/>
            <a:chOff x="112212" y="120932"/>
            <a:chExt cx="8687777" cy="4892477"/>
          </a:xfrm>
        </p:grpSpPr>
        <p:sp>
          <p:nvSpPr>
            <p:cNvPr id="750" name="Google Shape;750;p15"/>
            <p:cNvSpPr/>
            <p:nvPr/>
          </p:nvSpPr>
          <p:spPr>
            <a:xfrm>
              <a:off x="8542514" y="4701325"/>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8667235" y="3718553"/>
              <a:ext cx="132754" cy="163214"/>
            </a:xfrm>
            <a:custGeom>
              <a:avLst/>
              <a:gdLst/>
              <a:ahLst/>
              <a:cxnLst/>
              <a:rect l="l" t="t" r="r" b="b"/>
              <a:pathLst>
                <a:path w="3709" h="4560" extrusionOk="0">
                  <a:moveTo>
                    <a:pt x="1855" y="1"/>
                  </a:moveTo>
                  <a:cubicBezTo>
                    <a:pt x="1824" y="1247"/>
                    <a:pt x="1003" y="2219"/>
                    <a:pt x="0" y="2280"/>
                  </a:cubicBezTo>
                  <a:cubicBezTo>
                    <a:pt x="1003" y="2341"/>
                    <a:pt x="1824" y="3314"/>
                    <a:pt x="1855" y="4560"/>
                  </a:cubicBezTo>
                  <a:cubicBezTo>
                    <a:pt x="1915" y="3314"/>
                    <a:pt x="2706" y="2341"/>
                    <a:pt x="3709" y="2280"/>
                  </a:cubicBezTo>
                  <a:cubicBezTo>
                    <a:pt x="2706" y="2219"/>
                    <a:pt x="1915" y="1247"/>
                    <a:pt x="185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1897916" y="4809741"/>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4112401" y="4660921"/>
              <a:ext cx="132790" cy="163214"/>
            </a:xfrm>
            <a:custGeom>
              <a:avLst/>
              <a:gdLst/>
              <a:ahLst/>
              <a:cxnLst/>
              <a:rect l="l" t="t" r="r" b="b"/>
              <a:pathLst>
                <a:path w="3710" h="4560" extrusionOk="0">
                  <a:moveTo>
                    <a:pt x="1855" y="0"/>
                  </a:moveTo>
                  <a:cubicBezTo>
                    <a:pt x="1825" y="1216"/>
                    <a:pt x="1004" y="2219"/>
                    <a:pt x="1" y="2280"/>
                  </a:cubicBezTo>
                  <a:cubicBezTo>
                    <a:pt x="1004" y="2310"/>
                    <a:pt x="1825" y="3313"/>
                    <a:pt x="1855" y="4559"/>
                  </a:cubicBezTo>
                  <a:cubicBezTo>
                    <a:pt x="1916" y="3313"/>
                    <a:pt x="2736" y="2341"/>
                    <a:pt x="3709" y="2280"/>
                  </a:cubicBezTo>
                  <a:cubicBezTo>
                    <a:pt x="2736" y="2219"/>
                    <a:pt x="1916" y="1216"/>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112212" y="1206901"/>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3710412" y="120932"/>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238790" y="228054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4738516" y="4967666"/>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5249847" y="4982914"/>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6594126" y="4949844"/>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5466356" y="469086"/>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782764" y="176411"/>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1134909" y="4845811"/>
              <a:ext cx="30495" cy="30495"/>
            </a:xfrm>
            <a:custGeom>
              <a:avLst/>
              <a:gdLst/>
              <a:ahLst/>
              <a:cxnLst/>
              <a:rect l="l" t="t" r="r" b="b"/>
              <a:pathLst>
                <a:path w="852" h="852" extrusionOk="0">
                  <a:moveTo>
                    <a:pt x="426" y="1"/>
                  </a:moveTo>
                  <a:cubicBezTo>
                    <a:pt x="183" y="1"/>
                    <a:pt x="0" y="213"/>
                    <a:pt x="0" y="426"/>
                  </a:cubicBezTo>
                  <a:cubicBezTo>
                    <a:pt x="0" y="669"/>
                    <a:pt x="183" y="852"/>
                    <a:pt x="426" y="852"/>
                  </a:cubicBezTo>
                  <a:cubicBezTo>
                    <a:pt x="639" y="852"/>
                    <a:pt x="851" y="669"/>
                    <a:pt x="851" y="426"/>
                  </a:cubicBezTo>
                  <a:cubicBezTo>
                    <a:pt x="851" y="213"/>
                    <a:pt x="63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202720" y="423005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324627" y="326307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765"/>
        <p:cNvGrpSpPr/>
        <p:nvPr/>
      </p:nvGrpSpPr>
      <p:grpSpPr>
        <a:xfrm>
          <a:off x="0" y="0"/>
          <a:ext cx="0" cy="0"/>
          <a:chOff x="0" y="0"/>
          <a:chExt cx="0" cy="0"/>
        </a:xfrm>
      </p:grpSpPr>
      <p:pic>
        <p:nvPicPr>
          <p:cNvPr id="766" name="Google Shape;766;p16"/>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767" name="Google Shape;767;p16"/>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8" name="Google Shape;768;p16"/>
          <p:cNvGrpSpPr/>
          <p:nvPr/>
        </p:nvGrpSpPr>
        <p:grpSpPr>
          <a:xfrm rot="10800000">
            <a:off x="8174457" y="-67690"/>
            <a:ext cx="617000" cy="762809"/>
            <a:chOff x="3909000" y="3894125"/>
            <a:chExt cx="312500" cy="386350"/>
          </a:xfrm>
        </p:grpSpPr>
        <p:sp>
          <p:nvSpPr>
            <p:cNvPr id="769" name="Google Shape;769;p16"/>
            <p:cNvSpPr/>
            <p:nvPr/>
          </p:nvSpPr>
          <p:spPr>
            <a:xfrm>
              <a:off x="3909000" y="3894125"/>
              <a:ext cx="86250" cy="344200"/>
            </a:xfrm>
            <a:custGeom>
              <a:avLst/>
              <a:gdLst/>
              <a:ahLst/>
              <a:cxnLst/>
              <a:rect l="l" t="t" r="r" b="b"/>
              <a:pathLst>
                <a:path w="3450" h="13768" extrusionOk="0">
                  <a:moveTo>
                    <a:pt x="851" y="0"/>
                  </a:moveTo>
                  <a:cubicBezTo>
                    <a:pt x="0" y="511"/>
                    <a:pt x="0" y="1794"/>
                    <a:pt x="93" y="2986"/>
                  </a:cubicBezTo>
                  <a:cubicBezTo>
                    <a:pt x="387" y="6451"/>
                    <a:pt x="1145" y="10102"/>
                    <a:pt x="2707" y="13768"/>
                  </a:cubicBezTo>
                  <a:cubicBezTo>
                    <a:pt x="2800" y="11370"/>
                    <a:pt x="3450" y="9885"/>
                    <a:pt x="3326" y="7394"/>
                  </a:cubicBezTo>
                  <a:cubicBezTo>
                    <a:pt x="3249" y="5863"/>
                    <a:pt x="3001" y="4270"/>
                    <a:pt x="2584" y="2645"/>
                  </a:cubicBezTo>
                  <a:cubicBezTo>
                    <a:pt x="2336" y="1686"/>
                    <a:pt x="1826" y="480"/>
                    <a:pt x="85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6"/>
            <p:cNvSpPr/>
            <p:nvPr/>
          </p:nvSpPr>
          <p:spPr>
            <a:xfrm>
              <a:off x="4009550" y="3900750"/>
              <a:ext cx="211950" cy="379725"/>
            </a:xfrm>
            <a:custGeom>
              <a:avLst/>
              <a:gdLst/>
              <a:ahLst/>
              <a:cxnLst/>
              <a:rect l="l" t="t" r="r" b="b"/>
              <a:pathLst>
                <a:path w="8478" h="15189" extrusionOk="0">
                  <a:moveTo>
                    <a:pt x="7664" y="1"/>
                  </a:moveTo>
                  <a:cubicBezTo>
                    <a:pt x="7525" y="1"/>
                    <a:pt x="7390" y="33"/>
                    <a:pt x="7271" y="75"/>
                  </a:cubicBezTo>
                  <a:cubicBezTo>
                    <a:pt x="4471" y="1019"/>
                    <a:pt x="2645" y="3324"/>
                    <a:pt x="1609" y="6062"/>
                  </a:cubicBezTo>
                  <a:cubicBezTo>
                    <a:pt x="573" y="8816"/>
                    <a:pt x="263" y="12002"/>
                    <a:pt x="0" y="15189"/>
                  </a:cubicBezTo>
                  <a:cubicBezTo>
                    <a:pt x="1160" y="12884"/>
                    <a:pt x="2630" y="9867"/>
                    <a:pt x="4363" y="8073"/>
                  </a:cubicBezTo>
                  <a:cubicBezTo>
                    <a:pt x="6203" y="6139"/>
                    <a:pt x="8106" y="4113"/>
                    <a:pt x="8446" y="1112"/>
                  </a:cubicBezTo>
                  <a:cubicBezTo>
                    <a:pt x="8477" y="833"/>
                    <a:pt x="8462" y="447"/>
                    <a:pt x="8168" y="184"/>
                  </a:cubicBezTo>
                  <a:cubicBezTo>
                    <a:pt x="8007" y="48"/>
                    <a:pt x="7833" y="1"/>
                    <a:pt x="76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6"/>
            <p:cNvSpPr/>
            <p:nvPr/>
          </p:nvSpPr>
          <p:spPr>
            <a:xfrm>
              <a:off x="3926400" y="3894125"/>
              <a:ext cx="68850" cy="344200"/>
            </a:xfrm>
            <a:custGeom>
              <a:avLst/>
              <a:gdLst/>
              <a:ahLst/>
              <a:cxnLst/>
              <a:rect l="l" t="t" r="r" b="b"/>
              <a:pathLst>
                <a:path w="2754" h="13768" extrusionOk="0">
                  <a:moveTo>
                    <a:pt x="155" y="0"/>
                  </a:moveTo>
                  <a:cubicBezTo>
                    <a:pt x="93" y="46"/>
                    <a:pt x="47" y="77"/>
                    <a:pt x="0" y="124"/>
                  </a:cubicBezTo>
                  <a:cubicBezTo>
                    <a:pt x="1284" y="4594"/>
                    <a:pt x="2305" y="9189"/>
                    <a:pt x="1996" y="13752"/>
                  </a:cubicBezTo>
                  <a:cubicBezTo>
                    <a:pt x="1996" y="13768"/>
                    <a:pt x="2011" y="13768"/>
                    <a:pt x="2011" y="13768"/>
                  </a:cubicBezTo>
                  <a:cubicBezTo>
                    <a:pt x="2104" y="11370"/>
                    <a:pt x="2754" y="9885"/>
                    <a:pt x="2630" y="7394"/>
                  </a:cubicBezTo>
                  <a:cubicBezTo>
                    <a:pt x="2553" y="5863"/>
                    <a:pt x="2305" y="4270"/>
                    <a:pt x="1888" y="2645"/>
                  </a:cubicBezTo>
                  <a:cubicBezTo>
                    <a:pt x="1640" y="1686"/>
                    <a:pt x="1130" y="480"/>
                    <a:pt x="15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4009550" y="3900725"/>
              <a:ext cx="196875" cy="379750"/>
            </a:xfrm>
            <a:custGeom>
              <a:avLst/>
              <a:gdLst/>
              <a:ahLst/>
              <a:cxnLst/>
              <a:rect l="l" t="t" r="r" b="b"/>
              <a:pathLst>
                <a:path w="7875" h="15190" extrusionOk="0">
                  <a:moveTo>
                    <a:pt x="7663" y="1"/>
                  </a:moveTo>
                  <a:cubicBezTo>
                    <a:pt x="7525" y="1"/>
                    <a:pt x="7395" y="35"/>
                    <a:pt x="7271" y="76"/>
                  </a:cubicBezTo>
                  <a:cubicBezTo>
                    <a:pt x="4471" y="1020"/>
                    <a:pt x="2645" y="3325"/>
                    <a:pt x="1609" y="6063"/>
                  </a:cubicBezTo>
                  <a:cubicBezTo>
                    <a:pt x="573" y="8817"/>
                    <a:pt x="263" y="12003"/>
                    <a:pt x="0" y="15190"/>
                  </a:cubicBezTo>
                  <a:cubicBezTo>
                    <a:pt x="47" y="15097"/>
                    <a:pt x="93" y="15020"/>
                    <a:pt x="139" y="14927"/>
                  </a:cubicBezTo>
                  <a:cubicBezTo>
                    <a:pt x="1145" y="9342"/>
                    <a:pt x="3898" y="4083"/>
                    <a:pt x="7874" y="30"/>
                  </a:cubicBezTo>
                  <a:cubicBezTo>
                    <a:pt x="7802" y="9"/>
                    <a:pt x="7731" y="1"/>
                    <a:pt x="76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3921750" y="3978025"/>
              <a:ext cx="73500" cy="260300"/>
            </a:xfrm>
            <a:custGeom>
              <a:avLst/>
              <a:gdLst/>
              <a:ahLst/>
              <a:cxnLst/>
              <a:rect l="l" t="t" r="r" b="b"/>
              <a:pathLst>
                <a:path w="2940" h="10412" extrusionOk="0">
                  <a:moveTo>
                    <a:pt x="2244" y="1"/>
                  </a:moveTo>
                  <a:cubicBezTo>
                    <a:pt x="2135" y="1548"/>
                    <a:pt x="2027" y="3095"/>
                    <a:pt x="1903" y="4642"/>
                  </a:cubicBezTo>
                  <a:cubicBezTo>
                    <a:pt x="1889" y="4904"/>
                    <a:pt x="1778" y="5249"/>
                    <a:pt x="1532" y="5249"/>
                  </a:cubicBezTo>
                  <a:cubicBezTo>
                    <a:pt x="1517" y="5249"/>
                    <a:pt x="1502" y="5248"/>
                    <a:pt x="1486" y="5245"/>
                  </a:cubicBezTo>
                  <a:cubicBezTo>
                    <a:pt x="1331" y="5230"/>
                    <a:pt x="1238" y="5075"/>
                    <a:pt x="1161" y="4951"/>
                  </a:cubicBezTo>
                  <a:cubicBezTo>
                    <a:pt x="774" y="4270"/>
                    <a:pt x="387" y="3590"/>
                    <a:pt x="1" y="2925"/>
                  </a:cubicBezTo>
                  <a:lnTo>
                    <a:pt x="1" y="2925"/>
                  </a:lnTo>
                  <a:cubicBezTo>
                    <a:pt x="434" y="5384"/>
                    <a:pt x="1114" y="7890"/>
                    <a:pt x="2197" y="10412"/>
                  </a:cubicBezTo>
                  <a:cubicBezTo>
                    <a:pt x="2290" y="8014"/>
                    <a:pt x="2940" y="6529"/>
                    <a:pt x="2816" y="4038"/>
                  </a:cubicBezTo>
                  <a:cubicBezTo>
                    <a:pt x="2754" y="2723"/>
                    <a:pt x="2553" y="1378"/>
                    <a:pt x="224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6"/>
            <p:cNvSpPr/>
            <p:nvPr/>
          </p:nvSpPr>
          <p:spPr>
            <a:xfrm>
              <a:off x="4009550" y="4002000"/>
              <a:ext cx="161275" cy="278475"/>
            </a:xfrm>
            <a:custGeom>
              <a:avLst/>
              <a:gdLst/>
              <a:ahLst/>
              <a:cxnLst/>
              <a:rect l="l" t="t" r="r" b="b"/>
              <a:pathLst>
                <a:path w="6451" h="11139" extrusionOk="0">
                  <a:moveTo>
                    <a:pt x="2568" y="1"/>
                  </a:moveTo>
                  <a:lnTo>
                    <a:pt x="2568" y="1"/>
                  </a:lnTo>
                  <a:cubicBezTo>
                    <a:pt x="2197" y="635"/>
                    <a:pt x="1872" y="1300"/>
                    <a:pt x="1609" y="2012"/>
                  </a:cubicBezTo>
                  <a:cubicBezTo>
                    <a:pt x="573" y="4766"/>
                    <a:pt x="263" y="7952"/>
                    <a:pt x="0" y="11139"/>
                  </a:cubicBezTo>
                  <a:cubicBezTo>
                    <a:pt x="1160" y="8834"/>
                    <a:pt x="2630" y="5817"/>
                    <a:pt x="4363" y="4023"/>
                  </a:cubicBezTo>
                  <a:cubicBezTo>
                    <a:pt x="5074" y="3265"/>
                    <a:pt x="5801" y="2507"/>
                    <a:pt x="6451" y="1672"/>
                  </a:cubicBezTo>
                  <a:lnTo>
                    <a:pt x="6451" y="1672"/>
                  </a:lnTo>
                  <a:cubicBezTo>
                    <a:pt x="5182" y="2646"/>
                    <a:pt x="3898" y="3590"/>
                    <a:pt x="2599" y="4518"/>
                  </a:cubicBezTo>
                  <a:cubicBezTo>
                    <a:pt x="2482" y="4603"/>
                    <a:pt x="2336" y="4681"/>
                    <a:pt x="2205" y="4681"/>
                  </a:cubicBezTo>
                  <a:cubicBezTo>
                    <a:pt x="2146" y="4681"/>
                    <a:pt x="2090" y="4665"/>
                    <a:pt x="2042" y="4626"/>
                  </a:cubicBezTo>
                  <a:cubicBezTo>
                    <a:pt x="1903" y="4533"/>
                    <a:pt x="1918" y="4332"/>
                    <a:pt x="1934" y="4162"/>
                  </a:cubicBezTo>
                  <a:cubicBezTo>
                    <a:pt x="2135" y="2770"/>
                    <a:pt x="2336" y="1378"/>
                    <a:pt x="256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6"/>
          <p:cNvGrpSpPr/>
          <p:nvPr/>
        </p:nvGrpSpPr>
        <p:grpSpPr>
          <a:xfrm>
            <a:off x="216289" y="269930"/>
            <a:ext cx="8726596" cy="4708821"/>
            <a:chOff x="216289" y="269930"/>
            <a:chExt cx="8726596" cy="4708821"/>
          </a:xfrm>
        </p:grpSpPr>
        <p:sp>
          <p:nvSpPr>
            <p:cNvPr id="776" name="Google Shape;776;p16"/>
            <p:cNvSpPr/>
            <p:nvPr/>
          </p:nvSpPr>
          <p:spPr>
            <a:xfrm flipH="1">
              <a:off x="4885313" y="473881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6"/>
            <p:cNvSpPr/>
            <p:nvPr/>
          </p:nvSpPr>
          <p:spPr>
            <a:xfrm flipH="1">
              <a:off x="7852062" y="4815538"/>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flipH="1">
              <a:off x="317156" y="3650087"/>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flipH="1">
              <a:off x="8782252" y="352891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flipH="1">
              <a:off x="216289" y="994106"/>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flipH="1">
              <a:off x="8705502" y="113606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flipH="1">
              <a:off x="3004995" y="4729490"/>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flipH="1">
              <a:off x="216292" y="257433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flipH="1">
              <a:off x="920784" y="486406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flipH="1">
              <a:off x="3801154" y="30711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flipH="1">
              <a:off x="5657295" y="26993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flipH="1">
              <a:off x="8912390" y="4677678"/>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788"/>
        <p:cNvGrpSpPr/>
        <p:nvPr/>
      </p:nvGrpSpPr>
      <p:grpSpPr>
        <a:xfrm>
          <a:off x="0" y="0"/>
          <a:ext cx="0" cy="0"/>
          <a:chOff x="0" y="0"/>
          <a:chExt cx="0" cy="0"/>
        </a:xfrm>
      </p:grpSpPr>
      <p:pic>
        <p:nvPicPr>
          <p:cNvPr id="789" name="Google Shape;789;p17"/>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790" name="Google Shape;790;p17"/>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91" name="Google Shape;791;p17"/>
          <p:cNvGrpSpPr/>
          <p:nvPr/>
        </p:nvGrpSpPr>
        <p:grpSpPr>
          <a:xfrm>
            <a:off x="156876" y="4178518"/>
            <a:ext cx="3095932" cy="1064355"/>
            <a:chOff x="156876" y="4178518"/>
            <a:chExt cx="3095932" cy="1064355"/>
          </a:xfrm>
        </p:grpSpPr>
        <p:grpSp>
          <p:nvGrpSpPr>
            <p:cNvPr id="792" name="Google Shape;792;p17"/>
            <p:cNvGrpSpPr/>
            <p:nvPr/>
          </p:nvGrpSpPr>
          <p:grpSpPr>
            <a:xfrm>
              <a:off x="156876" y="4178518"/>
              <a:ext cx="740351" cy="1002108"/>
              <a:chOff x="3051600" y="3618575"/>
              <a:chExt cx="498150" cy="674275"/>
            </a:xfrm>
          </p:grpSpPr>
          <p:sp>
            <p:nvSpPr>
              <p:cNvPr id="793" name="Google Shape;793;p17"/>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794" name="Google Shape;794;p17"/>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7"/>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7"/>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7"/>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17"/>
            <p:cNvGrpSpPr/>
            <p:nvPr/>
          </p:nvGrpSpPr>
          <p:grpSpPr>
            <a:xfrm>
              <a:off x="1694007" y="4496392"/>
              <a:ext cx="874257" cy="746481"/>
              <a:chOff x="4806600" y="3805275"/>
              <a:chExt cx="588250" cy="502275"/>
            </a:xfrm>
          </p:grpSpPr>
          <p:sp>
            <p:nvSpPr>
              <p:cNvPr id="805" name="Google Shape;805;p17"/>
              <p:cNvSpPr/>
              <p:nvPr/>
            </p:nvSpPr>
            <p:spPr>
              <a:xfrm>
                <a:off x="4812400" y="3805275"/>
                <a:ext cx="398750" cy="502275"/>
              </a:xfrm>
              <a:custGeom>
                <a:avLst/>
                <a:gdLst/>
                <a:ahLst/>
                <a:cxnLst/>
                <a:rect l="l" t="t" r="r" b="b"/>
                <a:pathLst>
                  <a:path w="15950"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2692" y="16363"/>
                      <a:pt x="13598" y="5395"/>
                      <a:pt x="15331" y="2765"/>
                    </a:cubicBezTo>
                    <a:cubicBezTo>
                      <a:pt x="15609" y="2332"/>
                      <a:pt x="15872" y="1868"/>
                      <a:pt x="15919" y="1357"/>
                    </a:cubicBezTo>
                    <a:cubicBezTo>
                      <a:pt x="15949" y="831"/>
                      <a:pt x="15702" y="275"/>
                      <a:pt x="15238" y="73"/>
                    </a:cubicBezTo>
                    <a:cubicBezTo>
                      <a:pt x="15109" y="22"/>
                      <a:pt x="14977" y="0"/>
                      <a:pt x="1484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7"/>
              <p:cNvSpPr/>
              <p:nvPr/>
            </p:nvSpPr>
            <p:spPr>
              <a:xfrm>
                <a:off x="4806600" y="4049575"/>
                <a:ext cx="588250" cy="255275"/>
              </a:xfrm>
              <a:custGeom>
                <a:avLst/>
                <a:gdLst/>
                <a:ahLst/>
                <a:cxnLst/>
                <a:rect l="l" t="t" r="r" b="b"/>
                <a:pathLst>
                  <a:path w="23530" h="10211" extrusionOk="0">
                    <a:moveTo>
                      <a:pt x="20984" y="1"/>
                    </a:moveTo>
                    <a:cubicBezTo>
                      <a:pt x="18225" y="1"/>
                      <a:pt x="15505" y="876"/>
                      <a:pt x="12948" y="1965"/>
                    </a:cubicBezTo>
                    <a:cubicBezTo>
                      <a:pt x="8215" y="3992"/>
                      <a:pt x="3821" y="6776"/>
                      <a:pt x="1" y="10210"/>
                    </a:cubicBezTo>
                    <a:cubicBezTo>
                      <a:pt x="4177" y="8339"/>
                      <a:pt x="19121" y="4332"/>
                      <a:pt x="21952" y="2924"/>
                    </a:cubicBezTo>
                    <a:cubicBezTo>
                      <a:pt x="22416" y="2692"/>
                      <a:pt x="22864" y="2429"/>
                      <a:pt x="23158" y="1996"/>
                    </a:cubicBezTo>
                    <a:cubicBezTo>
                      <a:pt x="23452" y="1579"/>
                      <a:pt x="23529" y="960"/>
                      <a:pt x="23205" y="558"/>
                    </a:cubicBezTo>
                    <a:cubicBezTo>
                      <a:pt x="22911" y="171"/>
                      <a:pt x="22369" y="78"/>
                      <a:pt x="21874" y="32"/>
                    </a:cubicBezTo>
                    <a:cubicBezTo>
                      <a:pt x="21577" y="11"/>
                      <a:pt x="21280" y="1"/>
                      <a:pt x="2098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4812400" y="3805275"/>
                <a:ext cx="389850" cy="502275"/>
              </a:xfrm>
              <a:custGeom>
                <a:avLst/>
                <a:gdLst/>
                <a:ahLst/>
                <a:cxnLst/>
                <a:rect l="l" t="t" r="r" b="b"/>
                <a:pathLst>
                  <a:path w="15594"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109" y="19952"/>
                      <a:pt x="217" y="19797"/>
                      <a:pt x="341" y="19642"/>
                    </a:cubicBezTo>
                    <a:cubicBezTo>
                      <a:pt x="4084" y="12294"/>
                      <a:pt x="9313" y="5704"/>
                      <a:pt x="15594" y="352"/>
                    </a:cubicBezTo>
                    <a:cubicBezTo>
                      <a:pt x="15501" y="244"/>
                      <a:pt x="15377" y="135"/>
                      <a:pt x="15238" y="73"/>
                    </a:cubicBezTo>
                    <a:cubicBezTo>
                      <a:pt x="15109" y="22"/>
                      <a:pt x="14977" y="0"/>
                      <a:pt x="148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4806600" y="4049575"/>
                <a:ext cx="582825" cy="255275"/>
              </a:xfrm>
              <a:custGeom>
                <a:avLst/>
                <a:gdLst/>
                <a:ahLst/>
                <a:cxnLst/>
                <a:rect l="l" t="t" r="r" b="b"/>
                <a:pathLst>
                  <a:path w="23313" h="10211" extrusionOk="0">
                    <a:moveTo>
                      <a:pt x="20984" y="1"/>
                    </a:moveTo>
                    <a:cubicBezTo>
                      <a:pt x="18225" y="1"/>
                      <a:pt x="15505" y="876"/>
                      <a:pt x="12948" y="1965"/>
                    </a:cubicBezTo>
                    <a:cubicBezTo>
                      <a:pt x="8215" y="3992"/>
                      <a:pt x="3821" y="6776"/>
                      <a:pt x="1" y="10210"/>
                    </a:cubicBezTo>
                    <a:cubicBezTo>
                      <a:pt x="47" y="10180"/>
                      <a:pt x="109" y="10149"/>
                      <a:pt x="171" y="10118"/>
                    </a:cubicBezTo>
                    <a:cubicBezTo>
                      <a:pt x="434" y="9947"/>
                      <a:pt x="681" y="9793"/>
                      <a:pt x="944" y="9623"/>
                    </a:cubicBezTo>
                    <a:cubicBezTo>
                      <a:pt x="7735" y="5245"/>
                      <a:pt x="15377" y="2228"/>
                      <a:pt x="23313" y="712"/>
                    </a:cubicBezTo>
                    <a:cubicBezTo>
                      <a:pt x="23282" y="650"/>
                      <a:pt x="23251" y="604"/>
                      <a:pt x="23205" y="558"/>
                    </a:cubicBezTo>
                    <a:cubicBezTo>
                      <a:pt x="22911" y="171"/>
                      <a:pt x="22369" y="78"/>
                      <a:pt x="21874" y="32"/>
                    </a:cubicBezTo>
                    <a:cubicBezTo>
                      <a:pt x="21577" y="11"/>
                      <a:pt x="21280" y="1"/>
                      <a:pt x="209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4816275" y="4027525"/>
                <a:ext cx="245975" cy="268425"/>
              </a:xfrm>
              <a:custGeom>
                <a:avLst/>
                <a:gdLst/>
                <a:ahLst/>
                <a:cxnLst/>
                <a:rect l="l" t="t" r="r" b="b"/>
                <a:pathLst>
                  <a:path w="9839" h="10737" extrusionOk="0">
                    <a:moveTo>
                      <a:pt x="9839" y="1"/>
                    </a:moveTo>
                    <a:cubicBezTo>
                      <a:pt x="8168" y="1208"/>
                      <a:pt x="6466" y="2368"/>
                      <a:pt x="4749" y="3482"/>
                    </a:cubicBezTo>
                    <a:cubicBezTo>
                      <a:pt x="4749" y="2414"/>
                      <a:pt x="4842" y="1331"/>
                      <a:pt x="5043" y="264"/>
                    </a:cubicBezTo>
                    <a:lnTo>
                      <a:pt x="5043" y="264"/>
                    </a:lnTo>
                    <a:cubicBezTo>
                      <a:pt x="2955" y="3528"/>
                      <a:pt x="1253" y="7055"/>
                      <a:pt x="0" y="10737"/>
                    </a:cubicBezTo>
                    <a:cubicBezTo>
                      <a:pt x="201" y="10567"/>
                      <a:pt x="402" y="10396"/>
                      <a:pt x="604" y="10226"/>
                    </a:cubicBezTo>
                    <a:cubicBezTo>
                      <a:pt x="2615" y="7751"/>
                      <a:pt x="6528" y="3574"/>
                      <a:pt x="983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p:nvPr/>
            </p:nvSpPr>
            <p:spPr>
              <a:xfrm>
                <a:off x="4818200" y="4126150"/>
                <a:ext cx="390625" cy="173275"/>
              </a:xfrm>
              <a:custGeom>
                <a:avLst/>
                <a:gdLst/>
                <a:ahLst/>
                <a:cxnLst/>
                <a:rect l="l" t="t" r="r" b="b"/>
                <a:pathLst>
                  <a:path w="15625" h="6931" extrusionOk="0">
                    <a:moveTo>
                      <a:pt x="10102" y="1"/>
                    </a:moveTo>
                    <a:cubicBezTo>
                      <a:pt x="6668" y="1702"/>
                      <a:pt x="3450" y="3822"/>
                      <a:pt x="527" y="6281"/>
                    </a:cubicBezTo>
                    <a:cubicBezTo>
                      <a:pt x="325" y="6513"/>
                      <a:pt x="155" y="6730"/>
                      <a:pt x="1" y="6931"/>
                    </a:cubicBezTo>
                    <a:cubicBezTo>
                      <a:pt x="3141" y="5647"/>
                      <a:pt x="10319" y="3574"/>
                      <a:pt x="15625" y="1919"/>
                    </a:cubicBezTo>
                    <a:lnTo>
                      <a:pt x="15625" y="1919"/>
                    </a:lnTo>
                    <a:cubicBezTo>
                      <a:pt x="13369" y="2120"/>
                      <a:pt x="11099" y="2214"/>
                      <a:pt x="8841" y="2214"/>
                    </a:cubicBezTo>
                    <a:cubicBezTo>
                      <a:pt x="8668" y="2214"/>
                      <a:pt x="8496" y="2214"/>
                      <a:pt x="8323" y="2213"/>
                    </a:cubicBezTo>
                    <a:cubicBezTo>
                      <a:pt x="8865" y="1439"/>
                      <a:pt x="9468" y="697"/>
                      <a:pt x="101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7"/>
            <p:cNvGrpSpPr/>
            <p:nvPr/>
          </p:nvGrpSpPr>
          <p:grpSpPr>
            <a:xfrm>
              <a:off x="2849267" y="4479486"/>
              <a:ext cx="403540" cy="749602"/>
              <a:chOff x="5583925" y="3793900"/>
              <a:chExt cx="271525" cy="504375"/>
            </a:xfrm>
          </p:grpSpPr>
          <p:sp>
            <p:nvSpPr>
              <p:cNvPr id="812" name="Google Shape;812;p17"/>
              <p:cNvSpPr/>
              <p:nvPr/>
            </p:nvSpPr>
            <p:spPr>
              <a:xfrm>
                <a:off x="5583925" y="4026950"/>
                <a:ext cx="228600" cy="263600"/>
              </a:xfrm>
              <a:custGeom>
                <a:avLst/>
                <a:gdLst/>
                <a:ahLst/>
                <a:cxnLst/>
                <a:rect l="l" t="t" r="r" b="b"/>
                <a:pathLst>
                  <a:path w="9144" h="10544" extrusionOk="0">
                    <a:moveTo>
                      <a:pt x="797" y="1"/>
                    </a:moveTo>
                    <a:cubicBezTo>
                      <a:pt x="590" y="1"/>
                      <a:pt x="384" y="45"/>
                      <a:pt x="187" y="148"/>
                    </a:cubicBezTo>
                    <a:cubicBezTo>
                      <a:pt x="1" y="1323"/>
                      <a:pt x="728" y="2453"/>
                      <a:pt x="1471" y="3396"/>
                    </a:cubicBezTo>
                    <a:cubicBezTo>
                      <a:pt x="3621" y="6165"/>
                      <a:pt x="6142" y="8702"/>
                      <a:pt x="9143" y="10543"/>
                    </a:cubicBezTo>
                    <a:cubicBezTo>
                      <a:pt x="7813" y="8362"/>
                      <a:pt x="7349" y="6506"/>
                      <a:pt x="5848" y="4433"/>
                    </a:cubicBezTo>
                    <a:cubicBezTo>
                      <a:pt x="4920" y="3164"/>
                      <a:pt x="3868" y="1989"/>
                      <a:pt x="2693" y="937"/>
                    </a:cubicBezTo>
                    <a:cubicBezTo>
                      <a:pt x="2161" y="464"/>
                      <a:pt x="1467" y="1"/>
                      <a:pt x="79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5716575" y="3793900"/>
                <a:ext cx="138875" cy="504375"/>
              </a:xfrm>
              <a:custGeom>
                <a:avLst/>
                <a:gdLst/>
                <a:ahLst/>
                <a:cxnLst/>
                <a:rect l="l" t="t" r="r" b="b"/>
                <a:pathLst>
                  <a:path w="5555" h="20175" extrusionOk="0">
                    <a:moveTo>
                      <a:pt x="1699" y="0"/>
                    </a:moveTo>
                    <a:cubicBezTo>
                      <a:pt x="1685" y="0"/>
                      <a:pt x="1671" y="1"/>
                      <a:pt x="1656" y="2"/>
                    </a:cubicBezTo>
                    <a:cubicBezTo>
                      <a:pt x="1347" y="33"/>
                      <a:pt x="1177" y="374"/>
                      <a:pt x="1084" y="683"/>
                    </a:cubicBezTo>
                    <a:cubicBezTo>
                      <a:pt x="1" y="3947"/>
                      <a:pt x="279" y="7536"/>
                      <a:pt x="1254" y="10831"/>
                    </a:cubicBezTo>
                    <a:cubicBezTo>
                      <a:pt x="2229" y="14126"/>
                      <a:pt x="3868" y="17173"/>
                      <a:pt x="5554" y="20174"/>
                    </a:cubicBezTo>
                    <a:cubicBezTo>
                      <a:pt x="4905" y="17173"/>
                      <a:pt x="4023" y="13260"/>
                      <a:pt x="3977" y="10197"/>
                    </a:cubicBezTo>
                    <a:cubicBezTo>
                      <a:pt x="3946" y="6902"/>
                      <a:pt x="3868" y="3483"/>
                      <a:pt x="2352" y="575"/>
                    </a:cubicBezTo>
                    <a:cubicBezTo>
                      <a:pt x="2219" y="309"/>
                      <a:pt x="2002" y="0"/>
                      <a:pt x="169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5588575" y="4026950"/>
                <a:ext cx="223950" cy="263600"/>
              </a:xfrm>
              <a:custGeom>
                <a:avLst/>
                <a:gdLst/>
                <a:ahLst/>
                <a:cxnLst/>
                <a:rect l="l" t="t" r="r" b="b"/>
                <a:pathLst>
                  <a:path w="8958" h="10544" extrusionOk="0">
                    <a:moveTo>
                      <a:pt x="611" y="1"/>
                    </a:moveTo>
                    <a:cubicBezTo>
                      <a:pt x="404" y="1"/>
                      <a:pt x="198" y="45"/>
                      <a:pt x="1" y="148"/>
                    </a:cubicBezTo>
                    <a:cubicBezTo>
                      <a:pt x="1" y="179"/>
                      <a:pt x="1" y="194"/>
                      <a:pt x="1" y="225"/>
                    </a:cubicBezTo>
                    <a:cubicBezTo>
                      <a:pt x="2893" y="3303"/>
                      <a:pt x="5600" y="6552"/>
                      <a:pt x="8076" y="9971"/>
                    </a:cubicBezTo>
                    <a:cubicBezTo>
                      <a:pt x="8354" y="10172"/>
                      <a:pt x="8648" y="10357"/>
                      <a:pt x="8957" y="10543"/>
                    </a:cubicBezTo>
                    <a:cubicBezTo>
                      <a:pt x="7627" y="8362"/>
                      <a:pt x="7163" y="6506"/>
                      <a:pt x="5662" y="4433"/>
                    </a:cubicBezTo>
                    <a:cubicBezTo>
                      <a:pt x="4734" y="3164"/>
                      <a:pt x="3682" y="1989"/>
                      <a:pt x="2507" y="937"/>
                    </a:cubicBezTo>
                    <a:cubicBezTo>
                      <a:pt x="1975" y="464"/>
                      <a:pt x="1281" y="1"/>
                      <a:pt x="61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5716575" y="3794325"/>
                <a:ext cx="138100" cy="502800"/>
              </a:xfrm>
              <a:custGeom>
                <a:avLst/>
                <a:gdLst/>
                <a:ahLst/>
                <a:cxnLst/>
                <a:rect l="l" t="t" r="r" b="b"/>
                <a:pathLst>
                  <a:path w="5524" h="20112" extrusionOk="0">
                    <a:moveTo>
                      <a:pt x="1563" y="1"/>
                    </a:moveTo>
                    <a:cubicBezTo>
                      <a:pt x="1316" y="94"/>
                      <a:pt x="1161" y="388"/>
                      <a:pt x="1084" y="666"/>
                    </a:cubicBezTo>
                    <a:cubicBezTo>
                      <a:pt x="1" y="3930"/>
                      <a:pt x="279" y="7519"/>
                      <a:pt x="1254" y="10814"/>
                    </a:cubicBezTo>
                    <a:cubicBezTo>
                      <a:pt x="2229" y="14094"/>
                      <a:pt x="3853" y="17126"/>
                      <a:pt x="5524" y="20111"/>
                    </a:cubicBezTo>
                    <a:cubicBezTo>
                      <a:pt x="3219" y="13660"/>
                      <a:pt x="1888" y="6854"/>
                      <a:pt x="15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5658975" y="4082075"/>
                <a:ext cx="153550" cy="208475"/>
              </a:xfrm>
              <a:custGeom>
                <a:avLst/>
                <a:gdLst/>
                <a:ahLst/>
                <a:cxnLst/>
                <a:rect l="l" t="t" r="r" b="b"/>
                <a:pathLst>
                  <a:path w="6142" h="8339" extrusionOk="0">
                    <a:moveTo>
                      <a:pt x="990" y="0"/>
                    </a:moveTo>
                    <a:lnTo>
                      <a:pt x="990" y="0"/>
                    </a:lnTo>
                    <a:cubicBezTo>
                      <a:pt x="1748" y="1485"/>
                      <a:pt x="2475" y="3001"/>
                      <a:pt x="3156" y="4517"/>
                    </a:cubicBezTo>
                    <a:cubicBezTo>
                      <a:pt x="2088" y="4084"/>
                      <a:pt x="1036" y="3574"/>
                      <a:pt x="0" y="3048"/>
                    </a:cubicBezTo>
                    <a:lnTo>
                      <a:pt x="0" y="3048"/>
                    </a:lnTo>
                    <a:cubicBezTo>
                      <a:pt x="1794" y="5090"/>
                      <a:pt x="3821" y="6915"/>
                      <a:pt x="6141" y="8338"/>
                    </a:cubicBezTo>
                    <a:cubicBezTo>
                      <a:pt x="4811" y="6157"/>
                      <a:pt x="4347" y="4301"/>
                      <a:pt x="2846" y="2228"/>
                    </a:cubicBezTo>
                    <a:cubicBezTo>
                      <a:pt x="2274" y="1439"/>
                      <a:pt x="1655" y="696"/>
                      <a:pt x="99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p:nvPr/>
            </p:nvSpPr>
            <p:spPr>
              <a:xfrm>
                <a:off x="5738250" y="3956000"/>
                <a:ext cx="117200" cy="342275"/>
              </a:xfrm>
              <a:custGeom>
                <a:avLst/>
                <a:gdLst/>
                <a:ahLst/>
                <a:cxnLst/>
                <a:rect l="l" t="t" r="r" b="b"/>
                <a:pathLst>
                  <a:path w="4688" h="13691" extrusionOk="0">
                    <a:moveTo>
                      <a:pt x="2986" y="0"/>
                    </a:moveTo>
                    <a:cubicBezTo>
                      <a:pt x="2429" y="2305"/>
                      <a:pt x="2120" y="4672"/>
                      <a:pt x="2089" y="7054"/>
                    </a:cubicBezTo>
                    <a:cubicBezTo>
                      <a:pt x="1300" y="5708"/>
                      <a:pt x="604" y="4316"/>
                      <a:pt x="0" y="2877"/>
                    </a:cubicBezTo>
                    <a:lnTo>
                      <a:pt x="0" y="2877"/>
                    </a:lnTo>
                    <a:cubicBezTo>
                      <a:pt x="124" y="3372"/>
                      <a:pt x="248" y="3867"/>
                      <a:pt x="387" y="4347"/>
                    </a:cubicBezTo>
                    <a:cubicBezTo>
                      <a:pt x="1362" y="7642"/>
                      <a:pt x="3001" y="10689"/>
                      <a:pt x="4687" y="13690"/>
                    </a:cubicBezTo>
                    <a:cubicBezTo>
                      <a:pt x="4038" y="10689"/>
                      <a:pt x="3156" y="6776"/>
                      <a:pt x="3110" y="3713"/>
                    </a:cubicBezTo>
                    <a:cubicBezTo>
                      <a:pt x="3094" y="2475"/>
                      <a:pt x="3079" y="1238"/>
                      <a:pt x="298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17"/>
            <p:cNvGrpSpPr/>
            <p:nvPr/>
          </p:nvGrpSpPr>
          <p:grpSpPr>
            <a:xfrm>
              <a:off x="1120965" y="4562671"/>
              <a:ext cx="382251" cy="673063"/>
              <a:chOff x="4421025" y="3798600"/>
              <a:chExt cx="257200" cy="452875"/>
            </a:xfrm>
          </p:grpSpPr>
          <p:sp>
            <p:nvSpPr>
              <p:cNvPr id="819" name="Google Shape;819;p17"/>
              <p:cNvSpPr/>
              <p:nvPr/>
            </p:nvSpPr>
            <p:spPr>
              <a:xfrm>
                <a:off x="4421025" y="3857375"/>
                <a:ext cx="80475" cy="394100"/>
              </a:xfrm>
              <a:custGeom>
                <a:avLst/>
                <a:gdLst/>
                <a:ahLst/>
                <a:cxnLst/>
                <a:rect l="l" t="t" r="r" b="b"/>
                <a:pathLst>
                  <a:path w="3219" h="15764" fill="none" extrusionOk="0">
                    <a:moveTo>
                      <a:pt x="1" y="15764"/>
                    </a:moveTo>
                    <a:cubicBezTo>
                      <a:pt x="2120" y="10798"/>
                      <a:pt x="3218" y="5399"/>
                      <a:pt x="3187"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4485225" y="3953675"/>
                <a:ext cx="136150" cy="102900"/>
              </a:xfrm>
              <a:custGeom>
                <a:avLst/>
                <a:gdLst/>
                <a:ahLst/>
                <a:cxnLst/>
                <a:rect l="l" t="t" r="r" b="b"/>
                <a:pathLst>
                  <a:path w="5446" h="4116" fill="none" extrusionOk="0">
                    <a:moveTo>
                      <a:pt x="1" y="4115"/>
                    </a:moveTo>
                    <a:cubicBezTo>
                      <a:pt x="1903" y="2847"/>
                      <a:pt x="3729" y="1485"/>
                      <a:pt x="5446"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4611300" y="3903600"/>
                <a:ext cx="66925" cy="58900"/>
              </a:xfrm>
              <a:custGeom>
                <a:avLst/>
                <a:gdLst/>
                <a:ahLst/>
                <a:cxnLst/>
                <a:rect l="l" t="t" r="r" b="b"/>
                <a:pathLst>
                  <a:path w="2677" h="2356" extrusionOk="0">
                    <a:moveTo>
                      <a:pt x="1346" y="1"/>
                    </a:moveTo>
                    <a:cubicBezTo>
                      <a:pt x="970" y="1"/>
                      <a:pt x="602" y="182"/>
                      <a:pt x="372" y="518"/>
                    </a:cubicBezTo>
                    <a:cubicBezTo>
                      <a:pt x="1" y="1060"/>
                      <a:pt x="140" y="1787"/>
                      <a:pt x="681" y="2158"/>
                    </a:cubicBezTo>
                    <a:cubicBezTo>
                      <a:pt x="884" y="2291"/>
                      <a:pt x="1113" y="2355"/>
                      <a:pt x="1340" y="2355"/>
                    </a:cubicBezTo>
                    <a:cubicBezTo>
                      <a:pt x="1718" y="2355"/>
                      <a:pt x="2089" y="2177"/>
                      <a:pt x="2321" y="1849"/>
                    </a:cubicBezTo>
                    <a:cubicBezTo>
                      <a:pt x="2677" y="1307"/>
                      <a:pt x="2537" y="580"/>
                      <a:pt x="2012" y="209"/>
                    </a:cubicBezTo>
                    <a:cubicBezTo>
                      <a:pt x="1806" y="68"/>
                      <a:pt x="1575" y="1"/>
                      <a:pt x="1346"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4624075" y="3914500"/>
                <a:ext cx="41775" cy="37000"/>
              </a:xfrm>
              <a:custGeom>
                <a:avLst/>
                <a:gdLst/>
                <a:ahLst/>
                <a:cxnLst/>
                <a:rect l="l" t="t" r="r" b="b"/>
                <a:pathLst>
                  <a:path w="1671" h="1480" extrusionOk="0">
                    <a:moveTo>
                      <a:pt x="839" y="1"/>
                    </a:moveTo>
                    <a:cubicBezTo>
                      <a:pt x="600" y="1"/>
                      <a:pt x="368" y="117"/>
                      <a:pt x="232" y="330"/>
                    </a:cubicBezTo>
                    <a:cubicBezTo>
                      <a:pt x="0" y="670"/>
                      <a:pt x="77" y="1119"/>
                      <a:pt x="418" y="1351"/>
                    </a:cubicBezTo>
                    <a:cubicBezTo>
                      <a:pt x="546" y="1438"/>
                      <a:pt x="690" y="1480"/>
                      <a:pt x="832" y="1480"/>
                    </a:cubicBezTo>
                    <a:cubicBezTo>
                      <a:pt x="1066" y="1480"/>
                      <a:pt x="1294" y="1367"/>
                      <a:pt x="1439" y="1165"/>
                    </a:cubicBezTo>
                    <a:cubicBezTo>
                      <a:pt x="1671" y="825"/>
                      <a:pt x="1593" y="361"/>
                      <a:pt x="1253" y="129"/>
                    </a:cubicBezTo>
                    <a:cubicBezTo>
                      <a:pt x="1126" y="42"/>
                      <a:pt x="981" y="1"/>
                      <a:pt x="83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4620975" y="3934300"/>
                <a:ext cx="50675" cy="28350"/>
              </a:xfrm>
              <a:custGeom>
                <a:avLst/>
                <a:gdLst/>
                <a:ahLst/>
                <a:cxnLst/>
                <a:rect l="l" t="t" r="r" b="b"/>
                <a:pathLst>
                  <a:path w="2027" h="1134" extrusionOk="0">
                    <a:moveTo>
                      <a:pt x="1078" y="0"/>
                    </a:moveTo>
                    <a:cubicBezTo>
                      <a:pt x="1022" y="0"/>
                      <a:pt x="966" y="6"/>
                      <a:pt x="913" y="17"/>
                    </a:cubicBezTo>
                    <a:cubicBezTo>
                      <a:pt x="789" y="33"/>
                      <a:pt x="681" y="64"/>
                      <a:pt x="573" y="110"/>
                    </a:cubicBezTo>
                    <a:cubicBezTo>
                      <a:pt x="480" y="141"/>
                      <a:pt x="387" y="203"/>
                      <a:pt x="294" y="280"/>
                    </a:cubicBezTo>
                    <a:cubicBezTo>
                      <a:pt x="201" y="342"/>
                      <a:pt x="124" y="435"/>
                      <a:pt x="62" y="528"/>
                    </a:cubicBezTo>
                    <a:cubicBezTo>
                      <a:pt x="31" y="559"/>
                      <a:pt x="16" y="605"/>
                      <a:pt x="0" y="636"/>
                    </a:cubicBezTo>
                    <a:lnTo>
                      <a:pt x="62" y="713"/>
                    </a:lnTo>
                    <a:cubicBezTo>
                      <a:pt x="139" y="791"/>
                      <a:pt x="201" y="868"/>
                      <a:pt x="294" y="930"/>
                    </a:cubicBezTo>
                    <a:cubicBezTo>
                      <a:pt x="498" y="1068"/>
                      <a:pt x="727" y="1133"/>
                      <a:pt x="952" y="1133"/>
                    </a:cubicBezTo>
                    <a:cubicBezTo>
                      <a:pt x="1257" y="1133"/>
                      <a:pt x="1557" y="1013"/>
                      <a:pt x="1779" y="791"/>
                    </a:cubicBezTo>
                    <a:cubicBezTo>
                      <a:pt x="1841" y="729"/>
                      <a:pt x="1888" y="683"/>
                      <a:pt x="1934" y="621"/>
                    </a:cubicBezTo>
                    <a:cubicBezTo>
                      <a:pt x="1949" y="590"/>
                      <a:pt x="1965" y="559"/>
                      <a:pt x="1980" y="543"/>
                    </a:cubicBezTo>
                    <a:cubicBezTo>
                      <a:pt x="1980" y="543"/>
                      <a:pt x="1980" y="528"/>
                      <a:pt x="1980" y="528"/>
                    </a:cubicBezTo>
                    <a:cubicBezTo>
                      <a:pt x="1996" y="497"/>
                      <a:pt x="2011" y="466"/>
                      <a:pt x="2027" y="450"/>
                    </a:cubicBezTo>
                    <a:cubicBezTo>
                      <a:pt x="1949" y="358"/>
                      <a:pt x="1872" y="280"/>
                      <a:pt x="1779" y="218"/>
                    </a:cubicBezTo>
                    <a:cubicBezTo>
                      <a:pt x="1733" y="187"/>
                      <a:pt x="1702" y="172"/>
                      <a:pt x="1671" y="141"/>
                    </a:cubicBezTo>
                    <a:cubicBezTo>
                      <a:pt x="1578" y="95"/>
                      <a:pt x="1470" y="48"/>
                      <a:pt x="1362" y="33"/>
                    </a:cubicBezTo>
                    <a:cubicBezTo>
                      <a:pt x="1266" y="14"/>
                      <a:pt x="1170" y="0"/>
                      <a:pt x="107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4615175" y="3904950"/>
                <a:ext cx="30175" cy="47200"/>
              </a:xfrm>
              <a:custGeom>
                <a:avLst/>
                <a:gdLst/>
                <a:ahLst/>
                <a:cxnLst/>
                <a:rect l="l" t="t" r="r" b="b"/>
                <a:pathLst>
                  <a:path w="1207" h="1888" extrusionOk="0">
                    <a:moveTo>
                      <a:pt x="836" y="0"/>
                    </a:moveTo>
                    <a:cubicBezTo>
                      <a:pt x="789" y="16"/>
                      <a:pt x="727" y="47"/>
                      <a:pt x="665" y="78"/>
                    </a:cubicBezTo>
                    <a:cubicBezTo>
                      <a:pt x="634" y="93"/>
                      <a:pt x="619" y="93"/>
                      <a:pt x="588" y="108"/>
                    </a:cubicBezTo>
                    <a:cubicBezTo>
                      <a:pt x="573" y="124"/>
                      <a:pt x="542" y="139"/>
                      <a:pt x="526" y="155"/>
                    </a:cubicBezTo>
                    <a:cubicBezTo>
                      <a:pt x="511" y="170"/>
                      <a:pt x="495" y="170"/>
                      <a:pt x="480" y="186"/>
                    </a:cubicBezTo>
                    <a:cubicBezTo>
                      <a:pt x="433" y="217"/>
                      <a:pt x="402" y="248"/>
                      <a:pt x="356" y="294"/>
                    </a:cubicBezTo>
                    <a:cubicBezTo>
                      <a:pt x="356" y="310"/>
                      <a:pt x="341" y="310"/>
                      <a:pt x="325" y="325"/>
                    </a:cubicBezTo>
                    <a:cubicBezTo>
                      <a:pt x="279" y="371"/>
                      <a:pt x="248" y="418"/>
                      <a:pt x="217" y="464"/>
                    </a:cubicBezTo>
                    <a:cubicBezTo>
                      <a:pt x="62" y="696"/>
                      <a:pt x="0" y="959"/>
                      <a:pt x="16" y="1222"/>
                    </a:cubicBezTo>
                    <a:cubicBezTo>
                      <a:pt x="16" y="1238"/>
                      <a:pt x="16" y="1269"/>
                      <a:pt x="31" y="1284"/>
                    </a:cubicBezTo>
                    <a:cubicBezTo>
                      <a:pt x="31" y="1300"/>
                      <a:pt x="31" y="1315"/>
                      <a:pt x="31" y="1331"/>
                    </a:cubicBezTo>
                    <a:cubicBezTo>
                      <a:pt x="47" y="1377"/>
                      <a:pt x="47" y="1423"/>
                      <a:pt x="62" y="1470"/>
                    </a:cubicBezTo>
                    <a:cubicBezTo>
                      <a:pt x="78" y="1501"/>
                      <a:pt x="78" y="1516"/>
                      <a:pt x="93" y="1532"/>
                    </a:cubicBezTo>
                    <a:cubicBezTo>
                      <a:pt x="93" y="1563"/>
                      <a:pt x="108" y="1578"/>
                      <a:pt x="108" y="1609"/>
                    </a:cubicBezTo>
                    <a:cubicBezTo>
                      <a:pt x="139" y="1671"/>
                      <a:pt x="186" y="1748"/>
                      <a:pt x="232" y="1810"/>
                    </a:cubicBezTo>
                    <a:lnTo>
                      <a:pt x="294" y="1887"/>
                    </a:lnTo>
                    <a:cubicBezTo>
                      <a:pt x="464" y="1872"/>
                      <a:pt x="604" y="1810"/>
                      <a:pt x="743" y="1717"/>
                    </a:cubicBezTo>
                    <a:cubicBezTo>
                      <a:pt x="836" y="1655"/>
                      <a:pt x="913" y="1578"/>
                      <a:pt x="975" y="1485"/>
                    </a:cubicBezTo>
                    <a:cubicBezTo>
                      <a:pt x="990" y="1470"/>
                      <a:pt x="1006" y="1454"/>
                      <a:pt x="1006" y="1439"/>
                    </a:cubicBezTo>
                    <a:cubicBezTo>
                      <a:pt x="1068" y="1361"/>
                      <a:pt x="1114" y="1269"/>
                      <a:pt x="1145" y="1191"/>
                    </a:cubicBezTo>
                    <a:cubicBezTo>
                      <a:pt x="1191" y="1037"/>
                      <a:pt x="1207" y="866"/>
                      <a:pt x="1191" y="712"/>
                    </a:cubicBezTo>
                    <a:cubicBezTo>
                      <a:pt x="1191" y="603"/>
                      <a:pt x="1160" y="495"/>
                      <a:pt x="1114" y="387"/>
                    </a:cubicBezTo>
                    <a:cubicBezTo>
                      <a:pt x="1052" y="248"/>
                      <a:pt x="959" y="108"/>
                      <a:pt x="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4478275" y="3798600"/>
                <a:ext cx="58800" cy="58800"/>
              </a:xfrm>
              <a:custGeom>
                <a:avLst/>
                <a:gdLst/>
                <a:ahLst/>
                <a:cxnLst/>
                <a:rect l="l" t="t" r="r" b="b"/>
                <a:pathLst>
                  <a:path w="2352" h="2352" extrusionOk="0">
                    <a:moveTo>
                      <a:pt x="1176" y="0"/>
                    </a:moveTo>
                    <a:cubicBezTo>
                      <a:pt x="526" y="0"/>
                      <a:pt x="0" y="526"/>
                      <a:pt x="0" y="1176"/>
                    </a:cubicBezTo>
                    <a:cubicBezTo>
                      <a:pt x="0" y="1825"/>
                      <a:pt x="526" y="2351"/>
                      <a:pt x="1176" y="2351"/>
                    </a:cubicBezTo>
                    <a:cubicBezTo>
                      <a:pt x="1825" y="2351"/>
                      <a:pt x="2351" y="1825"/>
                      <a:pt x="2351" y="1176"/>
                    </a:cubicBezTo>
                    <a:cubicBezTo>
                      <a:pt x="2351" y="526"/>
                      <a:pt x="1825" y="0"/>
                      <a:pt x="1176"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4489100" y="3809425"/>
                <a:ext cx="37150" cy="37150"/>
              </a:xfrm>
              <a:custGeom>
                <a:avLst/>
                <a:gdLst/>
                <a:ahLst/>
                <a:cxnLst/>
                <a:rect l="l" t="t" r="r" b="b"/>
                <a:pathLst>
                  <a:path w="1486" h="1486" extrusionOk="0">
                    <a:moveTo>
                      <a:pt x="743" y="0"/>
                    </a:moveTo>
                    <a:cubicBezTo>
                      <a:pt x="341" y="0"/>
                      <a:pt x="0" y="341"/>
                      <a:pt x="0" y="743"/>
                    </a:cubicBezTo>
                    <a:cubicBezTo>
                      <a:pt x="0" y="1145"/>
                      <a:pt x="341" y="1485"/>
                      <a:pt x="743" y="1485"/>
                    </a:cubicBezTo>
                    <a:cubicBezTo>
                      <a:pt x="1145" y="1485"/>
                      <a:pt x="1485" y="1145"/>
                      <a:pt x="1485" y="743"/>
                    </a:cubicBezTo>
                    <a:cubicBezTo>
                      <a:pt x="1485" y="341"/>
                      <a:pt x="1145" y="0"/>
                      <a:pt x="74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4497225" y="3821800"/>
                <a:ext cx="39850" cy="35600"/>
              </a:xfrm>
              <a:custGeom>
                <a:avLst/>
                <a:gdLst/>
                <a:ahLst/>
                <a:cxnLst/>
                <a:rect l="l" t="t" r="r" b="b"/>
                <a:pathLst>
                  <a:path w="1594" h="1424" extrusionOk="0">
                    <a:moveTo>
                      <a:pt x="1114" y="0"/>
                    </a:moveTo>
                    <a:cubicBezTo>
                      <a:pt x="1006" y="16"/>
                      <a:pt x="897" y="47"/>
                      <a:pt x="789" y="93"/>
                    </a:cubicBezTo>
                    <a:cubicBezTo>
                      <a:pt x="650" y="140"/>
                      <a:pt x="511" y="217"/>
                      <a:pt x="402" y="325"/>
                    </a:cubicBezTo>
                    <a:cubicBezTo>
                      <a:pt x="325" y="402"/>
                      <a:pt x="248" y="495"/>
                      <a:pt x="186" y="588"/>
                    </a:cubicBezTo>
                    <a:cubicBezTo>
                      <a:pt x="124" y="681"/>
                      <a:pt x="93" y="789"/>
                      <a:pt x="62" y="897"/>
                    </a:cubicBezTo>
                    <a:cubicBezTo>
                      <a:pt x="31" y="1006"/>
                      <a:pt x="0" y="1114"/>
                      <a:pt x="0" y="1238"/>
                    </a:cubicBezTo>
                    <a:cubicBezTo>
                      <a:pt x="0" y="1269"/>
                      <a:pt x="16" y="1315"/>
                      <a:pt x="16" y="1346"/>
                    </a:cubicBezTo>
                    <a:lnTo>
                      <a:pt x="124" y="1377"/>
                    </a:lnTo>
                    <a:cubicBezTo>
                      <a:pt x="186" y="1393"/>
                      <a:pt x="248" y="1408"/>
                      <a:pt x="309" y="1423"/>
                    </a:cubicBezTo>
                    <a:lnTo>
                      <a:pt x="418" y="1423"/>
                    </a:lnTo>
                    <a:cubicBezTo>
                      <a:pt x="619" y="1423"/>
                      <a:pt x="804" y="1377"/>
                      <a:pt x="975" y="1284"/>
                    </a:cubicBezTo>
                    <a:cubicBezTo>
                      <a:pt x="1083" y="1222"/>
                      <a:pt x="1176" y="1160"/>
                      <a:pt x="1253" y="1083"/>
                    </a:cubicBezTo>
                    <a:cubicBezTo>
                      <a:pt x="1470" y="867"/>
                      <a:pt x="1593" y="573"/>
                      <a:pt x="1593" y="248"/>
                    </a:cubicBezTo>
                    <a:cubicBezTo>
                      <a:pt x="1593" y="186"/>
                      <a:pt x="1593" y="109"/>
                      <a:pt x="1578" y="47"/>
                    </a:cubicBezTo>
                    <a:cubicBezTo>
                      <a:pt x="1470" y="16"/>
                      <a:pt x="1361" y="0"/>
                      <a:pt x="123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4478275" y="3809800"/>
                <a:ext cx="30175" cy="46450"/>
              </a:xfrm>
              <a:custGeom>
                <a:avLst/>
                <a:gdLst/>
                <a:ahLst/>
                <a:cxnLst/>
                <a:rect l="l" t="t" r="r" b="b"/>
                <a:pathLst>
                  <a:path w="1207" h="1858" extrusionOk="0">
                    <a:moveTo>
                      <a:pt x="248" y="1"/>
                    </a:moveTo>
                    <a:cubicBezTo>
                      <a:pt x="232" y="32"/>
                      <a:pt x="217" y="47"/>
                      <a:pt x="201" y="78"/>
                    </a:cubicBezTo>
                    <a:cubicBezTo>
                      <a:pt x="186" y="109"/>
                      <a:pt x="170" y="124"/>
                      <a:pt x="155" y="155"/>
                    </a:cubicBezTo>
                    <a:cubicBezTo>
                      <a:pt x="139" y="186"/>
                      <a:pt x="124" y="217"/>
                      <a:pt x="108" y="248"/>
                    </a:cubicBezTo>
                    <a:cubicBezTo>
                      <a:pt x="93" y="279"/>
                      <a:pt x="77" y="310"/>
                      <a:pt x="62" y="341"/>
                    </a:cubicBezTo>
                    <a:cubicBezTo>
                      <a:pt x="62" y="372"/>
                      <a:pt x="46" y="403"/>
                      <a:pt x="46" y="434"/>
                    </a:cubicBezTo>
                    <a:cubicBezTo>
                      <a:pt x="31" y="465"/>
                      <a:pt x="31" y="496"/>
                      <a:pt x="16" y="527"/>
                    </a:cubicBezTo>
                    <a:cubicBezTo>
                      <a:pt x="0" y="589"/>
                      <a:pt x="0" y="650"/>
                      <a:pt x="0" y="728"/>
                    </a:cubicBezTo>
                    <a:cubicBezTo>
                      <a:pt x="0" y="790"/>
                      <a:pt x="0" y="867"/>
                      <a:pt x="16" y="929"/>
                    </a:cubicBezTo>
                    <a:cubicBezTo>
                      <a:pt x="16" y="944"/>
                      <a:pt x="31" y="975"/>
                      <a:pt x="31" y="991"/>
                    </a:cubicBezTo>
                    <a:cubicBezTo>
                      <a:pt x="31" y="1006"/>
                      <a:pt x="31" y="1022"/>
                      <a:pt x="46" y="1037"/>
                    </a:cubicBezTo>
                    <a:cubicBezTo>
                      <a:pt x="46" y="1053"/>
                      <a:pt x="46" y="1068"/>
                      <a:pt x="62" y="1099"/>
                    </a:cubicBezTo>
                    <a:cubicBezTo>
                      <a:pt x="62" y="1130"/>
                      <a:pt x="77" y="1161"/>
                      <a:pt x="93" y="1192"/>
                    </a:cubicBezTo>
                    <a:cubicBezTo>
                      <a:pt x="108" y="1223"/>
                      <a:pt x="124" y="1254"/>
                      <a:pt x="139" y="1269"/>
                    </a:cubicBezTo>
                    <a:cubicBezTo>
                      <a:pt x="232" y="1439"/>
                      <a:pt x="356" y="1594"/>
                      <a:pt x="526" y="1702"/>
                    </a:cubicBezTo>
                    <a:cubicBezTo>
                      <a:pt x="541" y="1718"/>
                      <a:pt x="557" y="1733"/>
                      <a:pt x="572" y="1733"/>
                    </a:cubicBezTo>
                    <a:cubicBezTo>
                      <a:pt x="588" y="1749"/>
                      <a:pt x="603" y="1749"/>
                      <a:pt x="619" y="1764"/>
                    </a:cubicBezTo>
                    <a:cubicBezTo>
                      <a:pt x="634" y="1764"/>
                      <a:pt x="650" y="1780"/>
                      <a:pt x="665" y="1780"/>
                    </a:cubicBezTo>
                    <a:cubicBezTo>
                      <a:pt x="696" y="1795"/>
                      <a:pt x="743" y="1811"/>
                      <a:pt x="774" y="1826"/>
                    </a:cubicBezTo>
                    <a:lnTo>
                      <a:pt x="882" y="1857"/>
                    </a:lnTo>
                    <a:cubicBezTo>
                      <a:pt x="990" y="1749"/>
                      <a:pt x="1083" y="1610"/>
                      <a:pt x="1129" y="1470"/>
                    </a:cubicBezTo>
                    <a:cubicBezTo>
                      <a:pt x="1176" y="1362"/>
                      <a:pt x="1191" y="1254"/>
                      <a:pt x="1207" y="1130"/>
                    </a:cubicBezTo>
                    <a:cubicBezTo>
                      <a:pt x="1207" y="1115"/>
                      <a:pt x="1207" y="1099"/>
                      <a:pt x="1207" y="1084"/>
                    </a:cubicBezTo>
                    <a:cubicBezTo>
                      <a:pt x="1207" y="991"/>
                      <a:pt x="1191" y="898"/>
                      <a:pt x="1160" y="805"/>
                    </a:cubicBezTo>
                    <a:cubicBezTo>
                      <a:pt x="1129" y="650"/>
                      <a:pt x="1052" y="511"/>
                      <a:pt x="944" y="387"/>
                    </a:cubicBezTo>
                    <a:cubicBezTo>
                      <a:pt x="882" y="295"/>
                      <a:pt x="789" y="217"/>
                      <a:pt x="696" y="155"/>
                    </a:cubicBezTo>
                    <a:cubicBezTo>
                      <a:pt x="572" y="78"/>
                      <a:pt x="418" y="16"/>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9" name="Google Shape;829;p17"/>
          <p:cNvGrpSpPr/>
          <p:nvPr/>
        </p:nvGrpSpPr>
        <p:grpSpPr>
          <a:xfrm>
            <a:off x="112212" y="154002"/>
            <a:ext cx="8802794" cy="4803928"/>
            <a:chOff x="112212" y="154002"/>
            <a:chExt cx="8802794" cy="4803928"/>
          </a:xfrm>
        </p:grpSpPr>
        <p:sp>
          <p:nvSpPr>
            <p:cNvPr id="830" name="Google Shape;830;p17"/>
            <p:cNvSpPr/>
            <p:nvPr/>
          </p:nvSpPr>
          <p:spPr>
            <a:xfrm>
              <a:off x="8528206" y="4602717"/>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3939872" y="4597968"/>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8395433" y="294283"/>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8660978" y="1839704"/>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368691" y="1591024"/>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434510" y="2263505"/>
              <a:ext cx="1110" cy="1145"/>
            </a:xfrm>
            <a:custGeom>
              <a:avLst/>
              <a:gdLst/>
              <a:ahLst/>
              <a:cxnLst/>
              <a:rect l="l" t="t" r="r" b="b"/>
              <a:pathLst>
                <a:path w="31" h="32" extrusionOk="0">
                  <a:moveTo>
                    <a:pt x="0" y="1"/>
                  </a:moveTo>
                  <a:cubicBezTo>
                    <a:pt x="0" y="31"/>
                    <a:pt x="0" y="31"/>
                    <a:pt x="0" y="31"/>
                  </a:cubicBezTo>
                  <a:cubicBezTo>
                    <a:pt x="31" y="31"/>
                    <a:pt x="31" y="31"/>
                    <a:pt x="0"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368132" y="457359"/>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8884511" y="885100"/>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6656018" y="49274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5375848" y="294278"/>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844656" y="154002"/>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7"/>
            <p:cNvSpPr/>
            <p:nvPr/>
          </p:nvSpPr>
          <p:spPr>
            <a:xfrm>
              <a:off x="112212" y="3826646"/>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a:off x="386519" y="3240667"/>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5">
    <p:spTree>
      <p:nvGrpSpPr>
        <p:cNvPr id="1" name="Shape 843"/>
        <p:cNvGrpSpPr/>
        <p:nvPr/>
      </p:nvGrpSpPr>
      <p:grpSpPr>
        <a:xfrm>
          <a:off x="0" y="0"/>
          <a:ext cx="0" cy="0"/>
          <a:chOff x="0" y="0"/>
          <a:chExt cx="0" cy="0"/>
        </a:xfrm>
      </p:grpSpPr>
      <p:pic>
        <p:nvPicPr>
          <p:cNvPr id="844" name="Google Shape;844;p18"/>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845" name="Google Shape;845;p18"/>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46" name="Google Shape;846;p18"/>
          <p:cNvGrpSpPr/>
          <p:nvPr/>
        </p:nvGrpSpPr>
        <p:grpSpPr>
          <a:xfrm rot="10800000" flipH="1">
            <a:off x="8379839" y="-66039"/>
            <a:ext cx="258407" cy="1021683"/>
            <a:chOff x="5996975" y="3592950"/>
            <a:chExt cx="186025" cy="735500"/>
          </a:xfrm>
        </p:grpSpPr>
        <p:sp>
          <p:nvSpPr>
            <p:cNvPr id="847" name="Google Shape;847;p18"/>
            <p:cNvSpPr/>
            <p:nvPr/>
          </p:nvSpPr>
          <p:spPr>
            <a:xfrm>
              <a:off x="5996975" y="3593000"/>
              <a:ext cx="186025" cy="735450"/>
            </a:xfrm>
            <a:custGeom>
              <a:avLst/>
              <a:gdLst/>
              <a:ahLst/>
              <a:cxnLst/>
              <a:rect l="l" t="t" r="r" b="b"/>
              <a:pathLst>
                <a:path w="7441" h="29418" extrusionOk="0">
                  <a:moveTo>
                    <a:pt x="2933" y="1"/>
                  </a:moveTo>
                  <a:cubicBezTo>
                    <a:pt x="2900" y="1"/>
                    <a:pt x="2866" y="4"/>
                    <a:pt x="2831" y="10"/>
                  </a:cubicBezTo>
                  <a:cubicBezTo>
                    <a:pt x="2615" y="41"/>
                    <a:pt x="2444" y="211"/>
                    <a:pt x="2305" y="381"/>
                  </a:cubicBezTo>
                  <a:cubicBezTo>
                    <a:pt x="1269" y="1572"/>
                    <a:pt x="959" y="3212"/>
                    <a:pt x="805" y="4790"/>
                  </a:cubicBezTo>
                  <a:cubicBezTo>
                    <a:pt x="0" y="13391"/>
                    <a:pt x="3264" y="21868"/>
                    <a:pt x="7441" y="29417"/>
                  </a:cubicBezTo>
                  <a:cubicBezTo>
                    <a:pt x="6776" y="25689"/>
                    <a:pt x="5631" y="20971"/>
                    <a:pt x="5662" y="17181"/>
                  </a:cubicBezTo>
                  <a:cubicBezTo>
                    <a:pt x="5724" y="11751"/>
                    <a:pt x="5090" y="6321"/>
                    <a:pt x="3790" y="1062"/>
                  </a:cubicBezTo>
                  <a:cubicBezTo>
                    <a:pt x="3675" y="585"/>
                    <a:pt x="3397" y="1"/>
                    <a:pt x="29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5997750" y="3592950"/>
              <a:ext cx="171350" cy="709200"/>
            </a:xfrm>
            <a:custGeom>
              <a:avLst/>
              <a:gdLst/>
              <a:ahLst/>
              <a:cxnLst/>
              <a:rect l="l" t="t" r="r" b="b"/>
              <a:pathLst>
                <a:path w="6854" h="28368" extrusionOk="0">
                  <a:moveTo>
                    <a:pt x="2906" y="0"/>
                  </a:moveTo>
                  <a:cubicBezTo>
                    <a:pt x="2874" y="0"/>
                    <a:pt x="2839" y="4"/>
                    <a:pt x="2800" y="12"/>
                  </a:cubicBezTo>
                  <a:cubicBezTo>
                    <a:pt x="2584" y="43"/>
                    <a:pt x="2413" y="213"/>
                    <a:pt x="2274" y="383"/>
                  </a:cubicBezTo>
                  <a:cubicBezTo>
                    <a:pt x="1238" y="1574"/>
                    <a:pt x="928" y="3214"/>
                    <a:pt x="774" y="4792"/>
                  </a:cubicBezTo>
                  <a:cubicBezTo>
                    <a:pt x="0" y="12991"/>
                    <a:pt x="2939" y="21081"/>
                    <a:pt x="6853" y="28367"/>
                  </a:cubicBezTo>
                  <a:cubicBezTo>
                    <a:pt x="5043" y="24067"/>
                    <a:pt x="3945" y="19457"/>
                    <a:pt x="3372" y="14801"/>
                  </a:cubicBezTo>
                  <a:cubicBezTo>
                    <a:pt x="2769" y="9897"/>
                    <a:pt x="2754" y="4947"/>
                    <a:pt x="3001" y="12"/>
                  </a:cubicBezTo>
                  <a:cubicBezTo>
                    <a:pt x="2970" y="4"/>
                    <a:pt x="2939" y="0"/>
                    <a:pt x="29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6025200" y="3810200"/>
              <a:ext cx="157800" cy="518250"/>
            </a:xfrm>
            <a:custGeom>
              <a:avLst/>
              <a:gdLst/>
              <a:ahLst/>
              <a:cxnLst/>
              <a:rect l="l" t="t" r="r" b="b"/>
              <a:pathLst>
                <a:path w="6312" h="20730" extrusionOk="0">
                  <a:moveTo>
                    <a:pt x="4053" y="0"/>
                  </a:moveTo>
                  <a:cubicBezTo>
                    <a:pt x="3636" y="3218"/>
                    <a:pt x="3326" y="6451"/>
                    <a:pt x="3156" y="9684"/>
                  </a:cubicBezTo>
                  <a:cubicBezTo>
                    <a:pt x="1965" y="7874"/>
                    <a:pt x="913" y="5971"/>
                    <a:pt x="0" y="3991"/>
                  </a:cubicBezTo>
                  <a:lnTo>
                    <a:pt x="0" y="3991"/>
                  </a:lnTo>
                  <a:cubicBezTo>
                    <a:pt x="975" y="9839"/>
                    <a:pt x="3419" y="15500"/>
                    <a:pt x="6312" y="20729"/>
                  </a:cubicBezTo>
                  <a:cubicBezTo>
                    <a:pt x="5647" y="17001"/>
                    <a:pt x="4502" y="12283"/>
                    <a:pt x="4533" y="8493"/>
                  </a:cubicBezTo>
                  <a:cubicBezTo>
                    <a:pt x="4564" y="5662"/>
                    <a:pt x="4394" y="2816"/>
                    <a:pt x="405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8"/>
          <p:cNvGrpSpPr/>
          <p:nvPr/>
        </p:nvGrpSpPr>
        <p:grpSpPr>
          <a:xfrm>
            <a:off x="215732" y="240740"/>
            <a:ext cx="8699274" cy="4662360"/>
            <a:chOff x="215732" y="240740"/>
            <a:chExt cx="8699274" cy="4662360"/>
          </a:xfrm>
        </p:grpSpPr>
        <p:sp>
          <p:nvSpPr>
            <p:cNvPr id="851" name="Google Shape;851;p18"/>
            <p:cNvSpPr/>
            <p:nvPr/>
          </p:nvSpPr>
          <p:spPr>
            <a:xfrm flipH="1">
              <a:off x="4884753" y="473881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8"/>
            <p:cNvSpPr/>
            <p:nvPr/>
          </p:nvSpPr>
          <p:spPr>
            <a:xfrm flipH="1">
              <a:off x="470076" y="240740"/>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flipH="1">
              <a:off x="316597" y="3345287"/>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flipH="1">
              <a:off x="8781692" y="208111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flipH="1">
              <a:off x="8781142" y="60266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flipH="1">
              <a:off x="3004435" y="4729490"/>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flipH="1">
              <a:off x="215732" y="127893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flipH="1">
              <a:off x="920225" y="486406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flipH="1">
              <a:off x="3114795" y="30711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flipH="1">
              <a:off x="7104536" y="42233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flipH="1">
              <a:off x="8759431" y="4677678"/>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8"/>
            <p:cNvSpPr/>
            <p:nvPr/>
          </p:nvSpPr>
          <p:spPr>
            <a:xfrm flipH="1">
              <a:off x="8713724" y="3253499"/>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CUSTOM_6">
    <p:spTree>
      <p:nvGrpSpPr>
        <p:cNvPr id="1" name="Shape 863"/>
        <p:cNvGrpSpPr/>
        <p:nvPr/>
      </p:nvGrpSpPr>
      <p:grpSpPr>
        <a:xfrm>
          <a:off x="0" y="0"/>
          <a:ext cx="0" cy="0"/>
          <a:chOff x="0" y="0"/>
          <a:chExt cx="0" cy="0"/>
        </a:xfrm>
      </p:grpSpPr>
      <p:pic>
        <p:nvPicPr>
          <p:cNvPr id="864" name="Google Shape;864;p19"/>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865" name="Google Shape;865;p19"/>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66" name="Google Shape;866;p19"/>
          <p:cNvGrpSpPr/>
          <p:nvPr/>
        </p:nvGrpSpPr>
        <p:grpSpPr>
          <a:xfrm>
            <a:off x="219933" y="3807277"/>
            <a:ext cx="586131" cy="1402192"/>
            <a:chOff x="2331900" y="3286925"/>
            <a:chExt cx="421950" cy="1009425"/>
          </a:xfrm>
        </p:grpSpPr>
        <p:sp>
          <p:nvSpPr>
            <p:cNvPr id="867" name="Google Shape;867;p19"/>
            <p:cNvSpPr/>
            <p:nvPr/>
          </p:nvSpPr>
          <p:spPr>
            <a:xfrm>
              <a:off x="2483100" y="3478375"/>
              <a:ext cx="129200" cy="817975"/>
            </a:xfrm>
            <a:custGeom>
              <a:avLst/>
              <a:gdLst/>
              <a:ahLst/>
              <a:cxnLst/>
              <a:rect l="l" t="t" r="r" b="b"/>
              <a:pathLst>
                <a:path w="5168" h="32719" fill="none" extrusionOk="0">
                  <a:moveTo>
                    <a:pt x="2012" y="32718"/>
                  </a:moveTo>
                  <a:cubicBezTo>
                    <a:pt x="5167" y="22029"/>
                    <a:pt x="4440" y="10226"/>
                    <a:pt x="1"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416575" y="3286925"/>
              <a:ext cx="99050" cy="271525"/>
            </a:xfrm>
            <a:custGeom>
              <a:avLst/>
              <a:gdLst/>
              <a:ahLst/>
              <a:cxnLst/>
              <a:rect l="l" t="t" r="r" b="b"/>
              <a:pathLst>
                <a:path w="3962" h="10861" extrusionOk="0">
                  <a:moveTo>
                    <a:pt x="745" y="1"/>
                  </a:moveTo>
                  <a:cubicBezTo>
                    <a:pt x="688" y="1"/>
                    <a:pt x="631" y="11"/>
                    <a:pt x="573" y="32"/>
                  </a:cubicBezTo>
                  <a:cubicBezTo>
                    <a:pt x="233" y="140"/>
                    <a:pt x="125" y="543"/>
                    <a:pt x="94" y="883"/>
                  </a:cubicBezTo>
                  <a:cubicBezTo>
                    <a:pt x="1" y="1950"/>
                    <a:pt x="248" y="3002"/>
                    <a:pt x="511" y="4023"/>
                  </a:cubicBezTo>
                  <a:cubicBezTo>
                    <a:pt x="1177" y="6529"/>
                    <a:pt x="2074" y="9097"/>
                    <a:pt x="3961" y="10861"/>
                  </a:cubicBezTo>
                  <a:cubicBezTo>
                    <a:pt x="3791" y="9654"/>
                    <a:pt x="3791" y="8324"/>
                    <a:pt x="3652" y="7117"/>
                  </a:cubicBezTo>
                  <a:cubicBezTo>
                    <a:pt x="3373" y="4874"/>
                    <a:pt x="2677" y="2693"/>
                    <a:pt x="1594" y="728"/>
                  </a:cubicBezTo>
                  <a:cubicBezTo>
                    <a:pt x="1408" y="382"/>
                    <a:pt x="1095" y="1"/>
                    <a:pt x="74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2331900" y="3438300"/>
              <a:ext cx="216975" cy="217225"/>
            </a:xfrm>
            <a:custGeom>
              <a:avLst/>
              <a:gdLst/>
              <a:ahLst/>
              <a:cxnLst/>
              <a:rect l="l" t="t" r="r" b="b"/>
              <a:pathLst>
                <a:path w="8679" h="8689" extrusionOk="0">
                  <a:moveTo>
                    <a:pt x="515" y="0"/>
                  </a:moveTo>
                  <a:cubicBezTo>
                    <a:pt x="394" y="0"/>
                    <a:pt x="280" y="35"/>
                    <a:pt x="186" y="118"/>
                  </a:cubicBezTo>
                  <a:cubicBezTo>
                    <a:pt x="47" y="258"/>
                    <a:pt x="0" y="459"/>
                    <a:pt x="16" y="644"/>
                  </a:cubicBezTo>
                  <a:cubicBezTo>
                    <a:pt x="16" y="1155"/>
                    <a:pt x="279" y="1634"/>
                    <a:pt x="572" y="2068"/>
                  </a:cubicBezTo>
                  <a:cubicBezTo>
                    <a:pt x="2506" y="5038"/>
                    <a:pt x="5383" y="7389"/>
                    <a:pt x="8678" y="8688"/>
                  </a:cubicBezTo>
                  <a:cubicBezTo>
                    <a:pt x="7472" y="7389"/>
                    <a:pt x="5987" y="5935"/>
                    <a:pt x="4904" y="4527"/>
                  </a:cubicBezTo>
                  <a:cubicBezTo>
                    <a:pt x="4424" y="3908"/>
                    <a:pt x="3960" y="3305"/>
                    <a:pt x="3481" y="2686"/>
                  </a:cubicBezTo>
                  <a:cubicBezTo>
                    <a:pt x="2800" y="1805"/>
                    <a:pt x="2119" y="923"/>
                    <a:pt x="1207" y="273"/>
                  </a:cubicBezTo>
                  <a:cubicBezTo>
                    <a:pt x="1012" y="130"/>
                    <a:pt x="751" y="0"/>
                    <a:pt x="51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2337700" y="3636825"/>
              <a:ext cx="237850" cy="187325"/>
            </a:xfrm>
            <a:custGeom>
              <a:avLst/>
              <a:gdLst/>
              <a:ahLst/>
              <a:cxnLst/>
              <a:rect l="l" t="t" r="r" b="b"/>
              <a:pathLst>
                <a:path w="9514" h="7493" extrusionOk="0">
                  <a:moveTo>
                    <a:pt x="488" y="1"/>
                  </a:moveTo>
                  <a:cubicBezTo>
                    <a:pt x="304" y="1"/>
                    <a:pt x="145" y="64"/>
                    <a:pt x="78" y="237"/>
                  </a:cubicBezTo>
                  <a:cubicBezTo>
                    <a:pt x="0" y="438"/>
                    <a:pt x="93" y="639"/>
                    <a:pt x="186" y="825"/>
                  </a:cubicBezTo>
                  <a:cubicBezTo>
                    <a:pt x="1145" y="2526"/>
                    <a:pt x="2630" y="3872"/>
                    <a:pt x="4270" y="4924"/>
                  </a:cubicBezTo>
                  <a:cubicBezTo>
                    <a:pt x="5925" y="5961"/>
                    <a:pt x="7719" y="6734"/>
                    <a:pt x="9514" y="7492"/>
                  </a:cubicBezTo>
                  <a:cubicBezTo>
                    <a:pt x="8075" y="6208"/>
                    <a:pt x="6915" y="4847"/>
                    <a:pt x="5585" y="3455"/>
                  </a:cubicBezTo>
                  <a:cubicBezTo>
                    <a:pt x="4285" y="2109"/>
                    <a:pt x="2754" y="980"/>
                    <a:pt x="1083" y="160"/>
                  </a:cubicBezTo>
                  <a:cubicBezTo>
                    <a:pt x="908" y="72"/>
                    <a:pt x="684" y="1"/>
                    <a:pt x="48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2360500" y="3831350"/>
              <a:ext cx="225500" cy="181525"/>
            </a:xfrm>
            <a:custGeom>
              <a:avLst/>
              <a:gdLst/>
              <a:ahLst/>
              <a:cxnLst/>
              <a:rect l="l" t="t" r="r" b="b"/>
              <a:pathLst>
                <a:path w="9020" h="7261" extrusionOk="0">
                  <a:moveTo>
                    <a:pt x="418" y="1"/>
                  </a:moveTo>
                  <a:cubicBezTo>
                    <a:pt x="328" y="1"/>
                    <a:pt x="243" y="24"/>
                    <a:pt x="171" y="82"/>
                  </a:cubicBezTo>
                  <a:cubicBezTo>
                    <a:pt x="1" y="222"/>
                    <a:pt x="32" y="485"/>
                    <a:pt x="94" y="701"/>
                  </a:cubicBezTo>
                  <a:cubicBezTo>
                    <a:pt x="558" y="2341"/>
                    <a:pt x="2012" y="3517"/>
                    <a:pt x="3435" y="4460"/>
                  </a:cubicBezTo>
                  <a:cubicBezTo>
                    <a:pt x="4533" y="5203"/>
                    <a:pt x="5678" y="5883"/>
                    <a:pt x="6838" y="6502"/>
                  </a:cubicBezTo>
                  <a:cubicBezTo>
                    <a:pt x="7534" y="6858"/>
                    <a:pt x="8246" y="7214"/>
                    <a:pt x="9019" y="7260"/>
                  </a:cubicBezTo>
                  <a:cubicBezTo>
                    <a:pt x="7736" y="6193"/>
                    <a:pt x="6715" y="4909"/>
                    <a:pt x="5508" y="3733"/>
                  </a:cubicBezTo>
                  <a:cubicBezTo>
                    <a:pt x="4085" y="2325"/>
                    <a:pt x="2615" y="902"/>
                    <a:pt x="790" y="98"/>
                  </a:cubicBezTo>
                  <a:cubicBezTo>
                    <a:pt x="673" y="44"/>
                    <a:pt x="541" y="1"/>
                    <a:pt x="41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2553100" y="3442600"/>
              <a:ext cx="114875" cy="244250"/>
            </a:xfrm>
            <a:custGeom>
              <a:avLst/>
              <a:gdLst/>
              <a:ahLst/>
              <a:cxnLst/>
              <a:rect l="l" t="t" r="r" b="b"/>
              <a:pathLst>
                <a:path w="4595" h="9770" extrusionOk="0">
                  <a:moveTo>
                    <a:pt x="4050" y="1"/>
                  </a:moveTo>
                  <a:cubicBezTo>
                    <a:pt x="4025" y="1"/>
                    <a:pt x="4001" y="3"/>
                    <a:pt x="3976" y="8"/>
                  </a:cubicBezTo>
                  <a:cubicBezTo>
                    <a:pt x="3868" y="39"/>
                    <a:pt x="3775" y="117"/>
                    <a:pt x="3698" y="194"/>
                  </a:cubicBezTo>
                  <a:cubicBezTo>
                    <a:pt x="2429" y="1385"/>
                    <a:pt x="1702" y="3040"/>
                    <a:pt x="1223" y="4711"/>
                  </a:cubicBezTo>
                  <a:cubicBezTo>
                    <a:pt x="728" y="6366"/>
                    <a:pt x="480" y="8099"/>
                    <a:pt x="1" y="9769"/>
                  </a:cubicBezTo>
                  <a:cubicBezTo>
                    <a:pt x="728" y="8733"/>
                    <a:pt x="1470" y="7418"/>
                    <a:pt x="2135" y="6351"/>
                  </a:cubicBezTo>
                  <a:cubicBezTo>
                    <a:pt x="3156" y="4665"/>
                    <a:pt x="4208" y="2932"/>
                    <a:pt x="4533" y="998"/>
                  </a:cubicBezTo>
                  <a:cubicBezTo>
                    <a:pt x="4564" y="782"/>
                    <a:pt x="4595" y="550"/>
                    <a:pt x="4502" y="333"/>
                  </a:cubicBezTo>
                  <a:cubicBezTo>
                    <a:pt x="4434" y="155"/>
                    <a:pt x="4243" y="1"/>
                    <a:pt x="405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2579025" y="3604250"/>
              <a:ext cx="139625" cy="257800"/>
            </a:xfrm>
            <a:custGeom>
              <a:avLst/>
              <a:gdLst/>
              <a:ahLst/>
              <a:cxnLst/>
              <a:rect l="l" t="t" r="r" b="b"/>
              <a:pathLst>
                <a:path w="5585" h="10312" extrusionOk="0">
                  <a:moveTo>
                    <a:pt x="5029" y="0"/>
                  </a:moveTo>
                  <a:cubicBezTo>
                    <a:pt x="4875" y="0"/>
                    <a:pt x="4713" y="100"/>
                    <a:pt x="4579" y="210"/>
                  </a:cubicBezTo>
                  <a:cubicBezTo>
                    <a:pt x="3573" y="1076"/>
                    <a:pt x="2970" y="2313"/>
                    <a:pt x="2429" y="3536"/>
                  </a:cubicBezTo>
                  <a:cubicBezTo>
                    <a:pt x="1470" y="5732"/>
                    <a:pt x="665" y="8006"/>
                    <a:pt x="0" y="10311"/>
                  </a:cubicBezTo>
                  <a:cubicBezTo>
                    <a:pt x="1222" y="8548"/>
                    <a:pt x="2522" y="6753"/>
                    <a:pt x="3682" y="4943"/>
                  </a:cubicBezTo>
                  <a:cubicBezTo>
                    <a:pt x="4316" y="3953"/>
                    <a:pt x="4842" y="2901"/>
                    <a:pt x="5244" y="1803"/>
                  </a:cubicBezTo>
                  <a:cubicBezTo>
                    <a:pt x="5430" y="1308"/>
                    <a:pt x="5584" y="751"/>
                    <a:pt x="5368" y="271"/>
                  </a:cubicBezTo>
                  <a:cubicBezTo>
                    <a:pt x="5321" y="179"/>
                    <a:pt x="5260" y="70"/>
                    <a:pt x="5151" y="24"/>
                  </a:cubicBezTo>
                  <a:cubicBezTo>
                    <a:pt x="5112" y="7"/>
                    <a:pt x="5071" y="0"/>
                    <a:pt x="502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9"/>
            <p:cNvSpPr/>
            <p:nvPr/>
          </p:nvSpPr>
          <p:spPr>
            <a:xfrm>
              <a:off x="2571675" y="3832050"/>
              <a:ext cx="161275" cy="233800"/>
            </a:xfrm>
            <a:custGeom>
              <a:avLst/>
              <a:gdLst/>
              <a:ahLst/>
              <a:cxnLst/>
              <a:rect l="l" t="t" r="r" b="b"/>
              <a:pathLst>
                <a:path w="6451" h="9352" extrusionOk="0">
                  <a:moveTo>
                    <a:pt x="6179" y="0"/>
                  </a:moveTo>
                  <a:cubicBezTo>
                    <a:pt x="6114" y="0"/>
                    <a:pt x="6047" y="24"/>
                    <a:pt x="5987" y="54"/>
                  </a:cubicBezTo>
                  <a:cubicBezTo>
                    <a:pt x="5554" y="209"/>
                    <a:pt x="5120" y="364"/>
                    <a:pt x="4749" y="658"/>
                  </a:cubicBezTo>
                  <a:cubicBezTo>
                    <a:pt x="4285" y="1029"/>
                    <a:pt x="4007" y="1570"/>
                    <a:pt x="3728" y="2112"/>
                  </a:cubicBezTo>
                  <a:cubicBezTo>
                    <a:pt x="2491" y="4525"/>
                    <a:pt x="1238" y="6938"/>
                    <a:pt x="0" y="9351"/>
                  </a:cubicBezTo>
                  <a:cubicBezTo>
                    <a:pt x="866" y="8717"/>
                    <a:pt x="1810" y="7789"/>
                    <a:pt x="2506" y="6969"/>
                  </a:cubicBezTo>
                  <a:cubicBezTo>
                    <a:pt x="4146" y="5035"/>
                    <a:pt x="5832" y="2994"/>
                    <a:pt x="6404" y="518"/>
                  </a:cubicBezTo>
                  <a:cubicBezTo>
                    <a:pt x="6451" y="333"/>
                    <a:pt x="6451" y="85"/>
                    <a:pt x="6281" y="23"/>
                  </a:cubicBezTo>
                  <a:cubicBezTo>
                    <a:pt x="6248" y="7"/>
                    <a:pt x="6214" y="0"/>
                    <a:pt x="61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2376375" y="3986775"/>
              <a:ext cx="194150" cy="157575"/>
            </a:xfrm>
            <a:custGeom>
              <a:avLst/>
              <a:gdLst/>
              <a:ahLst/>
              <a:cxnLst/>
              <a:rect l="l" t="t" r="r" b="b"/>
              <a:pathLst>
                <a:path w="7766" h="6303" extrusionOk="0">
                  <a:moveTo>
                    <a:pt x="420" y="1"/>
                  </a:moveTo>
                  <a:cubicBezTo>
                    <a:pt x="246" y="1"/>
                    <a:pt x="75" y="53"/>
                    <a:pt x="31" y="208"/>
                  </a:cubicBezTo>
                  <a:cubicBezTo>
                    <a:pt x="0" y="301"/>
                    <a:pt x="46" y="424"/>
                    <a:pt x="93" y="517"/>
                  </a:cubicBezTo>
                  <a:cubicBezTo>
                    <a:pt x="789" y="2002"/>
                    <a:pt x="2011" y="3193"/>
                    <a:pt x="3372" y="4106"/>
                  </a:cubicBezTo>
                  <a:cubicBezTo>
                    <a:pt x="4734" y="5019"/>
                    <a:pt x="6250" y="5668"/>
                    <a:pt x="7766" y="6303"/>
                  </a:cubicBezTo>
                  <a:cubicBezTo>
                    <a:pt x="6884" y="5545"/>
                    <a:pt x="6080" y="4384"/>
                    <a:pt x="5306" y="3503"/>
                  </a:cubicBezTo>
                  <a:cubicBezTo>
                    <a:pt x="4007" y="2018"/>
                    <a:pt x="2537" y="486"/>
                    <a:pt x="619" y="22"/>
                  </a:cubicBezTo>
                  <a:cubicBezTo>
                    <a:pt x="557" y="9"/>
                    <a:pt x="488" y="1"/>
                    <a:pt x="42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2563550" y="4007750"/>
              <a:ext cx="190300" cy="188825"/>
            </a:xfrm>
            <a:custGeom>
              <a:avLst/>
              <a:gdLst/>
              <a:ahLst/>
              <a:cxnLst/>
              <a:rect l="l" t="t" r="r" b="b"/>
              <a:pathLst>
                <a:path w="7612" h="7553" extrusionOk="0">
                  <a:moveTo>
                    <a:pt x="6974" y="0"/>
                  </a:moveTo>
                  <a:cubicBezTo>
                    <a:pt x="6195" y="0"/>
                    <a:pt x="5531" y="536"/>
                    <a:pt x="4966" y="1086"/>
                  </a:cubicBezTo>
                  <a:cubicBezTo>
                    <a:pt x="3017" y="2989"/>
                    <a:pt x="1501" y="5278"/>
                    <a:pt x="0" y="7552"/>
                  </a:cubicBezTo>
                  <a:cubicBezTo>
                    <a:pt x="1439" y="6763"/>
                    <a:pt x="2352" y="6268"/>
                    <a:pt x="3666" y="5324"/>
                  </a:cubicBezTo>
                  <a:cubicBezTo>
                    <a:pt x="4533" y="4721"/>
                    <a:pt x="5384" y="4102"/>
                    <a:pt x="6095" y="3344"/>
                  </a:cubicBezTo>
                  <a:cubicBezTo>
                    <a:pt x="6822" y="2586"/>
                    <a:pt x="7395" y="1658"/>
                    <a:pt x="7580" y="622"/>
                  </a:cubicBezTo>
                  <a:cubicBezTo>
                    <a:pt x="7596" y="498"/>
                    <a:pt x="7611" y="359"/>
                    <a:pt x="7549" y="235"/>
                  </a:cubicBezTo>
                  <a:cubicBezTo>
                    <a:pt x="7472" y="65"/>
                    <a:pt x="7255" y="3"/>
                    <a:pt x="7070" y="3"/>
                  </a:cubicBezTo>
                  <a:cubicBezTo>
                    <a:pt x="7038" y="1"/>
                    <a:pt x="7006" y="0"/>
                    <a:pt x="697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2582875" y="3604250"/>
              <a:ext cx="126875" cy="244650"/>
            </a:xfrm>
            <a:custGeom>
              <a:avLst/>
              <a:gdLst/>
              <a:ahLst/>
              <a:cxnLst/>
              <a:rect l="l" t="t" r="r" b="b"/>
              <a:pathLst>
                <a:path w="5075" h="9786" extrusionOk="0">
                  <a:moveTo>
                    <a:pt x="4875" y="0"/>
                  </a:moveTo>
                  <a:cubicBezTo>
                    <a:pt x="4721" y="0"/>
                    <a:pt x="4559" y="100"/>
                    <a:pt x="4425" y="210"/>
                  </a:cubicBezTo>
                  <a:cubicBezTo>
                    <a:pt x="3419" y="1076"/>
                    <a:pt x="2816" y="2313"/>
                    <a:pt x="2275" y="3536"/>
                  </a:cubicBezTo>
                  <a:cubicBezTo>
                    <a:pt x="1393" y="5577"/>
                    <a:pt x="635" y="7666"/>
                    <a:pt x="1" y="9785"/>
                  </a:cubicBezTo>
                  <a:cubicBezTo>
                    <a:pt x="1826" y="6629"/>
                    <a:pt x="3512" y="3381"/>
                    <a:pt x="5075" y="86"/>
                  </a:cubicBezTo>
                  <a:cubicBezTo>
                    <a:pt x="5059" y="55"/>
                    <a:pt x="5028" y="39"/>
                    <a:pt x="4997" y="24"/>
                  </a:cubicBezTo>
                  <a:cubicBezTo>
                    <a:pt x="4958" y="7"/>
                    <a:pt x="4917" y="0"/>
                    <a:pt x="487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2416575" y="3287325"/>
              <a:ext cx="93250" cy="265725"/>
            </a:xfrm>
            <a:custGeom>
              <a:avLst/>
              <a:gdLst/>
              <a:ahLst/>
              <a:cxnLst/>
              <a:rect l="l" t="t" r="r" b="b"/>
              <a:pathLst>
                <a:path w="3730" h="10629" extrusionOk="0">
                  <a:moveTo>
                    <a:pt x="635" y="1"/>
                  </a:moveTo>
                  <a:cubicBezTo>
                    <a:pt x="620" y="1"/>
                    <a:pt x="589" y="1"/>
                    <a:pt x="573" y="16"/>
                  </a:cubicBezTo>
                  <a:cubicBezTo>
                    <a:pt x="233" y="124"/>
                    <a:pt x="125" y="527"/>
                    <a:pt x="94" y="867"/>
                  </a:cubicBezTo>
                  <a:cubicBezTo>
                    <a:pt x="1" y="1934"/>
                    <a:pt x="248" y="2986"/>
                    <a:pt x="511" y="4007"/>
                  </a:cubicBezTo>
                  <a:cubicBezTo>
                    <a:pt x="1146" y="6405"/>
                    <a:pt x="1996" y="8865"/>
                    <a:pt x="3729" y="10628"/>
                  </a:cubicBezTo>
                  <a:lnTo>
                    <a:pt x="635" y="1"/>
                  </a:ln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2337300" y="3438350"/>
              <a:ext cx="208875" cy="214075"/>
            </a:xfrm>
            <a:custGeom>
              <a:avLst/>
              <a:gdLst/>
              <a:ahLst/>
              <a:cxnLst/>
              <a:rect l="l" t="t" r="r" b="b"/>
              <a:pathLst>
                <a:path w="8355" h="8563" extrusionOk="0">
                  <a:moveTo>
                    <a:pt x="313" y="1"/>
                  </a:moveTo>
                  <a:cubicBezTo>
                    <a:pt x="199" y="1"/>
                    <a:pt x="92" y="30"/>
                    <a:pt x="1" y="101"/>
                  </a:cubicBezTo>
                  <a:cubicBezTo>
                    <a:pt x="1594" y="2746"/>
                    <a:pt x="3930" y="4943"/>
                    <a:pt x="6219" y="7047"/>
                  </a:cubicBezTo>
                  <a:cubicBezTo>
                    <a:pt x="6869" y="7650"/>
                    <a:pt x="7550" y="8253"/>
                    <a:pt x="8354" y="8563"/>
                  </a:cubicBezTo>
                  <a:cubicBezTo>
                    <a:pt x="7163" y="7294"/>
                    <a:pt x="5740" y="5902"/>
                    <a:pt x="4688" y="4525"/>
                  </a:cubicBezTo>
                  <a:cubicBezTo>
                    <a:pt x="4208" y="3906"/>
                    <a:pt x="3744" y="3303"/>
                    <a:pt x="3265" y="2684"/>
                  </a:cubicBezTo>
                  <a:cubicBezTo>
                    <a:pt x="2584" y="1803"/>
                    <a:pt x="1903" y="921"/>
                    <a:pt x="991" y="271"/>
                  </a:cubicBezTo>
                  <a:cubicBezTo>
                    <a:pt x="803" y="125"/>
                    <a:pt x="546" y="1"/>
                    <a:pt x="3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2346200" y="3636775"/>
              <a:ext cx="229350" cy="187375"/>
            </a:xfrm>
            <a:custGeom>
              <a:avLst/>
              <a:gdLst/>
              <a:ahLst/>
              <a:cxnLst/>
              <a:rect l="l" t="t" r="r" b="b"/>
              <a:pathLst>
                <a:path w="9174" h="7495" extrusionOk="0">
                  <a:moveTo>
                    <a:pt x="178" y="1"/>
                  </a:moveTo>
                  <a:cubicBezTo>
                    <a:pt x="116" y="1"/>
                    <a:pt x="57" y="7"/>
                    <a:pt x="0" y="22"/>
                  </a:cubicBezTo>
                  <a:cubicBezTo>
                    <a:pt x="2244" y="2173"/>
                    <a:pt x="4641" y="4168"/>
                    <a:pt x="7178" y="5963"/>
                  </a:cubicBezTo>
                  <a:cubicBezTo>
                    <a:pt x="7843" y="6442"/>
                    <a:pt x="8524" y="6922"/>
                    <a:pt x="9127" y="7479"/>
                  </a:cubicBezTo>
                  <a:cubicBezTo>
                    <a:pt x="9143" y="7479"/>
                    <a:pt x="9158" y="7494"/>
                    <a:pt x="9174" y="7494"/>
                  </a:cubicBezTo>
                  <a:cubicBezTo>
                    <a:pt x="7735" y="6210"/>
                    <a:pt x="6575" y="4849"/>
                    <a:pt x="5245" y="3457"/>
                  </a:cubicBezTo>
                  <a:cubicBezTo>
                    <a:pt x="3945" y="2111"/>
                    <a:pt x="2414" y="982"/>
                    <a:pt x="743" y="162"/>
                  </a:cubicBezTo>
                  <a:cubicBezTo>
                    <a:pt x="579" y="68"/>
                    <a:pt x="370" y="1"/>
                    <a:pt x="178"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362050" y="3831350"/>
              <a:ext cx="223950" cy="181525"/>
            </a:xfrm>
            <a:custGeom>
              <a:avLst/>
              <a:gdLst/>
              <a:ahLst/>
              <a:cxnLst/>
              <a:rect l="l" t="t" r="r" b="b"/>
              <a:pathLst>
                <a:path w="8958" h="7261" extrusionOk="0">
                  <a:moveTo>
                    <a:pt x="356" y="1"/>
                  </a:moveTo>
                  <a:cubicBezTo>
                    <a:pt x="266" y="1"/>
                    <a:pt x="181" y="24"/>
                    <a:pt x="109" y="82"/>
                  </a:cubicBezTo>
                  <a:cubicBezTo>
                    <a:pt x="47" y="129"/>
                    <a:pt x="16" y="206"/>
                    <a:pt x="1" y="283"/>
                  </a:cubicBezTo>
                  <a:lnTo>
                    <a:pt x="8602" y="7183"/>
                  </a:lnTo>
                  <a:cubicBezTo>
                    <a:pt x="8633" y="7198"/>
                    <a:pt x="8648" y="7214"/>
                    <a:pt x="8664" y="7229"/>
                  </a:cubicBezTo>
                  <a:cubicBezTo>
                    <a:pt x="8756" y="7245"/>
                    <a:pt x="8865" y="7260"/>
                    <a:pt x="8957" y="7260"/>
                  </a:cubicBezTo>
                  <a:cubicBezTo>
                    <a:pt x="7674" y="6193"/>
                    <a:pt x="6653" y="4909"/>
                    <a:pt x="5446" y="3733"/>
                  </a:cubicBezTo>
                  <a:cubicBezTo>
                    <a:pt x="4023" y="2325"/>
                    <a:pt x="2553" y="902"/>
                    <a:pt x="728" y="98"/>
                  </a:cubicBezTo>
                  <a:cubicBezTo>
                    <a:pt x="611" y="44"/>
                    <a:pt x="479" y="1"/>
                    <a:pt x="35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2554650" y="3442625"/>
              <a:ext cx="103675" cy="237650"/>
            </a:xfrm>
            <a:custGeom>
              <a:avLst/>
              <a:gdLst/>
              <a:ahLst/>
              <a:cxnLst/>
              <a:rect l="l" t="t" r="r" b="b"/>
              <a:pathLst>
                <a:path w="4147" h="9506" extrusionOk="0">
                  <a:moveTo>
                    <a:pt x="3982" y="1"/>
                  </a:moveTo>
                  <a:cubicBezTo>
                    <a:pt x="3960" y="1"/>
                    <a:pt x="3937" y="3"/>
                    <a:pt x="3914" y="7"/>
                  </a:cubicBezTo>
                  <a:cubicBezTo>
                    <a:pt x="3806" y="38"/>
                    <a:pt x="3713" y="116"/>
                    <a:pt x="3636" y="193"/>
                  </a:cubicBezTo>
                  <a:cubicBezTo>
                    <a:pt x="2367" y="1384"/>
                    <a:pt x="1640" y="3039"/>
                    <a:pt x="1161" y="4710"/>
                  </a:cubicBezTo>
                  <a:cubicBezTo>
                    <a:pt x="697" y="6288"/>
                    <a:pt x="434" y="7928"/>
                    <a:pt x="0" y="9506"/>
                  </a:cubicBezTo>
                  <a:cubicBezTo>
                    <a:pt x="1377" y="6350"/>
                    <a:pt x="2754" y="3194"/>
                    <a:pt x="4146" y="23"/>
                  </a:cubicBezTo>
                  <a:cubicBezTo>
                    <a:pt x="4092" y="12"/>
                    <a:pt x="4037" y="1"/>
                    <a:pt x="398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2572450" y="3833000"/>
              <a:ext cx="149300" cy="232075"/>
            </a:xfrm>
            <a:custGeom>
              <a:avLst/>
              <a:gdLst/>
              <a:ahLst/>
              <a:cxnLst/>
              <a:rect l="l" t="t" r="r" b="b"/>
              <a:pathLst>
                <a:path w="5972" h="9283" extrusionOk="0">
                  <a:moveTo>
                    <a:pt x="5971" y="1"/>
                  </a:moveTo>
                  <a:lnTo>
                    <a:pt x="5971" y="1"/>
                  </a:lnTo>
                  <a:cubicBezTo>
                    <a:pt x="5969" y="5"/>
                    <a:pt x="5966" y="10"/>
                    <a:pt x="5963" y="14"/>
                  </a:cubicBezTo>
                  <a:lnTo>
                    <a:pt x="5963" y="14"/>
                  </a:lnTo>
                  <a:cubicBezTo>
                    <a:pt x="5967" y="13"/>
                    <a:pt x="5971" y="9"/>
                    <a:pt x="5971" y="1"/>
                  </a:cubicBezTo>
                  <a:close/>
                  <a:moveTo>
                    <a:pt x="5963" y="14"/>
                  </a:moveTo>
                  <a:cubicBezTo>
                    <a:pt x="5960" y="16"/>
                    <a:pt x="5956" y="16"/>
                    <a:pt x="5956" y="16"/>
                  </a:cubicBezTo>
                  <a:cubicBezTo>
                    <a:pt x="5523" y="171"/>
                    <a:pt x="5089" y="326"/>
                    <a:pt x="4718" y="620"/>
                  </a:cubicBezTo>
                  <a:cubicBezTo>
                    <a:pt x="4254" y="991"/>
                    <a:pt x="3976" y="1532"/>
                    <a:pt x="3697" y="2074"/>
                  </a:cubicBezTo>
                  <a:cubicBezTo>
                    <a:pt x="2460" y="4472"/>
                    <a:pt x="1222" y="6869"/>
                    <a:pt x="0" y="9282"/>
                  </a:cubicBezTo>
                  <a:cubicBezTo>
                    <a:pt x="2132" y="6301"/>
                    <a:pt x="4125" y="3196"/>
                    <a:pt x="5963" y="14"/>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2377150" y="3986900"/>
              <a:ext cx="193375" cy="157450"/>
            </a:xfrm>
            <a:custGeom>
              <a:avLst/>
              <a:gdLst/>
              <a:ahLst/>
              <a:cxnLst/>
              <a:rect l="l" t="t" r="r" b="b"/>
              <a:pathLst>
                <a:path w="7735" h="6298" extrusionOk="0">
                  <a:moveTo>
                    <a:pt x="362" y="1"/>
                  </a:moveTo>
                  <a:cubicBezTo>
                    <a:pt x="203" y="1"/>
                    <a:pt x="52" y="52"/>
                    <a:pt x="0" y="187"/>
                  </a:cubicBezTo>
                  <a:cubicBezTo>
                    <a:pt x="1748" y="1982"/>
                    <a:pt x="3728" y="3544"/>
                    <a:pt x="5693" y="5091"/>
                  </a:cubicBezTo>
                  <a:cubicBezTo>
                    <a:pt x="6064" y="5385"/>
                    <a:pt x="6466" y="5679"/>
                    <a:pt x="6868" y="5926"/>
                  </a:cubicBezTo>
                  <a:cubicBezTo>
                    <a:pt x="7162" y="6066"/>
                    <a:pt x="7441" y="6189"/>
                    <a:pt x="7735" y="6298"/>
                  </a:cubicBezTo>
                  <a:cubicBezTo>
                    <a:pt x="6853" y="5540"/>
                    <a:pt x="6049" y="4379"/>
                    <a:pt x="5275" y="3498"/>
                  </a:cubicBezTo>
                  <a:cubicBezTo>
                    <a:pt x="3976" y="2013"/>
                    <a:pt x="2506" y="481"/>
                    <a:pt x="588" y="33"/>
                  </a:cubicBezTo>
                  <a:cubicBezTo>
                    <a:pt x="517" y="12"/>
                    <a:pt x="439" y="1"/>
                    <a:pt x="36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2563550" y="4007750"/>
              <a:ext cx="188750" cy="188825"/>
            </a:xfrm>
            <a:custGeom>
              <a:avLst/>
              <a:gdLst/>
              <a:ahLst/>
              <a:cxnLst/>
              <a:rect l="l" t="t" r="r" b="b"/>
              <a:pathLst>
                <a:path w="7550" h="7553" extrusionOk="0">
                  <a:moveTo>
                    <a:pt x="6974" y="0"/>
                  </a:moveTo>
                  <a:cubicBezTo>
                    <a:pt x="6195" y="0"/>
                    <a:pt x="5531" y="536"/>
                    <a:pt x="4966" y="1086"/>
                  </a:cubicBezTo>
                  <a:cubicBezTo>
                    <a:pt x="3017" y="2989"/>
                    <a:pt x="1501" y="5278"/>
                    <a:pt x="0" y="7552"/>
                  </a:cubicBezTo>
                  <a:cubicBezTo>
                    <a:pt x="155" y="7475"/>
                    <a:pt x="294" y="7397"/>
                    <a:pt x="433" y="7320"/>
                  </a:cubicBezTo>
                  <a:cubicBezTo>
                    <a:pt x="2878" y="5031"/>
                    <a:pt x="5260" y="2664"/>
                    <a:pt x="7549" y="235"/>
                  </a:cubicBezTo>
                  <a:cubicBezTo>
                    <a:pt x="7456" y="65"/>
                    <a:pt x="7255" y="3"/>
                    <a:pt x="7070" y="3"/>
                  </a:cubicBezTo>
                  <a:cubicBezTo>
                    <a:pt x="7038" y="1"/>
                    <a:pt x="7006" y="0"/>
                    <a:pt x="69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2439400" y="3364675"/>
              <a:ext cx="76225" cy="193775"/>
            </a:xfrm>
            <a:custGeom>
              <a:avLst/>
              <a:gdLst/>
              <a:ahLst/>
              <a:cxnLst/>
              <a:rect l="l" t="t" r="r" b="b"/>
              <a:pathLst>
                <a:path w="3049" h="7751" extrusionOk="0">
                  <a:moveTo>
                    <a:pt x="1764" y="1"/>
                  </a:moveTo>
                  <a:lnTo>
                    <a:pt x="1826" y="3698"/>
                  </a:lnTo>
                  <a:cubicBezTo>
                    <a:pt x="1841" y="3760"/>
                    <a:pt x="1826" y="3837"/>
                    <a:pt x="1780" y="3883"/>
                  </a:cubicBezTo>
                  <a:cubicBezTo>
                    <a:pt x="1757" y="3906"/>
                    <a:pt x="1729" y="3915"/>
                    <a:pt x="1698" y="3915"/>
                  </a:cubicBezTo>
                  <a:cubicBezTo>
                    <a:pt x="1625" y="3915"/>
                    <a:pt x="1536" y="3861"/>
                    <a:pt x="1470" y="3806"/>
                  </a:cubicBezTo>
                  <a:cubicBezTo>
                    <a:pt x="944" y="3342"/>
                    <a:pt x="465" y="2847"/>
                    <a:pt x="1" y="2321"/>
                  </a:cubicBezTo>
                  <a:lnTo>
                    <a:pt x="1" y="2321"/>
                  </a:lnTo>
                  <a:cubicBezTo>
                    <a:pt x="635" y="4347"/>
                    <a:pt x="1517" y="6312"/>
                    <a:pt x="3048" y="7751"/>
                  </a:cubicBezTo>
                  <a:cubicBezTo>
                    <a:pt x="2878" y="6544"/>
                    <a:pt x="2878" y="5214"/>
                    <a:pt x="2739" y="4007"/>
                  </a:cubicBezTo>
                  <a:cubicBezTo>
                    <a:pt x="2569" y="2630"/>
                    <a:pt x="2244" y="1284"/>
                    <a:pt x="17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2399575" y="3540250"/>
              <a:ext cx="149300" cy="115275"/>
            </a:xfrm>
            <a:custGeom>
              <a:avLst/>
              <a:gdLst/>
              <a:ahLst/>
              <a:cxnLst/>
              <a:rect l="l" t="t" r="r" b="b"/>
              <a:pathLst>
                <a:path w="5972" h="4611" extrusionOk="0">
                  <a:moveTo>
                    <a:pt x="1857" y="1"/>
                  </a:moveTo>
                  <a:lnTo>
                    <a:pt x="1857" y="1"/>
                  </a:lnTo>
                  <a:cubicBezTo>
                    <a:pt x="2011" y="418"/>
                    <a:pt x="2166" y="836"/>
                    <a:pt x="2321" y="1238"/>
                  </a:cubicBezTo>
                  <a:cubicBezTo>
                    <a:pt x="2279" y="1240"/>
                    <a:pt x="2237" y="1241"/>
                    <a:pt x="2196" y="1241"/>
                  </a:cubicBezTo>
                  <a:cubicBezTo>
                    <a:pt x="1423" y="1241"/>
                    <a:pt x="705" y="973"/>
                    <a:pt x="0" y="650"/>
                  </a:cubicBezTo>
                  <a:lnTo>
                    <a:pt x="0" y="650"/>
                  </a:lnTo>
                  <a:cubicBezTo>
                    <a:pt x="1686" y="2367"/>
                    <a:pt x="3728" y="3729"/>
                    <a:pt x="5971" y="4610"/>
                  </a:cubicBezTo>
                  <a:cubicBezTo>
                    <a:pt x="4765" y="3311"/>
                    <a:pt x="3280" y="1857"/>
                    <a:pt x="2197" y="449"/>
                  </a:cubicBezTo>
                  <a:cubicBezTo>
                    <a:pt x="2089" y="310"/>
                    <a:pt x="1965" y="155"/>
                    <a:pt x="185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2378675" y="3698825"/>
              <a:ext cx="196875" cy="125325"/>
            </a:xfrm>
            <a:custGeom>
              <a:avLst/>
              <a:gdLst/>
              <a:ahLst/>
              <a:cxnLst/>
              <a:rect l="l" t="t" r="r" b="b"/>
              <a:pathLst>
                <a:path w="7875" h="5013" extrusionOk="0">
                  <a:moveTo>
                    <a:pt x="2925" y="0"/>
                  </a:moveTo>
                  <a:cubicBezTo>
                    <a:pt x="3017" y="201"/>
                    <a:pt x="3110" y="387"/>
                    <a:pt x="3219" y="588"/>
                  </a:cubicBezTo>
                  <a:cubicBezTo>
                    <a:pt x="3389" y="959"/>
                    <a:pt x="3559" y="1330"/>
                    <a:pt x="3574" y="1733"/>
                  </a:cubicBezTo>
                  <a:cubicBezTo>
                    <a:pt x="2352" y="1330"/>
                    <a:pt x="1161" y="851"/>
                    <a:pt x="1" y="278"/>
                  </a:cubicBezTo>
                  <a:lnTo>
                    <a:pt x="1" y="278"/>
                  </a:lnTo>
                  <a:cubicBezTo>
                    <a:pt x="774" y="1114"/>
                    <a:pt x="1672" y="1825"/>
                    <a:pt x="2631" y="2444"/>
                  </a:cubicBezTo>
                  <a:cubicBezTo>
                    <a:pt x="4286" y="3481"/>
                    <a:pt x="6080" y="4254"/>
                    <a:pt x="7875" y="5012"/>
                  </a:cubicBezTo>
                  <a:cubicBezTo>
                    <a:pt x="6436" y="3728"/>
                    <a:pt x="5276" y="2367"/>
                    <a:pt x="3946" y="975"/>
                  </a:cubicBezTo>
                  <a:cubicBezTo>
                    <a:pt x="3621" y="634"/>
                    <a:pt x="3280" y="309"/>
                    <a:pt x="29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2410400" y="3893350"/>
              <a:ext cx="175600" cy="119525"/>
            </a:xfrm>
            <a:custGeom>
              <a:avLst/>
              <a:gdLst/>
              <a:ahLst/>
              <a:cxnLst/>
              <a:rect l="l" t="t" r="r" b="b"/>
              <a:pathLst>
                <a:path w="7024" h="4781" extrusionOk="0">
                  <a:moveTo>
                    <a:pt x="2197" y="0"/>
                  </a:moveTo>
                  <a:cubicBezTo>
                    <a:pt x="2584" y="712"/>
                    <a:pt x="2955" y="1439"/>
                    <a:pt x="3280" y="2181"/>
                  </a:cubicBezTo>
                  <a:cubicBezTo>
                    <a:pt x="3253" y="2263"/>
                    <a:pt x="3172" y="2292"/>
                    <a:pt x="3085" y="2292"/>
                  </a:cubicBezTo>
                  <a:cubicBezTo>
                    <a:pt x="3024" y="2292"/>
                    <a:pt x="2960" y="2278"/>
                    <a:pt x="2909" y="2259"/>
                  </a:cubicBezTo>
                  <a:cubicBezTo>
                    <a:pt x="1903" y="1887"/>
                    <a:pt x="929" y="1423"/>
                    <a:pt x="0" y="913"/>
                  </a:cubicBezTo>
                  <a:lnTo>
                    <a:pt x="0" y="913"/>
                  </a:lnTo>
                  <a:cubicBezTo>
                    <a:pt x="449" y="1300"/>
                    <a:pt x="944" y="1655"/>
                    <a:pt x="1439" y="1980"/>
                  </a:cubicBezTo>
                  <a:cubicBezTo>
                    <a:pt x="2537" y="2723"/>
                    <a:pt x="3682" y="3403"/>
                    <a:pt x="4842" y="4022"/>
                  </a:cubicBezTo>
                  <a:cubicBezTo>
                    <a:pt x="5538" y="4378"/>
                    <a:pt x="6250" y="4734"/>
                    <a:pt x="7023" y="4780"/>
                  </a:cubicBezTo>
                  <a:cubicBezTo>
                    <a:pt x="5740" y="3713"/>
                    <a:pt x="4719" y="2429"/>
                    <a:pt x="3512" y="1253"/>
                  </a:cubicBezTo>
                  <a:cubicBezTo>
                    <a:pt x="3079" y="835"/>
                    <a:pt x="2646" y="402"/>
                    <a:pt x="21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2553100" y="3529025"/>
              <a:ext cx="92450" cy="157825"/>
            </a:xfrm>
            <a:custGeom>
              <a:avLst/>
              <a:gdLst/>
              <a:ahLst/>
              <a:cxnLst/>
              <a:rect l="l" t="t" r="r" b="b"/>
              <a:pathLst>
                <a:path w="3698" h="6313" extrusionOk="0">
                  <a:moveTo>
                    <a:pt x="1625" y="1"/>
                  </a:moveTo>
                  <a:lnTo>
                    <a:pt x="1625" y="1"/>
                  </a:lnTo>
                  <a:cubicBezTo>
                    <a:pt x="1470" y="419"/>
                    <a:pt x="1331" y="836"/>
                    <a:pt x="1223" y="1254"/>
                  </a:cubicBezTo>
                  <a:cubicBezTo>
                    <a:pt x="728" y="2909"/>
                    <a:pt x="480" y="4642"/>
                    <a:pt x="1" y="6312"/>
                  </a:cubicBezTo>
                  <a:cubicBezTo>
                    <a:pt x="728" y="5276"/>
                    <a:pt x="1470" y="3961"/>
                    <a:pt x="2135" y="2894"/>
                  </a:cubicBezTo>
                  <a:cubicBezTo>
                    <a:pt x="2692" y="1981"/>
                    <a:pt x="3249" y="1053"/>
                    <a:pt x="3698" y="94"/>
                  </a:cubicBezTo>
                  <a:lnTo>
                    <a:pt x="3698" y="94"/>
                  </a:lnTo>
                  <a:cubicBezTo>
                    <a:pt x="3033" y="883"/>
                    <a:pt x="2352" y="1656"/>
                    <a:pt x="1640" y="2399"/>
                  </a:cubicBezTo>
                  <a:cubicBezTo>
                    <a:pt x="1408" y="1641"/>
                    <a:pt x="1517" y="805"/>
                    <a:pt x="162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9"/>
            <p:cNvSpPr/>
            <p:nvPr/>
          </p:nvSpPr>
          <p:spPr>
            <a:xfrm>
              <a:off x="2579025" y="3706150"/>
              <a:ext cx="103650" cy="155900"/>
            </a:xfrm>
            <a:custGeom>
              <a:avLst/>
              <a:gdLst/>
              <a:ahLst/>
              <a:cxnLst/>
              <a:rect l="l" t="t" r="r" b="b"/>
              <a:pathLst>
                <a:path w="4146" h="6236" extrusionOk="0">
                  <a:moveTo>
                    <a:pt x="2212" y="1"/>
                  </a:moveTo>
                  <a:cubicBezTo>
                    <a:pt x="1346" y="2043"/>
                    <a:pt x="603" y="4116"/>
                    <a:pt x="0" y="6235"/>
                  </a:cubicBezTo>
                  <a:cubicBezTo>
                    <a:pt x="1222" y="4472"/>
                    <a:pt x="2522" y="2677"/>
                    <a:pt x="3682" y="867"/>
                  </a:cubicBezTo>
                  <a:cubicBezTo>
                    <a:pt x="3836" y="620"/>
                    <a:pt x="4007" y="357"/>
                    <a:pt x="4146" y="94"/>
                  </a:cubicBezTo>
                  <a:lnTo>
                    <a:pt x="4146" y="94"/>
                  </a:lnTo>
                  <a:cubicBezTo>
                    <a:pt x="3481" y="743"/>
                    <a:pt x="2800" y="1378"/>
                    <a:pt x="2243" y="2120"/>
                  </a:cubicBezTo>
                  <a:cubicBezTo>
                    <a:pt x="2233" y="2124"/>
                    <a:pt x="2224" y="2125"/>
                    <a:pt x="2215" y="2125"/>
                  </a:cubicBezTo>
                  <a:cubicBezTo>
                    <a:pt x="2141" y="2125"/>
                    <a:pt x="2104" y="2018"/>
                    <a:pt x="2104" y="1935"/>
                  </a:cubicBezTo>
                  <a:cubicBezTo>
                    <a:pt x="2104" y="1285"/>
                    <a:pt x="2135" y="651"/>
                    <a:pt x="22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2571675" y="3934325"/>
              <a:ext cx="114100" cy="131525"/>
            </a:xfrm>
            <a:custGeom>
              <a:avLst/>
              <a:gdLst/>
              <a:ahLst/>
              <a:cxnLst/>
              <a:rect l="l" t="t" r="r" b="b"/>
              <a:pathLst>
                <a:path w="4564" h="5261" extrusionOk="0">
                  <a:moveTo>
                    <a:pt x="2707" y="1"/>
                  </a:moveTo>
                  <a:lnTo>
                    <a:pt x="2707" y="1"/>
                  </a:lnTo>
                  <a:cubicBezTo>
                    <a:pt x="1810" y="1764"/>
                    <a:pt x="897" y="3512"/>
                    <a:pt x="0" y="5260"/>
                  </a:cubicBezTo>
                  <a:cubicBezTo>
                    <a:pt x="866" y="4626"/>
                    <a:pt x="1810" y="3698"/>
                    <a:pt x="2506" y="2878"/>
                  </a:cubicBezTo>
                  <a:cubicBezTo>
                    <a:pt x="3218" y="2043"/>
                    <a:pt x="3929" y="1192"/>
                    <a:pt x="4564" y="295"/>
                  </a:cubicBezTo>
                  <a:lnTo>
                    <a:pt x="4564" y="295"/>
                  </a:lnTo>
                  <a:cubicBezTo>
                    <a:pt x="4038" y="682"/>
                    <a:pt x="3512" y="1053"/>
                    <a:pt x="2986" y="1439"/>
                  </a:cubicBezTo>
                  <a:cubicBezTo>
                    <a:pt x="2932" y="1480"/>
                    <a:pt x="2867" y="1520"/>
                    <a:pt x="2800" y="1520"/>
                  </a:cubicBezTo>
                  <a:cubicBezTo>
                    <a:pt x="2790" y="1520"/>
                    <a:pt x="2779" y="1519"/>
                    <a:pt x="2769" y="1517"/>
                  </a:cubicBezTo>
                  <a:cubicBezTo>
                    <a:pt x="2583" y="1517"/>
                    <a:pt x="2537" y="1254"/>
                    <a:pt x="2553" y="1068"/>
                  </a:cubicBezTo>
                  <a:cubicBezTo>
                    <a:pt x="2599" y="712"/>
                    <a:pt x="2645" y="357"/>
                    <a:pt x="270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2431675" y="4039150"/>
              <a:ext cx="138850" cy="105200"/>
            </a:xfrm>
            <a:custGeom>
              <a:avLst/>
              <a:gdLst/>
              <a:ahLst/>
              <a:cxnLst/>
              <a:rect l="l" t="t" r="r" b="b"/>
              <a:pathLst>
                <a:path w="5554" h="4208" extrusionOk="0">
                  <a:moveTo>
                    <a:pt x="1779" y="0"/>
                  </a:moveTo>
                  <a:cubicBezTo>
                    <a:pt x="1903" y="217"/>
                    <a:pt x="2042" y="449"/>
                    <a:pt x="2181" y="665"/>
                  </a:cubicBezTo>
                  <a:cubicBezTo>
                    <a:pt x="2321" y="897"/>
                    <a:pt x="2460" y="1238"/>
                    <a:pt x="2259" y="1439"/>
                  </a:cubicBezTo>
                  <a:cubicBezTo>
                    <a:pt x="2178" y="1519"/>
                    <a:pt x="2073" y="1545"/>
                    <a:pt x="1960" y="1545"/>
                  </a:cubicBezTo>
                  <a:cubicBezTo>
                    <a:pt x="1855" y="1545"/>
                    <a:pt x="1744" y="1523"/>
                    <a:pt x="1640" y="1501"/>
                  </a:cubicBezTo>
                  <a:cubicBezTo>
                    <a:pt x="1099" y="1377"/>
                    <a:pt x="557" y="1253"/>
                    <a:pt x="0" y="1129"/>
                  </a:cubicBezTo>
                  <a:lnTo>
                    <a:pt x="0" y="1129"/>
                  </a:lnTo>
                  <a:cubicBezTo>
                    <a:pt x="371" y="1454"/>
                    <a:pt x="758" y="1748"/>
                    <a:pt x="1160" y="2011"/>
                  </a:cubicBezTo>
                  <a:cubicBezTo>
                    <a:pt x="2522" y="2924"/>
                    <a:pt x="4038" y="3573"/>
                    <a:pt x="5554" y="4208"/>
                  </a:cubicBezTo>
                  <a:cubicBezTo>
                    <a:pt x="4672" y="3450"/>
                    <a:pt x="3852" y="2289"/>
                    <a:pt x="3094" y="1408"/>
                  </a:cubicBezTo>
                  <a:cubicBezTo>
                    <a:pt x="2676" y="928"/>
                    <a:pt x="2228" y="449"/>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2563550" y="4083625"/>
              <a:ext cx="130725" cy="112950"/>
            </a:xfrm>
            <a:custGeom>
              <a:avLst/>
              <a:gdLst/>
              <a:ahLst/>
              <a:cxnLst/>
              <a:rect l="l" t="t" r="r" b="b"/>
              <a:pathLst>
                <a:path w="5229" h="4518" extrusionOk="0">
                  <a:moveTo>
                    <a:pt x="3218" y="0"/>
                  </a:moveTo>
                  <a:cubicBezTo>
                    <a:pt x="2058" y="1439"/>
                    <a:pt x="1021" y="2970"/>
                    <a:pt x="0" y="4517"/>
                  </a:cubicBezTo>
                  <a:cubicBezTo>
                    <a:pt x="1439" y="3728"/>
                    <a:pt x="2352" y="3233"/>
                    <a:pt x="3666" y="2289"/>
                  </a:cubicBezTo>
                  <a:cubicBezTo>
                    <a:pt x="4208" y="1918"/>
                    <a:pt x="4734" y="1531"/>
                    <a:pt x="5229" y="1114"/>
                  </a:cubicBezTo>
                  <a:lnTo>
                    <a:pt x="5229" y="1114"/>
                  </a:lnTo>
                  <a:cubicBezTo>
                    <a:pt x="4378" y="1439"/>
                    <a:pt x="3496" y="1733"/>
                    <a:pt x="2615" y="1980"/>
                  </a:cubicBezTo>
                  <a:cubicBezTo>
                    <a:pt x="2738" y="1299"/>
                    <a:pt x="2939" y="634"/>
                    <a:pt x="321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9"/>
          <p:cNvGrpSpPr/>
          <p:nvPr/>
        </p:nvGrpSpPr>
        <p:grpSpPr>
          <a:xfrm rot="10800000">
            <a:off x="8497664" y="-41715"/>
            <a:ext cx="375252" cy="481074"/>
            <a:chOff x="3905125" y="2252100"/>
            <a:chExt cx="254875" cy="326750"/>
          </a:xfrm>
        </p:grpSpPr>
        <p:sp>
          <p:nvSpPr>
            <p:cNvPr id="896" name="Google Shape;896;p19"/>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19"/>
          <p:cNvGrpSpPr/>
          <p:nvPr/>
        </p:nvGrpSpPr>
        <p:grpSpPr>
          <a:xfrm>
            <a:off x="216292" y="307110"/>
            <a:ext cx="8698715" cy="4595990"/>
            <a:chOff x="216292" y="307110"/>
            <a:chExt cx="8698715" cy="4595990"/>
          </a:xfrm>
        </p:grpSpPr>
        <p:sp>
          <p:nvSpPr>
            <p:cNvPr id="912" name="Google Shape;912;p19"/>
            <p:cNvSpPr/>
            <p:nvPr/>
          </p:nvSpPr>
          <p:spPr>
            <a:xfrm>
              <a:off x="3503631" y="473881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1602572" y="4739338"/>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8604108" y="1078940"/>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8680278" y="3650087"/>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216292" y="291931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291932" y="37406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6095808" y="4729490"/>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8884511" y="257433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8180018" y="486406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5299648" y="30711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1995707" y="42233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6">
  <p:cSld name="CUSTOM_7">
    <p:spTree>
      <p:nvGrpSpPr>
        <p:cNvPr id="1" name="Shape 923"/>
        <p:cNvGrpSpPr/>
        <p:nvPr/>
      </p:nvGrpSpPr>
      <p:grpSpPr>
        <a:xfrm>
          <a:off x="0" y="0"/>
          <a:ext cx="0" cy="0"/>
          <a:chOff x="0" y="0"/>
          <a:chExt cx="0" cy="0"/>
        </a:xfrm>
      </p:grpSpPr>
      <p:pic>
        <p:nvPicPr>
          <p:cNvPr id="924" name="Google Shape;924;p20"/>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925" name="Google Shape;925;p20"/>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26" name="Google Shape;926;p20"/>
          <p:cNvGrpSpPr/>
          <p:nvPr/>
        </p:nvGrpSpPr>
        <p:grpSpPr>
          <a:xfrm rot="-10476937">
            <a:off x="8182042" y="-99962"/>
            <a:ext cx="868272" cy="2037665"/>
            <a:chOff x="3286350" y="1615775"/>
            <a:chExt cx="577025" cy="1354075"/>
          </a:xfrm>
        </p:grpSpPr>
        <p:sp>
          <p:nvSpPr>
            <p:cNvPr id="927" name="Google Shape;927;p20"/>
            <p:cNvSpPr/>
            <p:nvPr/>
          </p:nvSpPr>
          <p:spPr>
            <a:xfrm>
              <a:off x="3501375" y="1872275"/>
              <a:ext cx="152400" cy="1097575"/>
            </a:xfrm>
            <a:custGeom>
              <a:avLst/>
              <a:gdLst/>
              <a:ahLst/>
              <a:cxnLst/>
              <a:rect l="l" t="t" r="r" b="b"/>
              <a:pathLst>
                <a:path w="6096" h="43903" fill="none" extrusionOk="0">
                  <a:moveTo>
                    <a:pt x="6095" y="43902"/>
                  </a:moveTo>
                  <a:cubicBezTo>
                    <a:pt x="4347" y="41783"/>
                    <a:pt x="2584" y="39586"/>
                    <a:pt x="1563" y="37034"/>
                  </a:cubicBezTo>
                  <a:cubicBezTo>
                    <a:pt x="0" y="33120"/>
                    <a:pt x="310" y="28696"/>
                    <a:pt x="1253" y="24566"/>
                  </a:cubicBezTo>
                  <a:cubicBezTo>
                    <a:pt x="2197" y="20451"/>
                    <a:pt x="3729" y="16491"/>
                    <a:pt x="4595" y="12360"/>
                  </a:cubicBezTo>
                  <a:cubicBezTo>
                    <a:pt x="5446" y="8307"/>
                    <a:pt x="5616" y="4115"/>
                    <a:pt x="5121"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0"/>
            <p:cNvSpPr/>
            <p:nvPr/>
          </p:nvSpPr>
          <p:spPr>
            <a:xfrm>
              <a:off x="3598825" y="1615775"/>
              <a:ext cx="72725" cy="369450"/>
            </a:xfrm>
            <a:custGeom>
              <a:avLst/>
              <a:gdLst/>
              <a:ahLst/>
              <a:cxnLst/>
              <a:rect l="l" t="t" r="r" b="b"/>
              <a:pathLst>
                <a:path w="2909" h="14778" extrusionOk="0">
                  <a:moveTo>
                    <a:pt x="1897" y="0"/>
                  </a:moveTo>
                  <a:cubicBezTo>
                    <a:pt x="1804" y="0"/>
                    <a:pt x="1712" y="21"/>
                    <a:pt x="1625" y="66"/>
                  </a:cubicBezTo>
                  <a:cubicBezTo>
                    <a:pt x="1347" y="205"/>
                    <a:pt x="1238" y="546"/>
                    <a:pt x="1161" y="855"/>
                  </a:cubicBezTo>
                  <a:cubicBezTo>
                    <a:pt x="1" y="5388"/>
                    <a:pt x="310" y="10199"/>
                    <a:pt x="1362" y="14777"/>
                  </a:cubicBezTo>
                  <a:cubicBezTo>
                    <a:pt x="1873" y="11854"/>
                    <a:pt x="2909" y="9131"/>
                    <a:pt x="2878" y="6176"/>
                  </a:cubicBezTo>
                  <a:cubicBezTo>
                    <a:pt x="2863" y="4645"/>
                    <a:pt x="2847" y="3114"/>
                    <a:pt x="2816" y="1582"/>
                  </a:cubicBezTo>
                  <a:cubicBezTo>
                    <a:pt x="2816" y="1195"/>
                    <a:pt x="2816" y="793"/>
                    <a:pt x="2615" y="453"/>
                  </a:cubicBezTo>
                  <a:cubicBezTo>
                    <a:pt x="2475" y="196"/>
                    <a:pt x="2184" y="0"/>
                    <a:pt x="18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0"/>
            <p:cNvSpPr/>
            <p:nvPr/>
          </p:nvSpPr>
          <p:spPr>
            <a:xfrm>
              <a:off x="3487450" y="1804650"/>
              <a:ext cx="136150" cy="343775"/>
            </a:xfrm>
            <a:custGeom>
              <a:avLst/>
              <a:gdLst/>
              <a:ahLst/>
              <a:cxnLst/>
              <a:rect l="l" t="t" r="r" b="b"/>
              <a:pathLst>
                <a:path w="5446" h="13751" extrusionOk="0">
                  <a:moveTo>
                    <a:pt x="509" y="0"/>
                  </a:moveTo>
                  <a:cubicBezTo>
                    <a:pt x="378" y="0"/>
                    <a:pt x="250" y="42"/>
                    <a:pt x="155" y="137"/>
                  </a:cubicBezTo>
                  <a:cubicBezTo>
                    <a:pt x="32" y="277"/>
                    <a:pt x="16" y="478"/>
                    <a:pt x="16" y="679"/>
                  </a:cubicBezTo>
                  <a:cubicBezTo>
                    <a:pt x="1" y="1963"/>
                    <a:pt x="325" y="3247"/>
                    <a:pt x="728" y="4484"/>
                  </a:cubicBezTo>
                  <a:cubicBezTo>
                    <a:pt x="1780" y="7795"/>
                    <a:pt x="3373" y="10951"/>
                    <a:pt x="5446" y="13750"/>
                  </a:cubicBezTo>
                  <a:cubicBezTo>
                    <a:pt x="4750" y="11693"/>
                    <a:pt x="3744" y="8847"/>
                    <a:pt x="3373" y="6696"/>
                  </a:cubicBezTo>
                  <a:cubicBezTo>
                    <a:pt x="3017" y="4608"/>
                    <a:pt x="2321" y="2566"/>
                    <a:pt x="1331" y="694"/>
                  </a:cubicBezTo>
                  <a:cubicBezTo>
                    <a:pt x="1207" y="478"/>
                    <a:pt x="1068" y="246"/>
                    <a:pt x="867" y="107"/>
                  </a:cubicBezTo>
                  <a:cubicBezTo>
                    <a:pt x="761" y="39"/>
                    <a:pt x="633" y="0"/>
                    <a:pt x="50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0"/>
            <p:cNvSpPr/>
            <p:nvPr/>
          </p:nvSpPr>
          <p:spPr>
            <a:xfrm>
              <a:off x="3330825" y="1990725"/>
              <a:ext cx="250625" cy="322450"/>
            </a:xfrm>
            <a:custGeom>
              <a:avLst/>
              <a:gdLst/>
              <a:ahLst/>
              <a:cxnLst/>
              <a:rect l="l" t="t" r="r" b="b"/>
              <a:pathLst>
                <a:path w="10025" h="12898" extrusionOk="0">
                  <a:moveTo>
                    <a:pt x="511" y="1"/>
                  </a:moveTo>
                  <a:cubicBezTo>
                    <a:pt x="447" y="1"/>
                    <a:pt x="384" y="13"/>
                    <a:pt x="325" y="42"/>
                  </a:cubicBezTo>
                  <a:cubicBezTo>
                    <a:pt x="0" y="197"/>
                    <a:pt x="16" y="646"/>
                    <a:pt x="93" y="986"/>
                  </a:cubicBezTo>
                  <a:cubicBezTo>
                    <a:pt x="480" y="2579"/>
                    <a:pt x="1408" y="3987"/>
                    <a:pt x="2383" y="5302"/>
                  </a:cubicBezTo>
                  <a:cubicBezTo>
                    <a:pt x="4564" y="8179"/>
                    <a:pt x="7132" y="10747"/>
                    <a:pt x="10025" y="12897"/>
                  </a:cubicBezTo>
                  <a:cubicBezTo>
                    <a:pt x="8493" y="10639"/>
                    <a:pt x="7828" y="8319"/>
                    <a:pt x="6343" y="6029"/>
                  </a:cubicBezTo>
                  <a:cubicBezTo>
                    <a:pt x="4889" y="3801"/>
                    <a:pt x="3342" y="1481"/>
                    <a:pt x="1006" y="166"/>
                  </a:cubicBezTo>
                  <a:cubicBezTo>
                    <a:pt x="860" y="87"/>
                    <a:pt x="681" y="1"/>
                    <a:pt x="51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0"/>
            <p:cNvSpPr/>
            <p:nvPr/>
          </p:nvSpPr>
          <p:spPr>
            <a:xfrm>
              <a:off x="3286350" y="2253025"/>
              <a:ext cx="237100" cy="251575"/>
            </a:xfrm>
            <a:custGeom>
              <a:avLst/>
              <a:gdLst/>
              <a:ahLst/>
              <a:cxnLst/>
              <a:rect l="l" t="t" r="r" b="b"/>
              <a:pathLst>
                <a:path w="9484" h="10063" extrusionOk="0">
                  <a:moveTo>
                    <a:pt x="1014" y="1"/>
                  </a:moveTo>
                  <a:cubicBezTo>
                    <a:pt x="886" y="1"/>
                    <a:pt x="759" y="26"/>
                    <a:pt x="635" y="85"/>
                  </a:cubicBezTo>
                  <a:cubicBezTo>
                    <a:pt x="263" y="240"/>
                    <a:pt x="47" y="657"/>
                    <a:pt x="31" y="1060"/>
                  </a:cubicBezTo>
                  <a:cubicBezTo>
                    <a:pt x="0" y="1462"/>
                    <a:pt x="140" y="1864"/>
                    <a:pt x="325" y="2235"/>
                  </a:cubicBezTo>
                  <a:cubicBezTo>
                    <a:pt x="805" y="3225"/>
                    <a:pt x="1547" y="4076"/>
                    <a:pt x="2305" y="4881"/>
                  </a:cubicBezTo>
                  <a:cubicBezTo>
                    <a:pt x="4347" y="7046"/>
                    <a:pt x="6668" y="9119"/>
                    <a:pt x="9483" y="10063"/>
                  </a:cubicBezTo>
                  <a:cubicBezTo>
                    <a:pt x="8168" y="8609"/>
                    <a:pt x="7859" y="7139"/>
                    <a:pt x="6714" y="5561"/>
                  </a:cubicBezTo>
                  <a:cubicBezTo>
                    <a:pt x="5430" y="3798"/>
                    <a:pt x="3976" y="2173"/>
                    <a:pt x="2367" y="704"/>
                  </a:cubicBezTo>
                  <a:cubicBezTo>
                    <a:pt x="1989" y="362"/>
                    <a:pt x="1495" y="1"/>
                    <a:pt x="101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0"/>
            <p:cNvSpPr/>
            <p:nvPr/>
          </p:nvSpPr>
          <p:spPr>
            <a:xfrm>
              <a:off x="3335475" y="2566650"/>
              <a:ext cx="192600" cy="202875"/>
            </a:xfrm>
            <a:custGeom>
              <a:avLst/>
              <a:gdLst/>
              <a:ahLst/>
              <a:cxnLst/>
              <a:rect l="l" t="t" r="r" b="b"/>
              <a:pathLst>
                <a:path w="7704" h="8115" extrusionOk="0">
                  <a:moveTo>
                    <a:pt x="496" y="0"/>
                  </a:moveTo>
                  <a:cubicBezTo>
                    <a:pt x="464" y="0"/>
                    <a:pt x="433" y="3"/>
                    <a:pt x="402" y="8"/>
                  </a:cubicBezTo>
                  <a:cubicBezTo>
                    <a:pt x="77" y="101"/>
                    <a:pt x="0" y="550"/>
                    <a:pt x="31" y="890"/>
                  </a:cubicBezTo>
                  <a:cubicBezTo>
                    <a:pt x="248" y="2746"/>
                    <a:pt x="1655" y="4231"/>
                    <a:pt x="3140" y="5376"/>
                  </a:cubicBezTo>
                  <a:cubicBezTo>
                    <a:pt x="4548" y="6474"/>
                    <a:pt x="6080" y="7387"/>
                    <a:pt x="7704" y="8114"/>
                  </a:cubicBezTo>
                  <a:cubicBezTo>
                    <a:pt x="6667" y="6892"/>
                    <a:pt x="5708" y="4634"/>
                    <a:pt x="4656" y="3427"/>
                  </a:cubicBezTo>
                  <a:cubicBezTo>
                    <a:pt x="3558" y="2159"/>
                    <a:pt x="2413" y="859"/>
                    <a:pt x="913" y="117"/>
                  </a:cubicBezTo>
                  <a:cubicBezTo>
                    <a:pt x="786" y="53"/>
                    <a:pt x="638" y="0"/>
                    <a:pt x="49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0"/>
            <p:cNvSpPr/>
            <p:nvPr/>
          </p:nvSpPr>
          <p:spPr>
            <a:xfrm>
              <a:off x="3622800" y="1907150"/>
              <a:ext cx="194175" cy="235775"/>
            </a:xfrm>
            <a:custGeom>
              <a:avLst/>
              <a:gdLst/>
              <a:ahLst/>
              <a:cxnLst/>
              <a:rect l="l" t="t" r="r" b="b"/>
              <a:pathLst>
                <a:path w="7767" h="9431" extrusionOk="0">
                  <a:moveTo>
                    <a:pt x="6892" y="1"/>
                  </a:moveTo>
                  <a:cubicBezTo>
                    <a:pt x="6463" y="1"/>
                    <a:pt x="6028" y="332"/>
                    <a:pt x="5709" y="663"/>
                  </a:cubicBezTo>
                  <a:cubicBezTo>
                    <a:pt x="3296" y="3122"/>
                    <a:pt x="1625" y="6201"/>
                    <a:pt x="1" y="9233"/>
                  </a:cubicBezTo>
                  <a:cubicBezTo>
                    <a:pt x="41" y="9273"/>
                    <a:pt x="198" y="9430"/>
                    <a:pt x="229" y="9430"/>
                  </a:cubicBezTo>
                  <a:cubicBezTo>
                    <a:pt x="233" y="9430"/>
                    <a:pt x="235" y="9427"/>
                    <a:pt x="233" y="9418"/>
                  </a:cubicBezTo>
                  <a:cubicBezTo>
                    <a:pt x="202" y="9372"/>
                    <a:pt x="264" y="9326"/>
                    <a:pt x="310" y="9279"/>
                  </a:cubicBezTo>
                  <a:cubicBezTo>
                    <a:pt x="1068" y="8660"/>
                    <a:pt x="1904" y="8227"/>
                    <a:pt x="2569" y="7500"/>
                  </a:cubicBezTo>
                  <a:cubicBezTo>
                    <a:pt x="4116" y="5814"/>
                    <a:pt x="5678" y="4128"/>
                    <a:pt x="7070" y="2318"/>
                  </a:cubicBezTo>
                  <a:cubicBezTo>
                    <a:pt x="7333" y="1978"/>
                    <a:pt x="7612" y="1606"/>
                    <a:pt x="7689" y="1189"/>
                  </a:cubicBezTo>
                  <a:cubicBezTo>
                    <a:pt x="7766" y="756"/>
                    <a:pt x="7612" y="245"/>
                    <a:pt x="7225" y="75"/>
                  </a:cubicBezTo>
                  <a:cubicBezTo>
                    <a:pt x="7116" y="24"/>
                    <a:pt x="7004" y="1"/>
                    <a:pt x="689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0"/>
            <p:cNvSpPr/>
            <p:nvPr/>
          </p:nvSpPr>
          <p:spPr>
            <a:xfrm>
              <a:off x="3557825" y="2089300"/>
              <a:ext cx="305550" cy="292700"/>
            </a:xfrm>
            <a:custGeom>
              <a:avLst/>
              <a:gdLst/>
              <a:ahLst/>
              <a:cxnLst/>
              <a:rect l="l" t="t" r="r" b="b"/>
              <a:pathLst>
                <a:path w="12222" h="11708" extrusionOk="0">
                  <a:moveTo>
                    <a:pt x="11199" y="1"/>
                  </a:moveTo>
                  <a:cubicBezTo>
                    <a:pt x="10121" y="1"/>
                    <a:pt x="9179" y="778"/>
                    <a:pt x="8385" y="1529"/>
                  </a:cubicBezTo>
                  <a:cubicBezTo>
                    <a:pt x="5199" y="4577"/>
                    <a:pt x="2383" y="7995"/>
                    <a:pt x="1" y="11708"/>
                  </a:cubicBezTo>
                  <a:cubicBezTo>
                    <a:pt x="2321" y="10269"/>
                    <a:pt x="4441" y="8413"/>
                    <a:pt x="6606" y="6758"/>
                  </a:cubicBezTo>
                  <a:cubicBezTo>
                    <a:pt x="8138" y="5567"/>
                    <a:pt x="9592" y="4298"/>
                    <a:pt x="10969" y="2937"/>
                  </a:cubicBezTo>
                  <a:cubicBezTo>
                    <a:pt x="11572" y="2349"/>
                    <a:pt x="12222" y="1622"/>
                    <a:pt x="12175" y="771"/>
                  </a:cubicBezTo>
                  <a:cubicBezTo>
                    <a:pt x="12160" y="555"/>
                    <a:pt x="12098" y="338"/>
                    <a:pt x="11928" y="199"/>
                  </a:cubicBezTo>
                  <a:cubicBezTo>
                    <a:pt x="11789" y="75"/>
                    <a:pt x="11603" y="29"/>
                    <a:pt x="11433" y="13"/>
                  </a:cubicBezTo>
                  <a:cubicBezTo>
                    <a:pt x="11354" y="5"/>
                    <a:pt x="11276" y="1"/>
                    <a:pt x="1119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0"/>
            <p:cNvSpPr/>
            <p:nvPr/>
          </p:nvSpPr>
          <p:spPr>
            <a:xfrm>
              <a:off x="3519175" y="2301150"/>
              <a:ext cx="328350" cy="297825"/>
            </a:xfrm>
            <a:custGeom>
              <a:avLst/>
              <a:gdLst/>
              <a:ahLst/>
              <a:cxnLst/>
              <a:rect l="l" t="t" r="r" b="b"/>
              <a:pathLst>
                <a:path w="13134" h="11913" extrusionOk="0">
                  <a:moveTo>
                    <a:pt x="12298" y="1"/>
                  </a:moveTo>
                  <a:cubicBezTo>
                    <a:pt x="10844" y="109"/>
                    <a:pt x="9653" y="1130"/>
                    <a:pt x="8586" y="2120"/>
                  </a:cubicBezTo>
                  <a:cubicBezTo>
                    <a:pt x="5445" y="5121"/>
                    <a:pt x="2568" y="8401"/>
                    <a:pt x="0" y="11912"/>
                  </a:cubicBezTo>
                  <a:cubicBezTo>
                    <a:pt x="2212" y="10365"/>
                    <a:pt x="5043" y="9205"/>
                    <a:pt x="7131" y="7488"/>
                  </a:cubicBezTo>
                  <a:cubicBezTo>
                    <a:pt x="8802" y="6096"/>
                    <a:pt x="10395" y="4595"/>
                    <a:pt x="11865" y="2986"/>
                  </a:cubicBezTo>
                  <a:cubicBezTo>
                    <a:pt x="12437" y="2383"/>
                    <a:pt x="13010" y="1703"/>
                    <a:pt x="13103" y="883"/>
                  </a:cubicBezTo>
                  <a:cubicBezTo>
                    <a:pt x="13134" y="604"/>
                    <a:pt x="13072" y="264"/>
                    <a:pt x="12840" y="109"/>
                  </a:cubicBezTo>
                  <a:cubicBezTo>
                    <a:pt x="12685" y="1"/>
                    <a:pt x="12484" y="1"/>
                    <a:pt x="1229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a:off x="3557825" y="2565775"/>
              <a:ext cx="181425" cy="290375"/>
            </a:xfrm>
            <a:custGeom>
              <a:avLst/>
              <a:gdLst/>
              <a:ahLst/>
              <a:cxnLst/>
              <a:rect l="l" t="t" r="r" b="b"/>
              <a:pathLst>
                <a:path w="7257" h="11615" extrusionOk="0">
                  <a:moveTo>
                    <a:pt x="6628" y="1"/>
                  </a:moveTo>
                  <a:cubicBezTo>
                    <a:pt x="6367" y="1"/>
                    <a:pt x="6084" y="161"/>
                    <a:pt x="5864" y="337"/>
                  </a:cubicBezTo>
                  <a:cubicBezTo>
                    <a:pt x="4595" y="1405"/>
                    <a:pt x="3729" y="2890"/>
                    <a:pt x="2971" y="4375"/>
                  </a:cubicBezTo>
                  <a:cubicBezTo>
                    <a:pt x="1795" y="6695"/>
                    <a:pt x="790" y="9124"/>
                    <a:pt x="1" y="11614"/>
                  </a:cubicBezTo>
                  <a:cubicBezTo>
                    <a:pt x="1966" y="10315"/>
                    <a:pt x="2987" y="8335"/>
                    <a:pt x="4332" y="6401"/>
                  </a:cubicBezTo>
                  <a:cubicBezTo>
                    <a:pt x="5462" y="4808"/>
                    <a:pt x="6359" y="3060"/>
                    <a:pt x="7024" y="1219"/>
                  </a:cubicBezTo>
                  <a:cubicBezTo>
                    <a:pt x="7163" y="832"/>
                    <a:pt x="7256" y="322"/>
                    <a:pt x="6931" y="90"/>
                  </a:cubicBezTo>
                  <a:cubicBezTo>
                    <a:pt x="6837" y="27"/>
                    <a:pt x="6735" y="1"/>
                    <a:pt x="662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a:off x="3622800" y="1907150"/>
              <a:ext cx="182950" cy="232000"/>
            </a:xfrm>
            <a:custGeom>
              <a:avLst/>
              <a:gdLst/>
              <a:ahLst/>
              <a:cxnLst/>
              <a:rect l="l" t="t" r="r" b="b"/>
              <a:pathLst>
                <a:path w="7318" h="9280" extrusionOk="0">
                  <a:moveTo>
                    <a:pt x="6892" y="1"/>
                  </a:moveTo>
                  <a:cubicBezTo>
                    <a:pt x="6463" y="1"/>
                    <a:pt x="6028" y="332"/>
                    <a:pt x="5709" y="663"/>
                  </a:cubicBezTo>
                  <a:cubicBezTo>
                    <a:pt x="3296" y="3122"/>
                    <a:pt x="1625" y="6201"/>
                    <a:pt x="1" y="9233"/>
                  </a:cubicBezTo>
                  <a:cubicBezTo>
                    <a:pt x="16" y="9248"/>
                    <a:pt x="32" y="9264"/>
                    <a:pt x="47" y="9279"/>
                  </a:cubicBezTo>
                  <a:cubicBezTo>
                    <a:pt x="2584" y="6325"/>
                    <a:pt x="5013" y="3277"/>
                    <a:pt x="7318" y="137"/>
                  </a:cubicBezTo>
                  <a:cubicBezTo>
                    <a:pt x="7287" y="106"/>
                    <a:pt x="7256" y="90"/>
                    <a:pt x="7225" y="75"/>
                  </a:cubicBezTo>
                  <a:cubicBezTo>
                    <a:pt x="7116" y="24"/>
                    <a:pt x="7004" y="1"/>
                    <a:pt x="689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a:off x="3599600" y="1615775"/>
              <a:ext cx="53400" cy="360175"/>
            </a:xfrm>
            <a:custGeom>
              <a:avLst/>
              <a:gdLst/>
              <a:ahLst/>
              <a:cxnLst/>
              <a:rect l="l" t="t" r="r" b="b"/>
              <a:pathLst>
                <a:path w="2136" h="14407" extrusionOk="0">
                  <a:moveTo>
                    <a:pt x="1865" y="0"/>
                  </a:moveTo>
                  <a:cubicBezTo>
                    <a:pt x="1772" y="0"/>
                    <a:pt x="1679" y="20"/>
                    <a:pt x="1594" y="66"/>
                  </a:cubicBezTo>
                  <a:cubicBezTo>
                    <a:pt x="1316" y="205"/>
                    <a:pt x="1207" y="546"/>
                    <a:pt x="1130" y="855"/>
                  </a:cubicBezTo>
                  <a:cubicBezTo>
                    <a:pt x="1" y="5264"/>
                    <a:pt x="279" y="9951"/>
                    <a:pt x="1238" y="14406"/>
                  </a:cubicBezTo>
                  <a:cubicBezTo>
                    <a:pt x="1130" y="9611"/>
                    <a:pt x="1579" y="4831"/>
                    <a:pt x="2135" y="51"/>
                  </a:cubicBezTo>
                  <a:cubicBezTo>
                    <a:pt x="2050" y="20"/>
                    <a:pt x="1958" y="0"/>
                    <a:pt x="186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0"/>
            <p:cNvSpPr/>
            <p:nvPr/>
          </p:nvSpPr>
          <p:spPr>
            <a:xfrm>
              <a:off x="3497500" y="1804500"/>
              <a:ext cx="122625" cy="333875"/>
            </a:xfrm>
            <a:custGeom>
              <a:avLst/>
              <a:gdLst/>
              <a:ahLst/>
              <a:cxnLst/>
              <a:rect l="l" t="t" r="r" b="b"/>
              <a:pathLst>
                <a:path w="4905" h="13355" extrusionOk="0">
                  <a:moveTo>
                    <a:pt x="77" y="0"/>
                  </a:moveTo>
                  <a:cubicBezTo>
                    <a:pt x="51" y="0"/>
                    <a:pt x="26" y="2"/>
                    <a:pt x="1" y="4"/>
                  </a:cubicBezTo>
                  <a:cubicBezTo>
                    <a:pt x="1331" y="4568"/>
                    <a:pt x="2739" y="9147"/>
                    <a:pt x="4905" y="13354"/>
                  </a:cubicBezTo>
                  <a:cubicBezTo>
                    <a:pt x="4224" y="11328"/>
                    <a:pt x="3311" y="8713"/>
                    <a:pt x="2971" y="6702"/>
                  </a:cubicBezTo>
                  <a:cubicBezTo>
                    <a:pt x="2615" y="4614"/>
                    <a:pt x="1919" y="2572"/>
                    <a:pt x="929" y="700"/>
                  </a:cubicBezTo>
                  <a:cubicBezTo>
                    <a:pt x="805" y="484"/>
                    <a:pt x="666" y="252"/>
                    <a:pt x="465" y="113"/>
                  </a:cubicBezTo>
                  <a:cubicBezTo>
                    <a:pt x="348" y="35"/>
                    <a:pt x="210"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0"/>
            <p:cNvSpPr/>
            <p:nvPr/>
          </p:nvSpPr>
          <p:spPr>
            <a:xfrm>
              <a:off x="3333925" y="1990725"/>
              <a:ext cx="247525" cy="322450"/>
            </a:xfrm>
            <a:custGeom>
              <a:avLst/>
              <a:gdLst/>
              <a:ahLst/>
              <a:cxnLst/>
              <a:rect l="l" t="t" r="r" b="b"/>
              <a:pathLst>
                <a:path w="9901" h="12898" extrusionOk="0">
                  <a:moveTo>
                    <a:pt x="387" y="1"/>
                  </a:moveTo>
                  <a:cubicBezTo>
                    <a:pt x="323" y="1"/>
                    <a:pt x="260" y="13"/>
                    <a:pt x="201" y="42"/>
                  </a:cubicBezTo>
                  <a:cubicBezTo>
                    <a:pt x="109" y="89"/>
                    <a:pt x="47" y="151"/>
                    <a:pt x="0" y="244"/>
                  </a:cubicBezTo>
                  <a:cubicBezTo>
                    <a:pt x="3032" y="4250"/>
                    <a:pt x="6064" y="8257"/>
                    <a:pt x="9096" y="12263"/>
                  </a:cubicBezTo>
                  <a:cubicBezTo>
                    <a:pt x="9359" y="12480"/>
                    <a:pt x="9622" y="12696"/>
                    <a:pt x="9901" y="12897"/>
                  </a:cubicBezTo>
                  <a:cubicBezTo>
                    <a:pt x="8369" y="10639"/>
                    <a:pt x="7704" y="8319"/>
                    <a:pt x="6219" y="6029"/>
                  </a:cubicBezTo>
                  <a:cubicBezTo>
                    <a:pt x="4765" y="3801"/>
                    <a:pt x="3218" y="1481"/>
                    <a:pt x="882" y="166"/>
                  </a:cubicBezTo>
                  <a:cubicBezTo>
                    <a:pt x="736" y="87"/>
                    <a:pt x="557" y="1"/>
                    <a:pt x="38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a:off x="3294850" y="2253025"/>
              <a:ext cx="228600" cy="251575"/>
            </a:xfrm>
            <a:custGeom>
              <a:avLst/>
              <a:gdLst/>
              <a:ahLst/>
              <a:cxnLst/>
              <a:rect l="l" t="t" r="r" b="b"/>
              <a:pathLst>
                <a:path w="9144" h="10063" extrusionOk="0">
                  <a:moveTo>
                    <a:pt x="674" y="1"/>
                  </a:moveTo>
                  <a:cubicBezTo>
                    <a:pt x="546" y="1"/>
                    <a:pt x="419" y="26"/>
                    <a:pt x="295" y="85"/>
                  </a:cubicBezTo>
                  <a:cubicBezTo>
                    <a:pt x="186" y="131"/>
                    <a:pt x="94" y="193"/>
                    <a:pt x="1" y="286"/>
                  </a:cubicBezTo>
                  <a:cubicBezTo>
                    <a:pt x="2383" y="3921"/>
                    <a:pt x="5338" y="7185"/>
                    <a:pt x="8726" y="9908"/>
                  </a:cubicBezTo>
                  <a:cubicBezTo>
                    <a:pt x="8865" y="9970"/>
                    <a:pt x="9004" y="10016"/>
                    <a:pt x="9143" y="10063"/>
                  </a:cubicBezTo>
                  <a:cubicBezTo>
                    <a:pt x="7828" y="8609"/>
                    <a:pt x="7519" y="7139"/>
                    <a:pt x="6374" y="5561"/>
                  </a:cubicBezTo>
                  <a:cubicBezTo>
                    <a:pt x="5090" y="3798"/>
                    <a:pt x="3636" y="2173"/>
                    <a:pt x="2027" y="704"/>
                  </a:cubicBezTo>
                  <a:cubicBezTo>
                    <a:pt x="1649" y="362"/>
                    <a:pt x="1155" y="1"/>
                    <a:pt x="67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0"/>
            <p:cNvSpPr/>
            <p:nvPr/>
          </p:nvSpPr>
          <p:spPr>
            <a:xfrm>
              <a:off x="3339725" y="2566650"/>
              <a:ext cx="188350" cy="202875"/>
            </a:xfrm>
            <a:custGeom>
              <a:avLst/>
              <a:gdLst/>
              <a:ahLst/>
              <a:cxnLst/>
              <a:rect l="l" t="t" r="r" b="b"/>
              <a:pathLst>
                <a:path w="7534" h="8115" extrusionOk="0">
                  <a:moveTo>
                    <a:pt x="326" y="0"/>
                  </a:moveTo>
                  <a:cubicBezTo>
                    <a:pt x="294" y="0"/>
                    <a:pt x="263" y="3"/>
                    <a:pt x="232" y="8"/>
                  </a:cubicBezTo>
                  <a:cubicBezTo>
                    <a:pt x="139" y="39"/>
                    <a:pt x="62" y="101"/>
                    <a:pt x="0" y="178"/>
                  </a:cubicBezTo>
                  <a:cubicBezTo>
                    <a:pt x="1903" y="3164"/>
                    <a:pt x="4332" y="5809"/>
                    <a:pt x="7147" y="7944"/>
                  </a:cubicBezTo>
                  <a:cubicBezTo>
                    <a:pt x="7286" y="7990"/>
                    <a:pt x="7410" y="8052"/>
                    <a:pt x="7534" y="8114"/>
                  </a:cubicBezTo>
                  <a:cubicBezTo>
                    <a:pt x="6497" y="6892"/>
                    <a:pt x="5538" y="4634"/>
                    <a:pt x="4486" y="3427"/>
                  </a:cubicBezTo>
                  <a:cubicBezTo>
                    <a:pt x="3388" y="2159"/>
                    <a:pt x="2243" y="859"/>
                    <a:pt x="743" y="117"/>
                  </a:cubicBezTo>
                  <a:cubicBezTo>
                    <a:pt x="616" y="53"/>
                    <a:pt x="468" y="0"/>
                    <a:pt x="32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0"/>
            <p:cNvSpPr/>
            <p:nvPr/>
          </p:nvSpPr>
          <p:spPr>
            <a:xfrm>
              <a:off x="3562475" y="2089300"/>
              <a:ext cx="291250" cy="285750"/>
            </a:xfrm>
            <a:custGeom>
              <a:avLst/>
              <a:gdLst/>
              <a:ahLst/>
              <a:cxnLst/>
              <a:rect l="l" t="t" r="r" b="b"/>
              <a:pathLst>
                <a:path w="11650" h="11430" extrusionOk="0">
                  <a:moveTo>
                    <a:pt x="11013" y="1"/>
                  </a:moveTo>
                  <a:cubicBezTo>
                    <a:pt x="9935" y="1"/>
                    <a:pt x="8993" y="778"/>
                    <a:pt x="8199" y="1529"/>
                  </a:cubicBezTo>
                  <a:cubicBezTo>
                    <a:pt x="5090" y="4499"/>
                    <a:pt x="2336" y="7825"/>
                    <a:pt x="1" y="11430"/>
                  </a:cubicBezTo>
                  <a:cubicBezTo>
                    <a:pt x="635" y="11012"/>
                    <a:pt x="1161" y="10455"/>
                    <a:pt x="1687" y="9914"/>
                  </a:cubicBezTo>
                  <a:cubicBezTo>
                    <a:pt x="4935" y="6572"/>
                    <a:pt x="8261" y="3324"/>
                    <a:pt x="11649" y="137"/>
                  </a:cubicBezTo>
                  <a:cubicBezTo>
                    <a:pt x="11525" y="60"/>
                    <a:pt x="11386" y="29"/>
                    <a:pt x="11247" y="13"/>
                  </a:cubicBezTo>
                  <a:cubicBezTo>
                    <a:pt x="11168" y="5"/>
                    <a:pt x="11090" y="1"/>
                    <a:pt x="110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0"/>
            <p:cNvSpPr/>
            <p:nvPr/>
          </p:nvSpPr>
          <p:spPr>
            <a:xfrm>
              <a:off x="3528825" y="2301150"/>
              <a:ext cx="316775" cy="284675"/>
            </a:xfrm>
            <a:custGeom>
              <a:avLst/>
              <a:gdLst/>
              <a:ahLst/>
              <a:cxnLst/>
              <a:rect l="l" t="t" r="r" b="b"/>
              <a:pathLst>
                <a:path w="12671" h="11387" extrusionOk="0">
                  <a:moveTo>
                    <a:pt x="11912" y="1"/>
                  </a:moveTo>
                  <a:cubicBezTo>
                    <a:pt x="10458" y="109"/>
                    <a:pt x="9267" y="1130"/>
                    <a:pt x="8200" y="2120"/>
                  </a:cubicBezTo>
                  <a:cubicBezTo>
                    <a:pt x="5214" y="4967"/>
                    <a:pt x="2476" y="8076"/>
                    <a:pt x="1" y="11386"/>
                  </a:cubicBezTo>
                  <a:cubicBezTo>
                    <a:pt x="4394" y="7921"/>
                    <a:pt x="8261" y="3806"/>
                    <a:pt x="12670" y="388"/>
                  </a:cubicBezTo>
                  <a:cubicBezTo>
                    <a:pt x="12624" y="279"/>
                    <a:pt x="12562" y="171"/>
                    <a:pt x="12454" y="109"/>
                  </a:cubicBezTo>
                  <a:cubicBezTo>
                    <a:pt x="12299" y="1"/>
                    <a:pt x="12098" y="1"/>
                    <a:pt x="1191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0"/>
            <p:cNvSpPr/>
            <p:nvPr/>
          </p:nvSpPr>
          <p:spPr>
            <a:xfrm>
              <a:off x="3562875" y="2565775"/>
              <a:ext cx="170175" cy="275675"/>
            </a:xfrm>
            <a:custGeom>
              <a:avLst/>
              <a:gdLst/>
              <a:ahLst/>
              <a:cxnLst/>
              <a:rect l="l" t="t" r="r" b="b"/>
              <a:pathLst>
                <a:path w="6807" h="11027" extrusionOk="0">
                  <a:moveTo>
                    <a:pt x="6426" y="1"/>
                  </a:moveTo>
                  <a:cubicBezTo>
                    <a:pt x="6165" y="1"/>
                    <a:pt x="5882" y="161"/>
                    <a:pt x="5662" y="337"/>
                  </a:cubicBezTo>
                  <a:cubicBezTo>
                    <a:pt x="4393" y="1405"/>
                    <a:pt x="3527" y="2890"/>
                    <a:pt x="2769" y="4375"/>
                  </a:cubicBezTo>
                  <a:cubicBezTo>
                    <a:pt x="1686" y="6509"/>
                    <a:pt x="758" y="8737"/>
                    <a:pt x="0" y="11027"/>
                  </a:cubicBezTo>
                  <a:cubicBezTo>
                    <a:pt x="2135" y="7329"/>
                    <a:pt x="4409" y="3710"/>
                    <a:pt x="6807" y="167"/>
                  </a:cubicBezTo>
                  <a:cubicBezTo>
                    <a:pt x="6776" y="136"/>
                    <a:pt x="6760" y="105"/>
                    <a:pt x="6729" y="90"/>
                  </a:cubicBezTo>
                  <a:cubicBezTo>
                    <a:pt x="6635" y="27"/>
                    <a:pt x="6533" y="1"/>
                    <a:pt x="642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0"/>
            <p:cNvSpPr/>
            <p:nvPr/>
          </p:nvSpPr>
          <p:spPr>
            <a:xfrm>
              <a:off x="3606950" y="1762825"/>
              <a:ext cx="64600" cy="222400"/>
            </a:xfrm>
            <a:custGeom>
              <a:avLst/>
              <a:gdLst/>
              <a:ahLst/>
              <a:cxnLst/>
              <a:rect l="l" t="t" r="r" b="b"/>
              <a:pathLst>
                <a:path w="2584" h="8896" extrusionOk="0">
                  <a:moveTo>
                    <a:pt x="124" y="1"/>
                  </a:moveTo>
                  <a:lnTo>
                    <a:pt x="124" y="1"/>
                  </a:lnTo>
                  <a:cubicBezTo>
                    <a:pt x="1" y="2971"/>
                    <a:pt x="372" y="5987"/>
                    <a:pt x="1037" y="8895"/>
                  </a:cubicBezTo>
                  <a:cubicBezTo>
                    <a:pt x="1548" y="5972"/>
                    <a:pt x="2584" y="3249"/>
                    <a:pt x="2553" y="294"/>
                  </a:cubicBezTo>
                  <a:cubicBezTo>
                    <a:pt x="2553" y="217"/>
                    <a:pt x="2553" y="140"/>
                    <a:pt x="2553" y="62"/>
                  </a:cubicBezTo>
                  <a:cubicBezTo>
                    <a:pt x="2197" y="1114"/>
                    <a:pt x="1857" y="2151"/>
                    <a:pt x="1532" y="3203"/>
                  </a:cubicBezTo>
                  <a:cubicBezTo>
                    <a:pt x="1501" y="3214"/>
                    <a:pt x="1470" y="3219"/>
                    <a:pt x="1441" y="3219"/>
                  </a:cubicBezTo>
                  <a:cubicBezTo>
                    <a:pt x="1223" y="3219"/>
                    <a:pt x="1057" y="2939"/>
                    <a:pt x="975" y="2708"/>
                  </a:cubicBezTo>
                  <a:cubicBezTo>
                    <a:pt x="635" y="1826"/>
                    <a:pt x="356" y="913"/>
                    <a:pt x="12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0"/>
            <p:cNvSpPr/>
            <p:nvPr/>
          </p:nvSpPr>
          <p:spPr>
            <a:xfrm>
              <a:off x="3526125" y="1947675"/>
              <a:ext cx="97475" cy="200750"/>
            </a:xfrm>
            <a:custGeom>
              <a:avLst/>
              <a:gdLst/>
              <a:ahLst/>
              <a:cxnLst/>
              <a:rect l="l" t="t" r="r" b="b"/>
              <a:pathLst>
                <a:path w="3899" h="8030" extrusionOk="0">
                  <a:moveTo>
                    <a:pt x="1640" y="1"/>
                  </a:moveTo>
                  <a:cubicBezTo>
                    <a:pt x="1640" y="697"/>
                    <a:pt x="1640" y="1378"/>
                    <a:pt x="1625" y="2074"/>
                  </a:cubicBezTo>
                  <a:cubicBezTo>
                    <a:pt x="1625" y="2259"/>
                    <a:pt x="1594" y="2491"/>
                    <a:pt x="1408" y="2584"/>
                  </a:cubicBezTo>
                  <a:cubicBezTo>
                    <a:pt x="913" y="2089"/>
                    <a:pt x="449" y="1563"/>
                    <a:pt x="0" y="1022"/>
                  </a:cubicBezTo>
                  <a:lnTo>
                    <a:pt x="0" y="1022"/>
                  </a:lnTo>
                  <a:cubicBezTo>
                    <a:pt x="991" y="3512"/>
                    <a:pt x="2305" y="5879"/>
                    <a:pt x="3899" y="8029"/>
                  </a:cubicBezTo>
                  <a:cubicBezTo>
                    <a:pt x="3203" y="5972"/>
                    <a:pt x="2197" y="3126"/>
                    <a:pt x="1826" y="975"/>
                  </a:cubicBezTo>
                  <a:cubicBezTo>
                    <a:pt x="1779" y="651"/>
                    <a:pt x="1702" y="326"/>
                    <a:pt x="164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0"/>
            <p:cNvSpPr/>
            <p:nvPr/>
          </p:nvSpPr>
          <p:spPr>
            <a:xfrm>
              <a:off x="3391550" y="2076475"/>
              <a:ext cx="189900" cy="236700"/>
            </a:xfrm>
            <a:custGeom>
              <a:avLst/>
              <a:gdLst/>
              <a:ahLst/>
              <a:cxnLst/>
              <a:rect l="l" t="t" r="r" b="b"/>
              <a:pathLst>
                <a:path w="7596" h="9468" extrusionOk="0">
                  <a:moveTo>
                    <a:pt x="2119" y="0"/>
                  </a:moveTo>
                  <a:lnTo>
                    <a:pt x="2119" y="0"/>
                  </a:lnTo>
                  <a:cubicBezTo>
                    <a:pt x="2553" y="1145"/>
                    <a:pt x="2986" y="2290"/>
                    <a:pt x="3419" y="3434"/>
                  </a:cubicBezTo>
                  <a:cubicBezTo>
                    <a:pt x="3512" y="3682"/>
                    <a:pt x="3558" y="4053"/>
                    <a:pt x="3311" y="4146"/>
                  </a:cubicBezTo>
                  <a:cubicBezTo>
                    <a:pt x="3276" y="4159"/>
                    <a:pt x="3240" y="4165"/>
                    <a:pt x="3206" y="4165"/>
                  </a:cubicBezTo>
                  <a:cubicBezTo>
                    <a:pt x="3118" y="4165"/>
                    <a:pt x="3032" y="4128"/>
                    <a:pt x="2955" y="4084"/>
                  </a:cubicBezTo>
                  <a:cubicBezTo>
                    <a:pt x="2274" y="3790"/>
                    <a:pt x="1686" y="3342"/>
                    <a:pt x="1098" y="2862"/>
                  </a:cubicBezTo>
                  <a:cubicBezTo>
                    <a:pt x="727" y="2568"/>
                    <a:pt x="371" y="2243"/>
                    <a:pt x="0" y="1934"/>
                  </a:cubicBezTo>
                  <a:lnTo>
                    <a:pt x="0" y="1934"/>
                  </a:lnTo>
                  <a:cubicBezTo>
                    <a:pt x="2166" y="4780"/>
                    <a:pt x="4718" y="7317"/>
                    <a:pt x="7596" y="9467"/>
                  </a:cubicBezTo>
                  <a:cubicBezTo>
                    <a:pt x="6064" y="7209"/>
                    <a:pt x="5399" y="4889"/>
                    <a:pt x="3914" y="2599"/>
                  </a:cubicBezTo>
                  <a:cubicBezTo>
                    <a:pt x="3342" y="1717"/>
                    <a:pt x="2754" y="836"/>
                    <a:pt x="211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0"/>
            <p:cNvSpPr/>
            <p:nvPr/>
          </p:nvSpPr>
          <p:spPr>
            <a:xfrm>
              <a:off x="3330050" y="2333250"/>
              <a:ext cx="193400" cy="171350"/>
            </a:xfrm>
            <a:custGeom>
              <a:avLst/>
              <a:gdLst/>
              <a:ahLst/>
              <a:cxnLst/>
              <a:rect l="l" t="t" r="r" b="b"/>
              <a:pathLst>
                <a:path w="7736" h="6854" extrusionOk="0">
                  <a:moveTo>
                    <a:pt x="3079" y="1"/>
                  </a:moveTo>
                  <a:lnTo>
                    <a:pt x="3079" y="1"/>
                  </a:lnTo>
                  <a:cubicBezTo>
                    <a:pt x="3589" y="1006"/>
                    <a:pt x="4069" y="2027"/>
                    <a:pt x="4533" y="3048"/>
                  </a:cubicBezTo>
                  <a:cubicBezTo>
                    <a:pt x="4422" y="3117"/>
                    <a:pt x="4301" y="3144"/>
                    <a:pt x="4176" y="3144"/>
                  </a:cubicBezTo>
                  <a:cubicBezTo>
                    <a:pt x="3933" y="3144"/>
                    <a:pt x="3675" y="3042"/>
                    <a:pt x="3450" y="2940"/>
                  </a:cubicBezTo>
                  <a:cubicBezTo>
                    <a:pt x="2259" y="2383"/>
                    <a:pt x="1114" y="1749"/>
                    <a:pt x="1" y="1053"/>
                  </a:cubicBezTo>
                  <a:lnTo>
                    <a:pt x="1" y="1053"/>
                  </a:lnTo>
                  <a:cubicBezTo>
                    <a:pt x="186" y="1269"/>
                    <a:pt x="372" y="1470"/>
                    <a:pt x="557" y="1672"/>
                  </a:cubicBezTo>
                  <a:cubicBezTo>
                    <a:pt x="2615" y="3837"/>
                    <a:pt x="4920" y="5910"/>
                    <a:pt x="7735" y="6854"/>
                  </a:cubicBezTo>
                  <a:cubicBezTo>
                    <a:pt x="6420" y="5400"/>
                    <a:pt x="6111" y="3930"/>
                    <a:pt x="4966" y="2352"/>
                  </a:cubicBezTo>
                  <a:cubicBezTo>
                    <a:pt x="4363" y="1532"/>
                    <a:pt x="3744" y="759"/>
                    <a:pt x="307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0"/>
            <p:cNvSpPr/>
            <p:nvPr/>
          </p:nvSpPr>
          <p:spPr>
            <a:xfrm>
              <a:off x="3378775" y="2598550"/>
              <a:ext cx="149300" cy="170975"/>
            </a:xfrm>
            <a:custGeom>
              <a:avLst/>
              <a:gdLst/>
              <a:ahLst/>
              <a:cxnLst/>
              <a:rect l="l" t="t" r="r" b="b"/>
              <a:pathLst>
                <a:path w="5972" h="6839" extrusionOk="0">
                  <a:moveTo>
                    <a:pt x="867" y="1"/>
                  </a:moveTo>
                  <a:lnTo>
                    <a:pt x="867" y="1"/>
                  </a:lnTo>
                  <a:cubicBezTo>
                    <a:pt x="1517" y="1006"/>
                    <a:pt x="2182" y="2012"/>
                    <a:pt x="2832" y="3017"/>
                  </a:cubicBezTo>
                  <a:cubicBezTo>
                    <a:pt x="3079" y="3389"/>
                    <a:pt x="3327" y="3775"/>
                    <a:pt x="3388" y="4208"/>
                  </a:cubicBezTo>
                  <a:cubicBezTo>
                    <a:pt x="2213" y="3884"/>
                    <a:pt x="1084" y="3420"/>
                    <a:pt x="1" y="2847"/>
                  </a:cubicBezTo>
                  <a:lnTo>
                    <a:pt x="1" y="2847"/>
                  </a:lnTo>
                  <a:cubicBezTo>
                    <a:pt x="434" y="3311"/>
                    <a:pt x="913" y="3729"/>
                    <a:pt x="1408" y="4100"/>
                  </a:cubicBezTo>
                  <a:cubicBezTo>
                    <a:pt x="2816" y="5198"/>
                    <a:pt x="4348" y="6111"/>
                    <a:pt x="5972" y="6838"/>
                  </a:cubicBezTo>
                  <a:cubicBezTo>
                    <a:pt x="4935" y="5616"/>
                    <a:pt x="3976" y="3358"/>
                    <a:pt x="2924" y="2151"/>
                  </a:cubicBezTo>
                  <a:cubicBezTo>
                    <a:pt x="2275" y="1408"/>
                    <a:pt x="1609" y="651"/>
                    <a:pt x="86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a:off x="3622800" y="1994475"/>
              <a:ext cx="153175" cy="148450"/>
            </a:xfrm>
            <a:custGeom>
              <a:avLst/>
              <a:gdLst/>
              <a:ahLst/>
              <a:cxnLst/>
              <a:rect l="l" t="t" r="r" b="b"/>
              <a:pathLst>
                <a:path w="6127" h="5938" extrusionOk="0">
                  <a:moveTo>
                    <a:pt x="6127" y="1"/>
                  </a:moveTo>
                  <a:lnTo>
                    <a:pt x="6127" y="1"/>
                  </a:lnTo>
                  <a:cubicBezTo>
                    <a:pt x="4858" y="1114"/>
                    <a:pt x="3559" y="2228"/>
                    <a:pt x="2244" y="3280"/>
                  </a:cubicBezTo>
                  <a:cubicBezTo>
                    <a:pt x="2105" y="3218"/>
                    <a:pt x="2105" y="3017"/>
                    <a:pt x="2120" y="2863"/>
                  </a:cubicBezTo>
                  <a:cubicBezTo>
                    <a:pt x="2167" y="2445"/>
                    <a:pt x="2244" y="2043"/>
                    <a:pt x="2306" y="1640"/>
                  </a:cubicBezTo>
                  <a:lnTo>
                    <a:pt x="2306" y="1640"/>
                  </a:lnTo>
                  <a:cubicBezTo>
                    <a:pt x="1486" y="2971"/>
                    <a:pt x="743" y="4363"/>
                    <a:pt x="1" y="5740"/>
                  </a:cubicBezTo>
                  <a:cubicBezTo>
                    <a:pt x="41" y="5780"/>
                    <a:pt x="198" y="5937"/>
                    <a:pt x="229" y="5937"/>
                  </a:cubicBezTo>
                  <a:cubicBezTo>
                    <a:pt x="233" y="5937"/>
                    <a:pt x="235" y="5934"/>
                    <a:pt x="233" y="5925"/>
                  </a:cubicBezTo>
                  <a:cubicBezTo>
                    <a:pt x="202" y="5879"/>
                    <a:pt x="264" y="5833"/>
                    <a:pt x="310" y="5786"/>
                  </a:cubicBezTo>
                  <a:cubicBezTo>
                    <a:pt x="1068" y="5167"/>
                    <a:pt x="1904" y="4734"/>
                    <a:pt x="2569" y="4007"/>
                  </a:cubicBezTo>
                  <a:cubicBezTo>
                    <a:pt x="3791" y="2692"/>
                    <a:pt x="4997" y="1377"/>
                    <a:pt x="612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0"/>
            <p:cNvSpPr/>
            <p:nvPr/>
          </p:nvSpPr>
          <p:spPr>
            <a:xfrm>
              <a:off x="3557825" y="2218400"/>
              <a:ext cx="195325" cy="163600"/>
            </a:xfrm>
            <a:custGeom>
              <a:avLst/>
              <a:gdLst/>
              <a:ahLst/>
              <a:cxnLst/>
              <a:rect l="l" t="t" r="r" b="b"/>
              <a:pathLst>
                <a:path w="7813" h="6544" extrusionOk="0">
                  <a:moveTo>
                    <a:pt x="4905" y="0"/>
                  </a:moveTo>
                  <a:cubicBezTo>
                    <a:pt x="3110" y="2058"/>
                    <a:pt x="1471" y="4255"/>
                    <a:pt x="1" y="6544"/>
                  </a:cubicBezTo>
                  <a:cubicBezTo>
                    <a:pt x="2321" y="5105"/>
                    <a:pt x="4441" y="3249"/>
                    <a:pt x="6606" y="1594"/>
                  </a:cubicBezTo>
                  <a:cubicBezTo>
                    <a:pt x="7009" y="1269"/>
                    <a:pt x="7411" y="944"/>
                    <a:pt x="7813" y="619"/>
                  </a:cubicBezTo>
                  <a:lnTo>
                    <a:pt x="7813" y="619"/>
                  </a:lnTo>
                  <a:cubicBezTo>
                    <a:pt x="6483" y="1408"/>
                    <a:pt x="5106" y="2104"/>
                    <a:pt x="3683" y="2708"/>
                  </a:cubicBezTo>
                  <a:cubicBezTo>
                    <a:pt x="4038" y="1779"/>
                    <a:pt x="4456" y="882"/>
                    <a:pt x="490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0"/>
            <p:cNvSpPr/>
            <p:nvPr/>
          </p:nvSpPr>
          <p:spPr>
            <a:xfrm>
              <a:off x="3519175" y="2455075"/>
              <a:ext cx="203425" cy="143900"/>
            </a:xfrm>
            <a:custGeom>
              <a:avLst/>
              <a:gdLst/>
              <a:ahLst/>
              <a:cxnLst/>
              <a:rect l="l" t="t" r="r" b="b"/>
              <a:pathLst>
                <a:path w="8137" h="5756" extrusionOk="0">
                  <a:moveTo>
                    <a:pt x="4672" y="1"/>
                  </a:moveTo>
                  <a:cubicBezTo>
                    <a:pt x="3017" y="1842"/>
                    <a:pt x="1454" y="3760"/>
                    <a:pt x="0" y="5755"/>
                  </a:cubicBezTo>
                  <a:cubicBezTo>
                    <a:pt x="2212" y="4208"/>
                    <a:pt x="5043" y="3048"/>
                    <a:pt x="7131" y="1331"/>
                  </a:cubicBezTo>
                  <a:cubicBezTo>
                    <a:pt x="7472" y="1037"/>
                    <a:pt x="7797" y="759"/>
                    <a:pt x="8137" y="465"/>
                  </a:cubicBezTo>
                  <a:lnTo>
                    <a:pt x="8137" y="465"/>
                  </a:lnTo>
                  <a:cubicBezTo>
                    <a:pt x="7023" y="929"/>
                    <a:pt x="5878" y="1377"/>
                    <a:pt x="4734" y="1780"/>
                  </a:cubicBezTo>
                  <a:cubicBezTo>
                    <a:pt x="4639" y="1814"/>
                    <a:pt x="4526" y="1848"/>
                    <a:pt x="4422" y="1848"/>
                  </a:cubicBezTo>
                  <a:cubicBezTo>
                    <a:pt x="4339" y="1848"/>
                    <a:pt x="4263" y="1826"/>
                    <a:pt x="4208" y="1764"/>
                  </a:cubicBezTo>
                  <a:cubicBezTo>
                    <a:pt x="4099" y="1640"/>
                    <a:pt x="4146" y="1439"/>
                    <a:pt x="4192" y="1285"/>
                  </a:cubicBezTo>
                  <a:cubicBezTo>
                    <a:pt x="4331" y="851"/>
                    <a:pt x="4502" y="418"/>
                    <a:pt x="46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a:off x="3557825" y="2687125"/>
              <a:ext cx="107150" cy="169025"/>
            </a:xfrm>
            <a:custGeom>
              <a:avLst/>
              <a:gdLst/>
              <a:ahLst/>
              <a:cxnLst/>
              <a:rect l="l" t="t" r="r" b="b"/>
              <a:pathLst>
                <a:path w="4286" h="6761" extrusionOk="0">
                  <a:moveTo>
                    <a:pt x="2739" y="0"/>
                  </a:moveTo>
                  <a:lnTo>
                    <a:pt x="2739" y="0"/>
                  </a:lnTo>
                  <a:cubicBezTo>
                    <a:pt x="1656" y="2181"/>
                    <a:pt x="744" y="4440"/>
                    <a:pt x="1" y="6760"/>
                  </a:cubicBezTo>
                  <a:cubicBezTo>
                    <a:pt x="1950" y="5492"/>
                    <a:pt x="2956" y="3543"/>
                    <a:pt x="4286" y="1625"/>
                  </a:cubicBezTo>
                  <a:lnTo>
                    <a:pt x="4286" y="1625"/>
                  </a:lnTo>
                  <a:cubicBezTo>
                    <a:pt x="3590" y="2197"/>
                    <a:pt x="2894" y="2754"/>
                    <a:pt x="2167" y="3280"/>
                  </a:cubicBezTo>
                  <a:cubicBezTo>
                    <a:pt x="1904" y="3156"/>
                    <a:pt x="1950" y="2769"/>
                    <a:pt x="2027" y="2491"/>
                  </a:cubicBezTo>
                  <a:cubicBezTo>
                    <a:pt x="2260" y="1671"/>
                    <a:pt x="2492" y="836"/>
                    <a:pt x="273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0"/>
          <p:cNvGrpSpPr/>
          <p:nvPr/>
        </p:nvGrpSpPr>
        <p:grpSpPr>
          <a:xfrm>
            <a:off x="264029" y="231458"/>
            <a:ext cx="8623074" cy="4738558"/>
            <a:chOff x="264029" y="231458"/>
            <a:chExt cx="8623074" cy="4738558"/>
          </a:xfrm>
        </p:grpSpPr>
        <p:sp>
          <p:nvSpPr>
            <p:cNvPr id="956" name="Google Shape;956;p20"/>
            <p:cNvSpPr/>
            <p:nvPr/>
          </p:nvSpPr>
          <p:spPr>
            <a:xfrm rot="10800000" flipH="1">
              <a:off x="4237727" y="307110"/>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0"/>
            <p:cNvSpPr/>
            <p:nvPr/>
          </p:nvSpPr>
          <p:spPr>
            <a:xfrm rot="10800000" flipH="1">
              <a:off x="1574669" y="231458"/>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0"/>
            <p:cNvSpPr/>
            <p:nvPr/>
          </p:nvSpPr>
          <p:spPr>
            <a:xfrm rot="10800000" flipH="1">
              <a:off x="8271404" y="3968056"/>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0"/>
            <p:cNvSpPr/>
            <p:nvPr/>
          </p:nvSpPr>
          <p:spPr>
            <a:xfrm rot="10800000" flipH="1">
              <a:off x="8728574" y="2387509"/>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0"/>
            <p:cNvSpPr/>
            <p:nvPr/>
          </p:nvSpPr>
          <p:spPr>
            <a:xfrm rot="10800000" flipH="1">
              <a:off x="618938" y="1706347"/>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0"/>
            <p:cNvSpPr/>
            <p:nvPr/>
          </p:nvSpPr>
          <p:spPr>
            <a:xfrm rot="10800000" flipH="1">
              <a:off x="3725051" y="4805692"/>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0"/>
            <p:cNvSpPr/>
            <p:nvPr/>
          </p:nvSpPr>
          <p:spPr>
            <a:xfrm rot="10800000" flipH="1">
              <a:off x="264029" y="467185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0"/>
            <p:cNvSpPr/>
            <p:nvPr/>
          </p:nvSpPr>
          <p:spPr>
            <a:xfrm rot="10800000" flipH="1">
              <a:off x="8856608" y="336738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0"/>
            <p:cNvSpPr/>
            <p:nvPr/>
          </p:nvSpPr>
          <p:spPr>
            <a:xfrm rot="10800000" flipH="1">
              <a:off x="6490945" y="4872604"/>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rot="10800000" flipH="1">
              <a:off x="1967804" y="475738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0"/>
            <p:cNvSpPr/>
            <p:nvPr/>
          </p:nvSpPr>
          <p:spPr>
            <a:xfrm rot="10800000" flipH="1">
              <a:off x="740553" y="3641279"/>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0"/>
            <p:cNvSpPr/>
            <p:nvPr/>
          </p:nvSpPr>
          <p:spPr>
            <a:xfrm rot="10800000" flipH="1">
              <a:off x="312909" y="502036"/>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pic>
        <p:nvPicPr>
          <p:cNvPr id="31" name="Google Shape;31;p3"/>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32" name="Google Shape;32;p3"/>
          <p:cNvSpPr txBox="1">
            <a:spLocks noGrp="1"/>
          </p:cNvSpPr>
          <p:nvPr>
            <p:ph type="title"/>
          </p:nvPr>
        </p:nvSpPr>
        <p:spPr>
          <a:xfrm>
            <a:off x="713225" y="2285200"/>
            <a:ext cx="3276000" cy="1554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3" name="Google Shape;33;p3"/>
          <p:cNvSpPr txBox="1">
            <a:spLocks noGrp="1"/>
          </p:cNvSpPr>
          <p:nvPr>
            <p:ph type="title" idx="2" hasCustomPrompt="1"/>
          </p:nvPr>
        </p:nvSpPr>
        <p:spPr>
          <a:xfrm>
            <a:off x="713225" y="1122838"/>
            <a:ext cx="1201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 name="Google Shape;34;p3"/>
          <p:cNvSpPr txBox="1">
            <a:spLocks noGrp="1"/>
          </p:cNvSpPr>
          <p:nvPr>
            <p:ph type="subTitle" idx="1"/>
          </p:nvPr>
        </p:nvSpPr>
        <p:spPr>
          <a:xfrm>
            <a:off x="713225" y="4022225"/>
            <a:ext cx="3276000" cy="501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5" name="Google Shape;35;p3"/>
          <p:cNvGrpSpPr/>
          <p:nvPr/>
        </p:nvGrpSpPr>
        <p:grpSpPr>
          <a:xfrm rot="10800000" flipH="1">
            <a:off x="111719" y="-26687"/>
            <a:ext cx="691980" cy="936635"/>
            <a:chOff x="3051600" y="3618575"/>
            <a:chExt cx="498150" cy="674275"/>
          </a:xfrm>
        </p:grpSpPr>
        <p:sp>
          <p:nvSpPr>
            <p:cNvPr id="36" name="Google Shape;36;p3"/>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37" name="Google Shape;37;p3"/>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rot="10800000" flipH="1">
            <a:off x="1302733" y="-65303"/>
            <a:ext cx="434094" cy="536679"/>
            <a:chOff x="3909000" y="3894125"/>
            <a:chExt cx="312500" cy="386350"/>
          </a:xfrm>
        </p:grpSpPr>
        <p:sp>
          <p:nvSpPr>
            <p:cNvPr id="48" name="Google Shape;48;p3"/>
            <p:cNvSpPr/>
            <p:nvPr/>
          </p:nvSpPr>
          <p:spPr>
            <a:xfrm>
              <a:off x="3909000" y="3894125"/>
              <a:ext cx="86250" cy="344200"/>
            </a:xfrm>
            <a:custGeom>
              <a:avLst/>
              <a:gdLst/>
              <a:ahLst/>
              <a:cxnLst/>
              <a:rect l="l" t="t" r="r" b="b"/>
              <a:pathLst>
                <a:path w="3450" h="13768" extrusionOk="0">
                  <a:moveTo>
                    <a:pt x="851" y="0"/>
                  </a:moveTo>
                  <a:cubicBezTo>
                    <a:pt x="0" y="511"/>
                    <a:pt x="0" y="1794"/>
                    <a:pt x="93" y="2986"/>
                  </a:cubicBezTo>
                  <a:cubicBezTo>
                    <a:pt x="387" y="6451"/>
                    <a:pt x="1145" y="10102"/>
                    <a:pt x="2707" y="13768"/>
                  </a:cubicBezTo>
                  <a:cubicBezTo>
                    <a:pt x="2800" y="11370"/>
                    <a:pt x="3450" y="9885"/>
                    <a:pt x="3326" y="7394"/>
                  </a:cubicBezTo>
                  <a:cubicBezTo>
                    <a:pt x="3249" y="5863"/>
                    <a:pt x="3001" y="4270"/>
                    <a:pt x="2584" y="2645"/>
                  </a:cubicBezTo>
                  <a:cubicBezTo>
                    <a:pt x="2336" y="1686"/>
                    <a:pt x="1826" y="480"/>
                    <a:pt x="85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009550" y="3900750"/>
              <a:ext cx="211950" cy="379725"/>
            </a:xfrm>
            <a:custGeom>
              <a:avLst/>
              <a:gdLst/>
              <a:ahLst/>
              <a:cxnLst/>
              <a:rect l="l" t="t" r="r" b="b"/>
              <a:pathLst>
                <a:path w="8478" h="15189" extrusionOk="0">
                  <a:moveTo>
                    <a:pt x="7664" y="1"/>
                  </a:moveTo>
                  <a:cubicBezTo>
                    <a:pt x="7525" y="1"/>
                    <a:pt x="7390" y="33"/>
                    <a:pt x="7271" y="75"/>
                  </a:cubicBezTo>
                  <a:cubicBezTo>
                    <a:pt x="4471" y="1019"/>
                    <a:pt x="2645" y="3324"/>
                    <a:pt x="1609" y="6062"/>
                  </a:cubicBezTo>
                  <a:cubicBezTo>
                    <a:pt x="573" y="8816"/>
                    <a:pt x="263" y="12002"/>
                    <a:pt x="0" y="15189"/>
                  </a:cubicBezTo>
                  <a:cubicBezTo>
                    <a:pt x="1160" y="12884"/>
                    <a:pt x="2630" y="9867"/>
                    <a:pt x="4363" y="8073"/>
                  </a:cubicBezTo>
                  <a:cubicBezTo>
                    <a:pt x="6203" y="6139"/>
                    <a:pt x="8106" y="4113"/>
                    <a:pt x="8446" y="1112"/>
                  </a:cubicBezTo>
                  <a:cubicBezTo>
                    <a:pt x="8477" y="833"/>
                    <a:pt x="8462" y="447"/>
                    <a:pt x="8168" y="184"/>
                  </a:cubicBezTo>
                  <a:cubicBezTo>
                    <a:pt x="8007" y="48"/>
                    <a:pt x="7833" y="1"/>
                    <a:pt x="76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926400" y="3894125"/>
              <a:ext cx="68850" cy="344200"/>
            </a:xfrm>
            <a:custGeom>
              <a:avLst/>
              <a:gdLst/>
              <a:ahLst/>
              <a:cxnLst/>
              <a:rect l="l" t="t" r="r" b="b"/>
              <a:pathLst>
                <a:path w="2754" h="13768" extrusionOk="0">
                  <a:moveTo>
                    <a:pt x="155" y="0"/>
                  </a:moveTo>
                  <a:cubicBezTo>
                    <a:pt x="93" y="46"/>
                    <a:pt x="47" y="77"/>
                    <a:pt x="0" y="124"/>
                  </a:cubicBezTo>
                  <a:cubicBezTo>
                    <a:pt x="1284" y="4594"/>
                    <a:pt x="2305" y="9189"/>
                    <a:pt x="1996" y="13752"/>
                  </a:cubicBezTo>
                  <a:cubicBezTo>
                    <a:pt x="1996" y="13768"/>
                    <a:pt x="2011" y="13768"/>
                    <a:pt x="2011" y="13768"/>
                  </a:cubicBezTo>
                  <a:cubicBezTo>
                    <a:pt x="2104" y="11370"/>
                    <a:pt x="2754" y="9885"/>
                    <a:pt x="2630" y="7394"/>
                  </a:cubicBezTo>
                  <a:cubicBezTo>
                    <a:pt x="2553" y="5863"/>
                    <a:pt x="2305" y="4270"/>
                    <a:pt x="1888" y="2645"/>
                  </a:cubicBezTo>
                  <a:cubicBezTo>
                    <a:pt x="1640" y="1686"/>
                    <a:pt x="1130" y="480"/>
                    <a:pt x="15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009550" y="3900725"/>
              <a:ext cx="196875" cy="379750"/>
            </a:xfrm>
            <a:custGeom>
              <a:avLst/>
              <a:gdLst/>
              <a:ahLst/>
              <a:cxnLst/>
              <a:rect l="l" t="t" r="r" b="b"/>
              <a:pathLst>
                <a:path w="7875" h="15190" extrusionOk="0">
                  <a:moveTo>
                    <a:pt x="7663" y="1"/>
                  </a:moveTo>
                  <a:cubicBezTo>
                    <a:pt x="7525" y="1"/>
                    <a:pt x="7395" y="35"/>
                    <a:pt x="7271" y="76"/>
                  </a:cubicBezTo>
                  <a:cubicBezTo>
                    <a:pt x="4471" y="1020"/>
                    <a:pt x="2645" y="3325"/>
                    <a:pt x="1609" y="6063"/>
                  </a:cubicBezTo>
                  <a:cubicBezTo>
                    <a:pt x="573" y="8817"/>
                    <a:pt x="263" y="12003"/>
                    <a:pt x="0" y="15190"/>
                  </a:cubicBezTo>
                  <a:cubicBezTo>
                    <a:pt x="47" y="15097"/>
                    <a:pt x="93" y="15020"/>
                    <a:pt x="139" y="14927"/>
                  </a:cubicBezTo>
                  <a:cubicBezTo>
                    <a:pt x="1145" y="9342"/>
                    <a:pt x="3898" y="4083"/>
                    <a:pt x="7874" y="30"/>
                  </a:cubicBezTo>
                  <a:cubicBezTo>
                    <a:pt x="7802" y="9"/>
                    <a:pt x="7731" y="1"/>
                    <a:pt x="76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921750" y="3978025"/>
              <a:ext cx="73500" cy="260300"/>
            </a:xfrm>
            <a:custGeom>
              <a:avLst/>
              <a:gdLst/>
              <a:ahLst/>
              <a:cxnLst/>
              <a:rect l="l" t="t" r="r" b="b"/>
              <a:pathLst>
                <a:path w="2940" h="10412" extrusionOk="0">
                  <a:moveTo>
                    <a:pt x="2244" y="1"/>
                  </a:moveTo>
                  <a:cubicBezTo>
                    <a:pt x="2135" y="1548"/>
                    <a:pt x="2027" y="3095"/>
                    <a:pt x="1903" y="4642"/>
                  </a:cubicBezTo>
                  <a:cubicBezTo>
                    <a:pt x="1889" y="4904"/>
                    <a:pt x="1778" y="5249"/>
                    <a:pt x="1532" y="5249"/>
                  </a:cubicBezTo>
                  <a:cubicBezTo>
                    <a:pt x="1517" y="5249"/>
                    <a:pt x="1502" y="5248"/>
                    <a:pt x="1486" y="5245"/>
                  </a:cubicBezTo>
                  <a:cubicBezTo>
                    <a:pt x="1331" y="5230"/>
                    <a:pt x="1238" y="5075"/>
                    <a:pt x="1161" y="4951"/>
                  </a:cubicBezTo>
                  <a:cubicBezTo>
                    <a:pt x="774" y="4270"/>
                    <a:pt x="387" y="3590"/>
                    <a:pt x="1" y="2925"/>
                  </a:cubicBezTo>
                  <a:lnTo>
                    <a:pt x="1" y="2925"/>
                  </a:lnTo>
                  <a:cubicBezTo>
                    <a:pt x="434" y="5384"/>
                    <a:pt x="1114" y="7890"/>
                    <a:pt x="2197" y="10412"/>
                  </a:cubicBezTo>
                  <a:cubicBezTo>
                    <a:pt x="2290" y="8014"/>
                    <a:pt x="2940" y="6529"/>
                    <a:pt x="2816" y="4038"/>
                  </a:cubicBezTo>
                  <a:cubicBezTo>
                    <a:pt x="2754" y="2723"/>
                    <a:pt x="2553" y="1378"/>
                    <a:pt x="224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009550" y="4002000"/>
              <a:ext cx="161275" cy="278475"/>
            </a:xfrm>
            <a:custGeom>
              <a:avLst/>
              <a:gdLst/>
              <a:ahLst/>
              <a:cxnLst/>
              <a:rect l="l" t="t" r="r" b="b"/>
              <a:pathLst>
                <a:path w="6451" h="11139" extrusionOk="0">
                  <a:moveTo>
                    <a:pt x="2568" y="1"/>
                  </a:moveTo>
                  <a:lnTo>
                    <a:pt x="2568" y="1"/>
                  </a:lnTo>
                  <a:cubicBezTo>
                    <a:pt x="2197" y="635"/>
                    <a:pt x="1872" y="1300"/>
                    <a:pt x="1609" y="2012"/>
                  </a:cubicBezTo>
                  <a:cubicBezTo>
                    <a:pt x="573" y="4766"/>
                    <a:pt x="263" y="7952"/>
                    <a:pt x="0" y="11139"/>
                  </a:cubicBezTo>
                  <a:cubicBezTo>
                    <a:pt x="1160" y="8834"/>
                    <a:pt x="2630" y="5817"/>
                    <a:pt x="4363" y="4023"/>
                  </a:cubicBezTo>
                  <a:cubicBezTo>
                    <a:pt x="5074" y="3265"/>
                    <a:pt x="5801" y="2507"/>
                    <a:pt x="6451" y="1672"/>
                  </a:cubicBezTo>
                  <a:lnTo>
                    <a:pt x="6451" y="1672"/>
                  </a:lnTo>
                  <a:cubicBezTo>
                    <a:pt x="5182" y="2646"/>
                    <a:pt x="3898" y="3590"/>
                    <a:pt x="2599" y="4518"/>
                  </a:cubicBezTo>
                  <a:cubicBezTo>
                    <a:pt x="2482" y="4603"/>
                    <a:pt x="2336" y="4681"/>
                    <a:pt x="2205" y="4681"/>
                  </a:cubicBezTo>
                  <a:cubicBezTo>
                    <a:pt x="2146" y="4681"/>
                    <a:pt x="2090" y="4665"/>
                    <a:pt x="2042" y="4626"/>
                  </a:cubicBezTo>
                  <a:cubicBezTo>
                    <a:pt x="1903" y="4533"/>
                    <a:pt x="1918" y="4332"/>
                    <a:pt x="1934" y="4162"/>
                  </a:cubicBezTo>
                  <a:cubicBezTo>
                    <a:pt x="2135" y="2770"/>
                    <a:pt x="2336" y="1378"/>
                    <a:pt x="256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rot="10800000" flipH="1">
            <a:off x="2701989" y="-47106"/>
            <a:ext cx="817138" cy="697710"/>
            <a:chOff x="4806600" y="3805275"/>
            <a:chExt cx="588250" cy="502275"/>
          </a:xfrm>
        </p:grpSpPr>
        <p:sp>
          <p:nvSpPr>
            <p:cNvPr id="55" name="Google Shape;55;p3"/>
            <p:cNvSpPr/>
            <p:nvPr/>
          </p:nvSpPr>
          <p:spPr>
            <a:xfrm>
              <a:off x="4812400" y="3805275"/>
              <a:ext cx="398750" cy="502275"/>
            </a:xfrm>
            <a:custGeom>
              <a:avLst/>
              <a:gdLst/>
              <a:ahLst/>
              <a:cxnLst/>
              <a:rect l="l" t="t" r="r" b="b"/>
              <a:pathLst>
                <a:path w="15950"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2692" y="16363"/>
                    <a:pt x="13598" y="5395"/>
                    <a:pt x="15331" y="2765"/>
                  </a:cubicBezTo>
                  <a:cubicBezTo>
                    <a:pt x="15609" y="2332"/>
                    <a:pt x="15872" y="1868"/>
                    <a:pt x="15919" y="1357"/>
                  </a:cubicBezTo>
                  <a:cubicBezTo>
                    <a:pt x="15949" y="831"/>
                    <a:pt x="15702" y="275"/>
                    <a:pt x="15238" y="73"/>
                  </a:cubicBezTo>
                  <a:cubicBezTo>
                    <a:pt x="15109" y="22"/>
                    <a:pt x="14977" y="0"/>
                    <a:pt x="1484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806600" y="4049575"/>
              <a:ext cx="588250" cy="255275"/>
            </a:xfrm>
            <a:custGeom>
              <a:avLst/>
              <a:gdLst/>
              <a:ahLst/>
              <a:cxnLst/>
              <a:rect l="l" t="t" r="r" b="b"/>
              <a:pathLst>
                <a:path w="23530" h="10211" extrusionOk="0">
                  <a:moveTo>
                    <a:pt x="20984" y="1"/>
                  </a:moveTo>
                  <a:cubicBezTo>
                    <a:pt x="18225" y="1"/>
                    <a:pt x="15505" y="876"/>
                    <a:pt x="12948" y="1965"/>
                  </a:cubicBezTo>
                  <a:cubicBezTo>
                    <a:pt x="8215" y="3992"/>
                    <a:pt x="3821" y="6776"/>
                    <a:pt x="1" y="10210"/>
                  </a:cubicBezTo>
                  <a:cubicBezTo>
                    <a:pt x="4177" y="8339"/>
                    <a:pt x="19121" y="4332"/>
                    <a:pt x="21952" y="2924"/>
                  </a:cubicBezTo>
                  <a:cubicBezTo>
                    <a:pt x="22416" y="2692"/>
                    <a:pt x="22864" y="2429"/>
                    <a:pt x="23158" y="1996"/>
                  </a:cubicBezTo>
                  <a:cubicBezTo>
                    <a:pt x="23452" y="1579"/>
                    <a:pt x="23529" y="960"/>
                    <a:pt x="23205" y="558"/>
                  </a:cubicBezTo>
                  <a:cubicBezTo>
                    <a:pt x="22911" y="171"/>
                    <a:pt x="22369" y="78"/>
                    <a:pt x="21874" y="32"/>
                  </a:cubicBezTo>
                  <a:cubicBezTo>
                    <a:pt x="21577" y="11"/>
                    <a:pt x="21280" y="1"/>
                    <a:pt x="2098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812400" y="3805275"/>
              <a:ext cx="389850" cy="502275"/>
            </a:xfrm>
            <a:custGeom>
              <a:avLst/>
              <a:gdLst/>
              <a:ahLst/>
              <a:cxnLst/>
              <a:rect l="l" t="t" r="r" b="b"/>
              <a:pathLst>
                <a:path w="15594"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109" y="19952"/>
                    <a:pt x="217" y="19797"/>
                    <a:pt x="341" y="19642"/>
                  </a:cubicBezTo>
                  <a:cubicBezTo>
                    <a:pt x="4084" y="12294"/>
                    <a:pt x="9313" y="5704"/>
                    <a:pt x="15594" y="352"/>
                  </a:cubicBezTo>
                  <a:cubicBezTo>
                    <a:pt x="15501" y="244"/>
                    <a:pt x="15377" y="135"/>
                    <a:pt x="15238" y="73"/>
                  </a:cubicBezTo>
                  <a:cubicBezTo>
                    <a:pt x="15109" y="22"/>
                    <a:pt x="14977" y="0"/>
                    <a:pt x="148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806600" y="4049575"/>
              <a:ext cx="582825" cy="255275"/>
            </a:xfrm>
            <a:custGeom>
              <a:avLst/>
              <a:gdLst/>
              <a:ahLst/>
              <a:cxnLst/>
              <a:rect l="l" t="t" r="r" b="b"/>
              <a:pathLst>
                <a:path w="23313" h="10211" extrusionOk="0">
                  <a:moveTo>
                    <a:pt x="20984" y="1"/>
                  </a:moveTo>
                  <a:cubicBezTo>
                    <a:pt x="18225" y="1"/>
                    <a:pt x="15505" y="876"/>
                    <a:pt x="12948" y="1965"/>
                  </a:cubicBezTo>
                  <a:cubicBezTo>
                    <a:pt x="8215" y="3992"/>
                    <a:pt x="3821" y="6776"/>
                    <a:pt x="1" y="10210"/>
                  </a:cubicBezTo>
                  <a:cubicBezTo>
                    <a:pt x="47" y="10180"/>
                    <a:pt x="109" y="10149"/>
                    <a:pt x="171" y="10118"/>
                  </a:cubicBezTo>
                  <a:cubicBezTo>
                    <a:pt x="434" y="9947"/>
                    <a:pt x="681" y="9793"/>
                    <a:pt x="944" y="9623"/>
                  </a:cubicBezTo>
                  <a:cubicBezTo>
                    <a:pt x="7735" y="5245"/>
                    <a:pt x="15377" y="2228"/>
                    <a:pt x="23313" y="712"/>
                  </a:cubicBezTo>
                  <a:cubicBezTo>
                    <a:pt x="23282" y="650"/>
                    <a:pt x="23251" y="604"/>
                    <a:pt x="23205" y="558"/>
                  </a:cubicBezTo>
                  <a:cubicBezTo>
                    <a:pt x="22911" y="171"/>
                    <a:pt x="22369" y="78"/>
                    <a:pt x="21874" y="32"/>
                  </a:cubicBezTo>
                  <a:cubicBezTo>
                    <a:pt x="21577" y="11"/>
                    <a:pt x="21280" y="1"/>
                    <a:pt x="209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816275" y="4027525"/>
              <a:ext cx="245975" cy="268425"/>
            </a:xfrm>
            <a:custGeom>
              <a:avLst/>
              <a:gdLst/>
              <a:ahLst/>
              <a:cxnLst/>
              <a:rect l="l" t="t" r="r" b="b"/>
              <a:pathLst>
                <a:path w="9839" h="10737" extrusionOk="0">
                  <a:moveTo>
                    <a:pt x="9839" y="1"/>
                  </a:moveTo>
                  <a:cubicBezTo>
                    <a:pt x="8168" y="1208"/>
                    <a:pt x="6466" y="2368"/>
                    <a:pt x="4749" y="3482"/>
                  </a:cubicBezTo>
                  <a:cubicBezTo>
                    <a:pt x="4749" y="2414"/>
                    <a:pt x="4842" y="1331"/>
                    <a:pt x="5043" y="264"/>
                  </a:cubicBezTo>
                  <a:lnTo>
                    <a:pt x="5043" y="264"/>
                  </a:lnTo>
                  <a:cubicBezTo>
                    <a:pt x="2955" y="3528"/>
                    <a:pt x="1253" y="7055"/>
                    <a:pt x="0" y="10737"/>
                  </a:cubicBezTo>
                  <a:cubicBezTo>
                    <a:pt x="201" y="10567"/>
                    <a:pt x="402" y="10396"/>
                    <a:pt x="604" y="10226"/>
                  </a:cubicBezTo>
                  <a:cubicBezTo>
                    <a:pt x="2615" y="7751"/>
                    <a:pt x="6528" y="3574"/>
                    <a:pt x="983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818200" y="4126150"/>
              <a:ext cx="390625" cy="173275"/>
            </a:xfrm>
            <a:custGeom>
              <a:avLst/>
              <a:gdLst/>
              <a:ahLst/>
              <a:cxnLst/>
              <a:rect l="l" t="t" r="r" b="b"/>
              <a:pathLst>
                <a:path w="15625" h="6931" extrusionOk="0">
                  <a:moveTo>
                    <a:pt x="10102" y="1"/>
                  </a:moveTo>
                  <a:cubicBezTo>
                    <a:pt x="6668" y="1702"/>
                    <a:pt x="3450" y="3822"/>
                    <a:pt x="527" y="6281"/>
                  </a:cubicBezTo>
                  <a:cubicBezTo>
                    <a:pt x="325" y="6513"/>
                    <a:pt x="155" y="6730"/>
                    <a:pt x="1" y="6931"/>
                  </a:cubicBezTo>
                  <a:cubicBezTo>
                    <a:pt x="3141" y="5647"/>
                    <a:pt x="10319" y="3574"/>
                    <a:pt x="15625" y="1919"/>
                  </a:cubicBezTo>
                  <a:lnTo>
                    <a:pt x="15625" y="1919"/>
                  </a:lnTo>
                  <a:cubicBezTo>
                    <a:pt x="13369" y="2120"/>
                    <a:pt x="11099" y="2214"/>
                    <a:pt x="8841" y="2214"/>
                  </a:cubicBezTo>
                  <a:cubicBezTo>
                    <a:pt x="8668" y="2214"/>
                    <a:pt x="8496" y="2214"/>
                    <a:pt x="8323" y="2213"/>
                  </a:cubicBezTo>
                  <a:cubicBezTo>
                    <a:pt x="8865" y="1439"/>
                    <a:pt x="9468" y="697"/>
                    <a:pt x="101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rot="10800000" flipH="1">
            <a:off x="3934171" y="-34223"/>
            <a:ext cx="377175" cy="700627"/>
            <a:chOff x="5583925" y="3793900"/>
            <a:chExt cx="271525" cy="504375"/>
          </a:xfrm>
        </p:grpSpPr>
        <p:sp>
          <p:nvSpPr>
            <p:cNvPr id="62" name="Google Shape;62;p3"/>
            <p:cNvSpPr/>
            <p:nvPr/>
          </p:nvSpPr>
          <p:spPr>
            <a:xfrm>
              <a:off x="5583925" y="4026950"/>
              <a:ext cx="228600" cy="263600"/>
            </a:xfrm>
            <a:custGeom>
              <a:avLst/>
              <a:gdLst/>
              <a:ahLst/>
              <a:cxnLst/>
              <a:rect l="l" t="t" r="r" b="b"/>
              <a:pathLst>
                <a:path w="9144" h="10544" extrusionOk="0">
                  <a:moveTo>
                    <a:pt x="797" y="1"/>
                  </a:moveTo>
                  <a:cubicBezTo>
                    <a:pt x="590" y="1"/>
                    <a:pt x="384" y="45"/>
                    <a:pt x="187" y="148"/>
                  </a:cubicBezTo>
                  <a:cubicBezTo>
                    <a:pt x="1" y="1323"/>
                    <a:pt x="728" y="2453"/>
                    <a:pt x="1471" y="3396"/>
                  </a:cubicBezTo>
                  <a:cubicBezTo>
                    <a:pt x="3621" y="6165"/>
                    <a:pt x="6142" y="8702"/>
                    <a:pt x="9143" y="10543"/>
                  </a:cubicBezTo>
                  <a:cubicBezTo>
                    <a:pt x="7813" y="8362"/>
                    <a:pt x="7349" y="6506"/>
                    <a:pt x="5848" y="4433"/>
                  </a:cubicBezTo>
                  <a:cubicBezTo>
                    <a:pt x="4920" y="3164"/>
                    <a:pt x="3868" y="1989"/>
                    <a:pt x="2693" y="937"/>
                  </a:cubicBezTo>
                  <a:cubicBezTo>
                    <a:pt x="2161" y="464"/>
                    <a:pt x="1467" y="1"/>
                    <a:pt x="79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716575" y="3793900"/>
              <a:ext cx="138875" cy="504375"/>
            </a:xfrm>
            <a:custGeom>
              <a:avLst/>
              <a:gdLst/>
              <a:ahLst/>
              <a:cxnLst/>
              <a:rect l="l" t="t" r="r" b="b"/>
              <a:pathLst>
                <a:path w="5555" h="20175" extrusionOk="0">
                  <a:moveTo>
                    <a:pt x="1699" y="0"/>
                  </a:moveTo>
                  <a:cubicBezTo>
                    <a:pt x="1685" y="0"/>
                    <a:pt x="1671" y="1"/>
                    <a:pt x="1656" y="2"/>
                  </a:cubicBezTo>
                  <a:cubicBezTo>
                    <a:pt x="1347" y="33"/>
                    <a:pt x="1177" y="374"/>
                    <a:pt x="1084" y="683"/>
                  </a:cubicBezTo>
                  <a:cubicBezTo>
                    <a:pt x="1" y="3947"/>
                    <a:pt x="279" y="7536"/>
                    <a:pt x="1254" y="10831"/>
                  </a:cubicBezTo>
                  <a:cubicBezTo>
                    <a:pt x="2229" y="14126"/>
                    <a:pt x="3868" y="17173"/>
                    <a:pt x="5554" y="20174"/>
                  </a:cubicBezTo>
                  <a:cubicBezTo>
                    <a:pt x="4905" y="17173"/>
                    <a:pt x="4023" y="13260"/>
                    <a:pt x="3977" y="10197"/>
                  </a:cubicBezTo>
                  <a:cubicBezTo>
                    <a:pt x="3946" y="6902"/>
                    <a:pt x="3868" y="3483"/>
                    <a:pt x="2352" y="575"/>
                  </a:cubicBezTo>
                  <a:cubicBezTo>
                    <a:pt x="2219" y="309"/>
                    <a:pt x="2002" y="0"/>
                    <a:pt x="169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588575" y="4026950"/>
              <a:ext cx="223950" cy="263600"/>
            </a:xfrm>
            <a:custGeom>
              <a:avLst/>
              <a:gdLst/>
              <a:ahLst/>
              <a:cxnLst/>
              <a:rect l="l" t="t" r="r" b="b"/>
              <a:pathLst>
                <a:path w="8958" h="10544" extrusionOk="0">
                  <a:moveTo>
                    <a:pt x="611" y="1"/>
                  </a:moveTo>
                  <a:cubicBezTo>
                    <a:pt x="404" y="1"/>
                    <a:pt x="198" y="45"/>
                    <a:pt x="1" y="148"/>
                  </a:cubicBezTo>
                  <a:cubicBezTo>
                    <a:pt x="1" y="179"/>
                    <a:pt x="1" y="194"/>
                    <a:pt x="1" y="225"/>
                  </a:cubicBezTo>
                  <a:cubicBezTo>
                    <a:pt x="2893" y="3303"/>
                    <a:pt x="5600" y="6552"/>
                    <a:pt x="8076" y="9971"/>
                  </a:cubicBezTo>
                  <a:cubicBezTo>
                    <a:pt x="8354" y="10172"/>
                    <a:pt x="8648" y="10357"/>
                    <a:pt x="8957" y="10543"/>
                  </a:cubicBezTo>
                  <a:cubicBezTo>
                    <a:pt x="7627" y="8362"/>
                    <a:pt x="7163" y="6506"/>
                    <a:pt x="5662" y="4433"/>
                  </a:cubicBezTo>
                  <a:cubicBezTo>
                    <a:pt x="4734" y="3164"/>
                    <a:pt x="3682" y="1989"/>
                    <a:pt x="2507" y="937"/>
                  </a:cubicBezTo>
                  <a:cubicBezTo>
                    <a:pt x="1975" y="464"/>
                    <a:pt x="1281" y="1"/>
                    <a:pt x="61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716575" y="3794325"/>
              <a:ext cx="138100" cy="502800"/>
            </a:xfrm>
            <a:custGeom>
              <a:avLst/>
              <a:gdLst/>
              <a:ahLst/>
              <a:cxnLst/>
              <a:rect l="l" t="t" r="r" b="b"/>
              <a:pathLst>
                <a:path w="5524" h="20112" extrusionOk="0">
                  <a:moveTo>
                    <a:pt x="1563" y="1"/>
                  </a:moveTo>
                  <a:cubicBezTo>
                    <a:pt x="1316" y="94"/>
                    <a:pt x="1161" y="388"/>
                    <a:pt x="1084" y="666"/>
                  </a:cubicBezTo>
                  <a:cubicBezTo>
                    <a:pt x="1" y="3930"/>
                    <a:pt x="279" y="7519"/>
                    <a:pt x="1254" y="10814"/>
                  </a:cubicBezTo>
                  <a:cubicBezTo>
                    <a:pt x="2229" y="14094"/>
                    <a:pt x="3853" y="17126"/>
                    <a:pt x="5524" y="20111"/>
                  </a:cubicBezTo>
                  <a:cubicBezTo>
                    <a:pt x="3219" y="13660"/>
                    <a:pt x="1888" y="6854"/>
                    <a:pt x="15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658975" y="4082075"/>
              <a:ext cx="153550" cy="208475"/>
            </a:xfrm>
            <a:custGeom>
              <a:avLst/>
              <a:gdLst/>
              <a:ahLst/>
              <a:cxnLst/>
              <a:rect l="l" t="t" r="r" b="b"/>
              <a:pathLst>
                <a:path w="6142" h="8339" extrusionOk="0">
                  <a:moveTo>
                    <a:pt x="990" y="0"/>
                  </a:moveTo>
                  <a:lnTo>
                    <a:pt x="990" y="0"/>
                  </a:lnTo>
                  <a:cubicBezTo>
                    <a:pt x="1748" y="1485"/>
                    <a:pt x="2475" y="3001"/>
                    <a:pt x="3156" y="4517"/>
                  </a:cubicBezTo>
                  <a:cubicBezTo>
                    <a:pt x="2088" y="4084"/>
                    <a:pt x="1036" y="3574"/>
                    <a:pt x="0" y="3048"/>
                  </a:cubicBezTo>
                  <a:lnTo>
                    <a:pt x="0" y="3048"/>
                  </a:lnTo>
                  <a:cubicBezTo>
                    <a:pt x="1794" y="5090"/>
                    <a:pt x="3821" y="6915"/>
                    <a:pt x="6141" y="8338"/>
                  </a:cubicBezTo>
                  <a:cubicBezTo>
                    <a:pt x="4811" y="6157"/>
                    <a:pt x="4347" y="4301"/>
                    <a:pt x="2846" y="2228"/>
                  </a:cubicBezTo>
                  <a:cubicBezTo>
                    <a:pt x="2274" y="1439"/>
                    <a:pt x="1655" y="696"/>
                    <a:pt x="99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738250" y="3956000"/>
              <a:ext cx="117200" cy="342275"/>
            </a:xfrm>
            <a:custGeom>
              <a:avLst/>
              <a:gdLst/>
              <a:ahLst/>
              <a:cxnLst/>
              <a:rect l="l" t="t" r="r" b="b"/>
              <a:pathLst>
                <a:path w="4688" h="13691" extrusionOk="0">
                  <a:moveTo>
                    <a:pt x="2986" y="0"/>
                  </a:moveTo>
                  <a:cubicBezTo>
                    <a:pt x="2429" y="2305"/>
                    <a:pt x="2120" y="4672"/>
                    <a:pt x="2089" y="7054"/>
                  </a:cubicBezTo>
                  <a:cubicBezTo>
                    <a:pt x="1300" y="5708"/>
                    <a:pt x="604" y="4316"/>
                    <a:pt x="0" y="2877"/>
                  </a:cubicBezTo>
                  <a:lnTo>
                    <a:pt x="0" y="2877"/>
                  </a:lnTo>
                  <a:cubicBezTo>
                    <a:pt x="124" y="3372"/>
                    <a:pt x="248" y="3867"/>
                    <a:pt x="387" y="4347"/>
                  </a:cubicBezTo>
                  <a:cubicBezTo>
                    <a:pt x="1362" y="7642"/>
                    <a:pt x="3001" y="10689"/>
                    <a:pt x="4687" y="13690"/>
                  </a:cubicBezTo>
                  <a:cubicBezTo>
                    <a:pt x="4038" y="10689"/>
                    <a:pt x="3156" y="6776"/>
                    <a:pt x="3110" y="3713"/>
                  </a:cubicBezTo>
                  <a:cubicBezTo>
                    <a:pt x="3094" y="2475"/>
                    <a:pt x="3079" y="1238"/>
                    <a:pt x="298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3"/>
          <p:cNvGrpSpPr/>
          <p:nvPr/>
        </p:nvGrpSpPr>
        <p:grpSpPr>
          <a:xfrm rot="10800000" flipH="1">
            <a:off x="4812739" y="-76139"/>
            <a:ext cx="258407" cy="1021683"/>
            <a:chOff x="5996975" y="3592950"/>
            <a:chExt cx="186025" cy="735500"/>
          </a:xfrm>
        </p:grpSpPr>
        <p:sp>
          <p:nvSpPr>
            <p:cNvPr id="69" name="Google Shape;69;p3"/>
            <p:cNvSpPr/>
            <p:nvPr/>
          </p:nvSpPr>
          <p:spPr>
            <a:xfrm>
              <a:off x="5996975" y="3593000"/>
              <a:ext cx="186025" cy="735450"/>
            </a:xfrm>
            <a:custGeom>
              <a:avLst/>
              <a:gdLst/>
              <a:ahLst/>
              <a:cxnLst/>
              <a:rect l="l" t="t" r="r" b="b"/>
              <a:pathLst>
                <a:path w="7441" h="29418" extrusionOk="0">
                  <a:moveTo>
                    <a:pt x="2933" y="1"/>
                  </a:moveTo>
                  <a:cubicBezTo>
                    <a:pt x="2900" y="1"/>
                    <a:pt x="2866" y="4"/>
                    <a:pt x="2831" y="10"/>
                  </a:cubicBezTo>
                  <a:cubicBezTo>
                    <a:pt x="2615" y="41"/>
                    <a:pt x="2444" y="211"/>
                    <a:pt x="2305" y="381"/>
                  </a:cubicBezTo>
                  <a:cubicBezTo>
                    <a:pt x="1269" y="1572"/>
                    <a:pt x="959" y="3212"/>
                    <a:pt x="805" y="4790"/>
                  </a:cubicBezTo>
                  <a:cubicBezTo>
                    <a:pt x="0" y="13391"/>
                    <a:pt x="3264" y="21868"/>
                    <a:pt x="7441" y="29417"/>
                  </a:cubicBezTo>
                  <a:cubicBezTo>
                    <a:pt x="6776" y="25689"/>
                    <a:pt x="5631" y="20971"/>
                    <a:pt x="5662" y="17181"/>
                  </a:cubicBezTo>
                  <a:cubicBezTo>
                    <a:pt x="5724" y="11751"/>
                    <a:pt x="5090" y="6321"/>
                    <a:pt x="3790" y="1062"/>
                  </a:cubicBezTo>
                  <a:cubicBezTo>
                    <a:pt x="3675" y="585"/>
                    <a:pt x="3397" y="1"/>
                    <a:pt x="29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997750" y="3592950"/>
              <a:ext cx="171350" cy="709200"/>
            </a:xfrm>
            <a:custGeom>
              <a:avLst/>
              <a:gdLst/>
              <a:ahLst/>
              <a:cxnLst/>
              <a:rect l="l" t="t" r="r" b="b"/>
              <a:pathLst>
                <a:path w="6854" h="28368" extrusionOk="0">
                  <a:moveTo>
                    <a:pt x="2906" y="0"/>
                  </a:moveTo>
                  <a:cubicBezTo>
                    <a:pt x="2874" y="0"/>
                    <a:pt x="2839" y="4"/>
                    <a:pt x="2800" y="12"/>
                  </a:cubicBezTo>
                  <a:cubicBezTo>
                    <a:pt x="2584" y="43"/>
                    <a:pt x="2413" y="213"/>
                    <a:pt x="2274" y="383"/>
                  </a:cubicBezTo>
                  <a:cubicBezTo>
                    <a:pt x="1238" y="1574"/>
                    <a:pt x="928" y="3214"/>
                    <a:pt x="774" y="4792"/>
                  </a:cubicBezTo>
                  <a:cubicBezTo>
                    <a:pt x="0" y="12991"/>
                    <a:pt x="2939" y="21081"/>
                    <a:pt x="6853" y="28367"/>
                  </a:cubicBezTo>
                  <a:cubicBezTo>
                    <a:pt x="5043" y="24067"/>
                    <a:pt x="3945" y="19457"/>
                    <a:pt x="3372" y="14801"/>
                  </a:cubicBezTo>
                  <a:cubicBezTo>
                    <a:pt x="2769" y="9897"/>
                    <a:pt x="2754" y="4947"/>
                    <a:pt x="3001" y="12"/>
                  </a:cubicBezTo>
                  <a:cubicBezTo>
                    <a:pt x="2970" y="4"/>
                    <a:pt x="2939" y="0"/>
                    <a:pt x="29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025200" y="3810200"/>
              <a:ext cx="157800" cy="518250"/>
            </a:xfrm>
            <a:custGeom>
              <a:avLst/>
              <a:gdLst/>
              <a:ahLst/>
              <a:cxnLst/>
              <a:rect l="l" t="t" r="r" b="b"/>
              <a:pathLst>
                <a:path w="6312" h="20730" extrusionOk="0">
                  <a:moveTo>
                    <a:pt x="4053" y="0"/>
                  </a:moveTo>
                  <a:cubicBezTo>
                    <a:pt x="3636" y="3218"/>
                    <a:pt x="3326" y="6451"/>
                    <a:pt x="3156" y="9684"/>
                  </a:cubicBezTo>
                  <a:cubicBezTo>
                    <a:pt x="1965" y="7874"/>
                    <a:pt x="913" y="5971"/>
                    <a:pt x="0" y="3991"/>
                  </a:cubicBezTo>
                  <a:lnTo>
                    <a:pt x="0" y="3991"/>
                  </a:lnTo>
                  <a:cubicBezTo>
                    <a:pt x="975" y="9839"/>
                    <a:pt x="3419" y="15500"/>
                    <a:pt x="6312" y="20729"/>
                  </a:cubicBezTo>
                  <a:cubicBezTo>
                    <a:pt x="5647" y="17001"/>
                    <a:pt x="4502" y="12283"/>
                    <a:pt x="4533" y="8493"/>
                  </a:cubicBezTo>
                  <a:cubicBezTo>
                    <a:pt x="4564" y="5662"/>
                    <a:pt x="4394" y="2816"/>
                    <a:pt x="405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3"/>
          <p:cNvGrpSpPr/>
          <p:nvPr/>
        </p:nvGrpSpPr>
        <p:grpSpPr>
          <a:xfrm rot="10800000" flipH="1">
            <a:off x="2090187" y="-62224"/>
            <a:ext cx="357277" cy="629089"/>
            <a:chOff x="4421025" y="3798600"/>
            <a:chExt cx="257200" cy="452875"/>
          </a:xfrm>
        </p:grpSpPr>
        <p:sp>
          <p:nvSpPr>
            <p:cNvPr id="73" name="Google Shape;73;p3"/>
            <p:cNvSpPr/>
            <p:nvPr/>
          </p:nvSpPr>
          <p:spPr>
            <a:xfrm>
              <a:off x="4421025" y="3857375"/>
              <a:ext cx="80475" cy="394100"/>
            </a:xfrm>
            <a:custGeom>
              <a:avLst/>
              <a:gdLst/>
              <a:ahLst/>
              <a:cxnLst/>
              <a:rect l="l" t="t" r="r" b="b"/>
              <a:pathLst>
                <a:path w="3219" h="15764" fill="none" extrusionOk="0">
                  <a:moveTo>
                    <a:pt x="1" y="15764"/>
                  </a:moveTo>
                  <a:cubicBezTo>
                    <a:pt x="2120" y="10798"/>
                    <a:pt x="3218" y="5399"/>
                    <a:pt x="3187"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485225" y="3953675"/>
              <a:ext cx="136150" cy="102900"/>
            </a:xfrm>
            <a:custGeom>
              <a:avLst/>
              <a:gdLst/>
              <a:ahLst/>
              <a:cxnLst/>
              <a:rect l="l" t="t" r="r" b="b"/>
              <a:pathLst>
                <a:path w="5446" h="4116" fill="none" extrusionOk="0">
                  <a:moveTo>
                    <a:pt x="1" y="4115"/>
                  </a:moveTo>
                  <a:cubicBezTo>
                    <a:pt x="1903" y="2847"/>
                    <a:pt x="3729" y="1485"/>
                    <a:pt x="5446"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611300" y="3903600"/>
              <a:ext cx="66925" cy="58900"/>
            </a:xfrm>
            <a:custGeom>
              <a:avLst/>
              <a:gdLst/>
              <a:ahLst/>
              <a:cxnLst/>
              <a:rect l="l" t="t" r="r" b="b"/>
              <a:pathLst>
                <a:path w="2677" h="2356" extrusionOk="0">
                  <a:moveTo>
                    <a:pt x="1346" y="1"/>
                  </a:moveTo>
                  <a:cubicBezTo>
                    <a:pt x="970" y="1"/>
                    <a:pt x="602" y="182"/>
                    <a:pt x="372" y="518"/>
                  </a:cubicBezTo>
                  <a:cubicBezTo>
                    <a:pt x="1" y="1060"/>
                    <a:pt x="140" y="1787"/>
                    <a:pt x="681" y="2158"/>
                  </a:cubicBezTo>
                  <a:cubicBezTo>
                    <a:pt x="884" y="2291"/>
                    <a:pt x="1113" y="2355"/>
                    <a:pt x="1340" y="2355"/>
                  </a:cubicBezTo>
                  <a:cubicBezTo>
                    <a:pt x="1718" y="2355"/>
                    <a:pt x="2089" y="2177"/>
                    <a:pt x="2321" y="1849"/>
                  </a:cubicBezTo>
                  <a:cubicBezTo>
                    <a:pt x="2677" y="1307"/>
                    <a:pt x="2537" y="580"/>
                    <a:pt x="2012" y="209"/>
                  </a:cubicBezTo>
                  <a:cubicBezTo>
                    <a:pt x="1806" y="68"/>
                    <a:pt x="1575" y="1"/>
                    <a:pt x="1346"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624075" y="3914500"/>
              <a:ext cx="41775" cy="37000"/>
            </a:xfrm>
            <a:custGeom>
              <a:avLst/>
              <a:gdLst/>
              <a:ahLst/>
              <a:cxnLst/>
              <a:rect l="l" t="t" r="r" b="b"/>
              <a:pathLst>
                <a:path w="1671" h="1480" extrusionOk="0">
                  <a:moveTo>
                    <a:pt x="839" y="1"/>
                  </a:moveTo>
                  <a:cubicBezTo>
                    <a:pt x="600" y="1"/>
                    <a:pt x="368" y="117"/>
                    <a:pt x="232" y="330"/>
                  </a:cubicBezTo>
                  <a:cubicBezTo>
                    <a:pt x="0" y="670"/>
                    <a:pt x="77" y="1119"/>
                    <a:pt x="418" y="1351"/>
                  </a:cubicBezTo>
                  <a:cubicBezTo>
                    <a:pt x="546" y="1438"/>
                    <a:pt x="690" y="1480"/>
                    <a:pt x="832" y="1480"/>
                  </a:cubicBezTo>
                  <a:cubicBezTo>
                    <a:pt x="1066" y="1480"/>
                    <a:pt x="1294" y="1367"/>
                    <a:pt x="1439" y="1165"/>
                  </a:cubicBezTo>
                  <a:cubicBezTo>
                    <a:pt x="1671" y="825"/>
                    <a:pt x="1593" y="361"/>
                    <a:pt x="1253" y="129"/>
                  </a:cubicBezTo>
                  <a:cubicBezTo>
                    <a:pt x="1126" y="42"/>
                    <a:pt x="981" y="1"/>
                    <a:pt x="83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620975" y="3934300"/>
              <a:ext cx="50675" cy="28350"/>
            </a:xfrm>
            <a:custGeom>
              <a:avLst/>
              <a:gdLst/>
              <a:ahLst/>
              <a:cxnLst/>
              <a:rect l="l" t="t" r="r" b="b"/>
              <a:pathLst>
                <a:path w="2027" h="1134" extrusionOk="0">
                  <a:moveTo>
                    <a:pt x="1078" y="0"/>
                  </a:moveTo>
                  <a:cubicBezTo>
                    <a:pt x="1022" y="0"/>
                    <a:pt x="966" y="6"/>
                    <a:pt x="913" y="17"/>
                  </a:cubicBezTo>
                  <a:cubicBezTo>
                    <a:pt x="789" y="33"/>
                    <a:pt x="681" y="64"/>
                    <a:pt x="573" y="110"/>
                  </a:cubicBezTo>
                  <a:cubicBezTo>
                    <a:pt x="480" y="141"/>
                    <a:pt x="387" y="203"/>
                    <a:pt x="294" y="280"/>
                  </a:cubicBezTo>
                  <a:cubicBezTo>
                    <a:pt x="201" y="342"/>
                    <a:pt x="124" y="435"/>
                    <a:pt x="62" y="528"/>
                  </a:cubicBezTo>
                  <a:cubicBezTo>
                    <a:pt x="31" y="559"/>
                    <a:pt x="16" y="605"/>
                    <a:pt x="0" y="636"/>
                  </a:cubicBezTo>
                  <a:lnTo>
                    <a:pt x="62" y="713"/>
                  </a:lnTo>
                  <a:cubicBezTo>
                    <a:pt x="139" y="791"/>
                    <a:pt x="201" y="868"/>
                    <a:pt x="294" y="930"/>
                  </a:cubicBezTo>
                  <a:cubicBezTo>
                    <a:pt x="498" y="1068"/>
                    <a:pt x="727" y="1133"/>
                    <a:pt x="952" y="1133"/>
                  </a:cubicBezTo>
                  <a:cubicBezTo>
                    <a:pt x="1257" y="1133"/>
                    <a:pt x="1557" y="1013"/>
                    <a:pt x="1779" y="791"/>
                  </a:cubicBezTo>
                  <a:cubicBezTo>
                    <a:pt x="1841" y="729"/>
                    <a:pt x="1888" y="683"/>
                    <a:pt x="1934" y="621"/>
                  </a:cubicBezTo>
                  <a:cubicBezTo>
                    <a:pt x="1949" y="590"/>
                    <a:pt x="1965" y="559"/>
                    <a:pt x="1980" y="543"/>
                  </a:cubicBezTo>
                  <a:cubicBezTo>
                    <a:pt x="1980" y="543"/>
                    <a:pt x="1980" y="528"/>
                    <a:pt x="1980" y="528"/>
                  </a:cubicBezTo>
                  <a:cubicBezTo>
                    <a:pt x="1996" y="497"/>
                    <a:pt x="2011" y="466"/>
                    <a:pt x="2027" y="450"/>
                  </a:cubicBezTo>
                  <a:cubicBezTo>
                    <a:pt x="1949" y="358"/>
                    <a:pt x="1872" y="280"/>
                    <a:pt x="1779" y="218"/>
                  </a:cubicBezTo>
                  <a:cubicBezTo>
                    <a:pt x="1733" y="187"/>
                    <a:pt x="1702" y="172"/>
                    <a:pt x="1671" y="141"/>
                  </a:cubicBezTo>
                  <a:cubicBezTo>
                    <a:pt x="1578" y="95"/>
                    <a:pt x="1470" y="48"/>
                    <a:pt x="1362" y="33"/>
                  </a:cubicBezTo>
                  <a:cubicBezTo>
                    <a:pt x="1266" y="14"/>
                    <a:pt x="1170" y="0"/>
                    <a:pt x="107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615175" y="3904950"/>
              <a:ext cx="30175" cy="47200"/>
            </a:xfrm>
            <a:custGeom>
              <a:avLst/>
              <a:gdLst/>
              <a:ahLst/>
              <a:cxnLst/>
              <a:rect l="l" t="t" r="r" b="b"/>
              <a:pathLst>
                <a:path w="1207" h="1888" extrusionOk="0">
                  <a:moveTo>
                    <a:pt x="836" y="0"/>
                  </a:moveTo>
                  <a:cubicBezTo>
                    <a:pt x="789" y="16"/>
                    <a:pt x="727" y="47"/>
                    <a:pt x="665" y="78"/>
                  </a:cubicBezTo>
                  <a:cubicBezTo>
                    <a:pt x="634" y="93"/>
                    <a:pt x="619" y="93"/>
                    <a:pt x="588" y="108"/>
                  </a:cubicBezTo>
                  <a:cubicBezTo>
                    <a:pt x="573" y="124"/>
                    <a:pt x="542" y="139"/>
                    <a:pt x="526" y="155"/>
                  </a:cubicBezTo>
                  <a:cubicBezTo>
                    <a:pt x="511" y="170"/>
                    <a:pt x="495" y="170"/>
                    <a:pt x="480" y="186"/>
                  </a:cubicBezTo>
                  <a:cubicBezTo>
                    <a:pt x="433" y="217"/>
                    <a:pt x="402" y="248"/>
                    <a:pt x="356" y="294"/>
                  </a:cubicBezTo>
                  <a:cubicBezTo>
                    <a:pt x="356" y="310"/>
                    <a:pt x="341" y="310"/>
                    <a:pt x="325" y="325"/>
                  </a:cubicBezTo>
                  <a:cubicBezTo>
                    <a:pt x="279" y="371"/>
                    <a:pt x="248" y="418"/>
                    <a:pt x="217" y="464"/>
                  </a:cubicBezTo>
                  <a:cubicBezTo>
                    <a:pt x="62" y="696"/>
                    <a:pt x="0" y="959"/>
                    <a:pt x="16" y="1222"/>
                  </a:cubicBezTo>
                  <a:cubicBezTo>
                    <a:pt x="16" y="1238"/>
                    <a:pt x="16" y="1269"/>
                    <a:pt x="31" y="1284"/>
                  </a:cubicBezTo>
                  <a:cubicBezTo>
                    <a:pt x="31" y="1300"/>
                    <a:pt x="31" y="1315"/>
                    <a:pt x="31" y="1331"/>
                  </a:cubicBezTo>
                  <a:cubicBezTo>
                    <a:pt x="47" y="1377"/>
                    <a:pt x="47" y="1423"/>
                    <a:pt x="62" y="1470"/>
                  </a:cubicBezTo>
                  <a:cubicBezTo>
                    <a:pt x="78" y="1501"/>
                    <a:pt x="78" y="1516"/>
                    <a:pt x="93" y="1532"/>
                  </a:cubicBezTo>
                  <a:cubicBezTo>
                    <a:pt x="93" y="1563"/>
                    <a:pt x="108" y="1578"/>
                    <a:pt x="108" y="1609"/>
                  </a:cubicBezTo>
                  <a:cubicBezTo>
                    <a:pt x="139" y="1671"/>
                    <a:pt x="186" y="1748"/>
                    <a:pt x="232" y="1810"/>
                  </a:cubicBezTo>
                  <a:lnTo>
                    <a:pt x="294" y="1887"/>
                  </a:lnTo>
                  <a:cubicBezTo>
                    <a:pt x="464" y="1872"/>
                    <a:pt x="604" y="1810"/>
                    <a:pt x="743" y="1717"/>
                  </a:cubicBezTo>
                  <a:cubicBezTo>
                    <a:pt x="836" y="1655"/>
                    <a:pt x="913" y="1578"/>
                    <a:pt x="975" y="1485"/>
                  </a:cubicBezTo>
                  <a:cubicBezTo>
                    <a:pt x="990" y="1470"/>
                    <a:pt x="1006" y="1454"/>
                    <a:pt x="1006" y="1439"/>
                  </a:cubicBezTo>
                  <a:cubicBezTo>
                    <a:pt x="1068" y="1361"/>
                    <a:pt x="1114" y="1269"/>
                    <a:pt x="1145" y="1191"/>
                  </a:cubicBezTo>
                  <a:cubicBezTo>
                    <a:pt x="1191" y="1037"/>
                    <a:pt x="1207" y="866"/>
                    <a:pt x="1191" y="712"/>
                  </a:cubicBezTo>
                  <a:cubicBezTo>
                    <a:pt x="1191" y="603"/>
                    <a:pt x="1160" y="495"/>
                    <a:pt x="1114" y="387"/>
                  </a:cubicBezTo>
                  <a:cubicBezTo>
                    <a:pt x="1052" y="248"/>
                    <a:pt x="959" y="108"/>
                    <a:pt x="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478275" y="3798600"/>
              <a:ext cx="58800" cy="58800"/>
            </a:xfrm>
            <a:custGeom>
              <a:avLst/>
              <a:gdLst/>
              <a:ahLst/>
              <a:cxnLst/>
              <a:rect l="l" t="t" r="r" b="b"/>
              <a:pathLst>
                <a:path w="2352" h="2352" extrusionOk="0">
                  <a:moveTo>
                    <a:pt x="1176" y="0"/>
                  </a:moveTo>
                  <a:cubicBezTo>
                    <a:pt x="526" y="0"/>
                    <a:pt x="0" y="526"/>
                    <a:pt x="0" y="1176"/>
                  </a:cubicBezTo>
                  <a:cubicBezTo>
                    <a:pt x="0" y="1825"/>
                    <a:pt x="526" y="2351"/>
                    <a:pt x="1176" y="2351"/>
                  </a:cubicBezTo>
                  <a:cubicBezTo>
                    <a:pt x="1825" y="2351"/>
                    <a:pt x="2351" y="1825"/>
                    <a:pt x="2351" y="1176"/>
                  </a:cubicBezTo>
                  <a:cubicBezTo>
                    <a:pt x="2351" y="526"/>
                    <a:pt x="1825" y="0"/>
                    <a:pt x="1176"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489100" y="3809425"/>
              <a:ext cx="37150" cy="37150"/>
            </a:xfrm>
            <a:custGeom>
              <a:avLst/>
              <a:gdLst/>
              <a:ahLst/>
              <a:cxnLst/>
              <a:rect l="l" t="t" r="r" b="b"/>
              <a:pathLst>
                <a:path w="1486" h="1486" extrusionOk="0">
                  <a:moveTo>
                    <a:pt x="743" y="0"/>
                  </a:moveTo>
                  <a:cubicBezTo>
                    <a:pt x="341" y="0"/>
                    <a:pt x="0" y="341"/>
                    <a:pt x="0" y="743"/>
                  </a:cubicBezTo>
                  <a:cubicBezTo>
                    <a:pt x="0" y="1145"/>
                    <a:pt x="341" y="1485"/>
                    <a:pt x="743" y="1485"/>
                  </a:cubicBezTo>
                  <a:cubicBezTo>
                    <a:pt x="1145" y="1485"/>
                    <a:pt x="1485" y="1145"/>
                    <a:pt x="1485" y="743"/>
                  </a:cubicBezTo>
                  <a:cubicBezTo>
                    <a:pt x="1485" y="341"/>
                    <a:pt x="1145" y="0"/>
                    <a:pt x="74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497225" y="3821800"/>
              <a:ext cx="39850" cy="35600"/>
            </a:xfrm>
            <a:custGeom>
              <a:avLst/>
              <a:gdLst/>
              <a:ahLst/>
              <a:cxnLst/>
              <a:rect l="l" t="t" r="r" b="b"/>
              <a:pathLst>
                <a:path w="1594" h="1424" extrusionOk="0">
                  <a:moveTo>
                    <a:pt x="1114" y="0"/>
                  </a:moveTo>
                  <a:cubicBezTo>
                    <a:pt x="1006" y="16"/>
                    <a:pt x="897" y="47"/>
                    <a:pt x="789" y="93"/>
                  </a:cubicBezTo>
                  <a:cubicBezTo>
                    <a:pt x="650" y="140"/>
                    <a:pt x="511" y="217"/>
                    <a:pt x="402" y="325"/>
                  </a:cubicBezTo>
                  <a:cubicBezTo>
                    <a:pt x="325" y="402"/>
                    <a:pt x="248" y="495"/>
                    <a:pt x="186" y="588"/>
                  </a:cubicBezTo>
                  <a:cubicBezTo>
                    <a:pt x="124" y="681"/>
                    <a:pt x="93" y="789"/>
                    <a:pt x="62" y="897"/>
                  </a:cubicBezTo>
                  <a:cubicBezTo>
                    <a:pt x="31" y="1006"/>
                    <a:pt x="0" y="1114"/>
                    <a:pt x="0" y="1238"/>
                  </a:cubicBezTo>
                  <a:cubicBezTo>
                    <a:pt x="0" y="1269"/>
                    <a:pt x="16" y="1315"/>
                    <a:pt x="16" y="1346"/>
                  </a:cubicBezTo>
                  <a:lnTo>
                    <a:pt x="124" y="1377"/>
                  </a:lnTo>
                  <a:cubicBezTo>
                    <a:pt x="186" y="1393"/>
                    <a:pt x="248" y="1408"/>
                    <a:pt x="309" y="1423"/>
                  </a:cubicBezTo>
                  <a:lnTo>
                    <a:pt x="418" y="1423"/>
                  </a:lnTo>
                  <a:cubicBezTo>
                    <a:pt x="619" y="1423"/>
                    <a:pt x="804" y="1377"/>
                    <a:pt x="975" y="1284"/>
                  </a:cubicBezTo>
                  <a:cubicBezTo>
                    <a:pt x="1083" y="1222"/>
                    <a:pt x="1176" y="1160"/>
                    <a:pt x="1253" y="1083"/>
                  </a:cubicBezTo>
                  <a:cubicBezTo>
                    <a:pt x="1470" y="867"/>
                    <a:pt x="1593" y="573"/>
                    <a:pt x="1593" y="248"/>
                  </a:cubicBezTo>
                  <a:cubicBezTo>
                    <a:pt x="1593" y="186"/>
                    <a:pt x="1593" y="109"/>
                    <a:pt x="1578" y="47"/>
                  </a:cubicBezTo>
                  <a:cubicBezTo>
                    <a:pt x="1470" y="16"/>
                    <a:pt x="1361" y="0"/>
                    <a:pt x="123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478275" y="3809800"/>
              <a:ext cx="30175" cy="46450"/>
            </a:xfrm>
            <a:custGeom>
              <a:avLst/>
              <a:gdLst/>
              <a:ahLst/>
              <a:cxnLst/>
              <a:rect l="l" t="t" r="r" b="b"/>
              <a:pathLst>
                <a:path w="1207" h="1858" extrusionOk="0">
                  <a:moveTo>
                    <a:pt x="248" y="1"/>
                  </a:moveTo>
                  <a:cubicBezTo>
                    <a:pt x="232" y="32"/>
                    <a:pt x="217" y="47"/>
                    <a:pt x="201" y="78"/>
                  </a:cubicBezTo>
                  <a:cubicBezTo>
                    <a:pt x="186" y="109"/>
                    <a:pt x="170" y="124"/>
                    <a:pt x="155" y="155"/>
                  </a:cubicBezTo>
                  <a:cubicBezTo>
                    <a:pt x="139" y="186"/>
                    <a:pt x="124" y="217"/>
                    <a:pt x="108" y="248"/>
                  </a:cubicBezTo>
                  <a:cubicBezTo>
                    <a:pt x="93" y="279"/>
                    <a:pt x="77" y="310"/>
                    <a:pt x="62" y="341"/>
                  </a:cubicBezTo>
                  <a:cubicBezTo>
                    <a:pt x="62" y="372"/>
                    <a:pt x="46" y="403"/>
                    <a:pt x="46" y="434"/>
                  </a:cubicBezTo>
                  <a:cubicBezTo>
                    <a:pt x="31" y="465"/>
                    <a:pt x="31" y="496"/>
                    <a:pt x="16" y="527"/>
                  </a:cubicBezTo>
                  <a:cubicBezTo>
                    <a:pt x="0" y="589"/>
                    <a:pt x="0" y="650"/>
                    <a:pt x="0" y="728"/>
                  </a:cubicBezTo>
                  <a:cubicBezTo>
                    <a:pt x="0" y="790"/>
                    <a:pt x="0" y="867"/>
                    <a:pt x="16" y="929"/>
                  </a:cubicBezTo>
                  <a:cubicBezTo>
                    <a:pt x="16" y="944"/>
                    <a:pt x="31" y="975"/>
                    <a:pt x="31" y="991"/>
                  </a:cubicBezTo>
                  <a:cubicBezTo>
                    <a:pt x="31" y="1006"/>
                    <a:pt x="31" y="1022"/>
                    <a:pt x="46" y="1037"/>
                  </a:cubicBezTo>
                  <a:cubicBezTo>
                    <a:pt x="46" y="1053"/>
                    <a:pt x="46" y="1068"/>
                    <a:pt x="62" y="1099"/>
                  </a:cubicBezTo>
                  <a:cubicBezTo>
                    <a:pt x="62" y="1130"/>
                    <a:pt x="77" y="1161"/>
                    <a:pt x="93" y="1192"/>
                  </a:cubicBezTo>
                  <a:cubicBezTo>
                    <a:pt x="108" y="1223"/>
                    <a:pt x="124" y="1254"/>
                    <a:pt x="139" y="1269"/>
                  </a:cubicBezTo>
                  <a:cubicBezTo>
                    <a:pt x="232" y="1439"/>
                    <a:pt x="356" y="1594"/>
                    <a:pt x="526" y="1702"/>
                  </a:cubicBezTo>
                  <a:cubicBezTo>
                    <a:pt x="541" y="1718"/>
                    <a:pt x="557" y="1733"/>
                    <a:pt x="572" y="1733"/>
                  </a:cubicBezTo>
                  <a:cubicBezTo>
                    <a:pt x="588" y="1749"/>
                    <a:pt x="603" y="1749"/>
                    <a:pt x="619" y="1764"/>
                  </a:cubicBezTo>
                  <a:cubicBezTo>
                    <a:pt x="634" y="1764"/>
                    <a:pt x="650" y="1780"/>
                    <a:pt x="665" y="1780"/>
                  </a:cubicBezTo>
                  <a:cubicBezTo>
                    <a:pt x="696" y="1795"/>
                    <a:pt x="743" y="1811"/>
                    <a:pt x="774" y="1826"/>
                  </a:cubicBezTo>
                  <a:lnTo>
                    <a:pt x="882" y="1857"/>
                  </a:lnTo>
                  <a:cubicBezTo>
                    <a:pt x="990" y="1749"/>
                    <a:pt x="1083" y="1610"/>
                    <a:pt x="1129" y="1470"/>
                  </a:cubicBezTo>
                  <a:cubicBezTo>
                    <a:pt x="1176" y="1362"/>
                    <a:pt x="1191" y="1254"/>
                    <a:pt x="1207" y="1130"/>
                  </a:cubicBezTo>
                  <a:cubicBezTo>
                    <a:pt x="1207" y="1115"/>
                    <a:pt x="1207" y="1099"/>
                    <a:pt x="1207" y="1084"/>
                  </a:cubicBezTo>
                  <a:cubicBezTo>
                    <a:pt x="1207" y="991"/>
                    <a:pt x="1191" y="898"/>
                    <a:pt x="1160" y="805"/>
                  </a:cubicBezTo>
                  <a:cubicBezTo>
                    <a:pt x="1129" y="650"/>
                    <a:pt x="1052" y="511"/>
                    <a:pt x="944" y="387"/>
                  </a:cubicBezTo>
                  <a:cubicBezTo>
                    <a:pt x="882" y="295"/>
                    <a:pt x="789" y="217"/>
                    <a:pt x="696" y="155"/>
                  </a:cubicBezTo>
                  <a:cubicBezTo>
                    <a:pt x="572" y="78"/>
                    <a:pt x="418" y="16"/>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rot="9900248" flipH="1">
            <a:off x="5481244" y="-30641"/>
            <a:ext cx="446611" cy="572564"/>
            <a:chOff x="3905125" y="2252100"/>
            <a:chExt cx="254875" cy="326750"/>
          </a:xfrm>
        </p:grpSpPr>
        <p:sp>
          <p:nvSpPr>
            <p:cNvPr id="84" name="Google Shape;84;p3"/>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rot="10800000">
            <a:off x="6337944" y="-33624"/>
            <a:ext cx="691980" cy="936635"/>
            <a:chOff x="3051600" y="3618575"/>
            <a:chExt cx="498150" cy="674275"/>
          </a:xfrm>
        </p:grpSpPr>
        <p:sp>
          <p:nvSpPr>
            <p:cNvPr id="100" name="Google Shape;100;p3"/>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101" name="Google Shape;101;p3"/>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3"/>
          <p:cNvGrpSpPr/>
          <p:nvPr/>
        </p:nvGrpSpPr>
        <p:grpSpPr>
          <a:xfrm rot="10800000" flipH="1">
            <a:off x="7610308" y="-121128"/>
            <a:ext cx="434094" cy="536679"/>
            <a:chOff x="3909000" y="3894125"/>
            <a:chExt cx="312500" cy="386350"/>
          </a:xfrm>
        </p:grpSpPr>
        <p:sp>
          <p:nvSpPr>
            <p:cNvPr id="112" name="Google Shape;112;p3"/>
            <p:cNvSpPr/>
            <p:nvPr/>
          </p:nvSpPr>
          <p:spPr>
            <a:xfrm>
              <a:off x="3909000" y="3894125"/>
              <a:ext cx="86250" cy="344200"/>
            </a:xfrm>
            <a:custGeom>
              <a:avLst/>
              <a:gdLst/>
              <a:ahLst/>
              <a:cxnLst/>
              <a:rect l="l" t="t" r="r" b="b"/>
              <a:pathLst>
                <a:path w="3450" h="13768" extrusionOk="0">
                  <a:moveTo>
                    <a:pt x="851" y="0"/>
                  </a:moveTo>
                  <a:cubicBezTo>
                    <a:pt x="0" y="511"/>
                    <a:pt x="0" y="1794"/>
                    <a:pt x="93" y="2986"/>
                  </a:cubicBezTo>
                  <a:cubicBezTo>
                    <a:pt x="387" y="6451"/>
                    <a:pt x="1145" y="10102"/>
                    <a:pt x="2707" y="13768"/>
                  </a:cubicBezTo>
                  <a:cubicBezTo>
                    <a:pt x="2800" y="11370"/>
                    <a:pt x="3450" y="9885"/>
                    <a:pt x="3326" y="7394"/>
                  </a:cubicBezTo>
                  <a:cubicBezTo>
                    <a:pt x="3249" y="5863"/>
                    <a:pt x="3001" y="4270"/>
                    <a:pt x="2584" y="2645"/>
                  </a:cubicBezTo>
                  <a:cubicBezTo>
                    <a:pt x="2336" y="1686"/>
                    <a:pt x="1826" y="480"/>
                    <a:pt x="85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009550" y="3900750"/>
              <a:ext cx="211950" cy="379725"/>
            </a:xfrm>
            <a:custGeom>
              <a:avLst/>
              <a:gdLst/>
              <a:ahLst/>
              <a:cxnLst/>
              <a:rect l="l" t="t" r="r" b="b"/>
              <a:pathLst>
                <a:path w="8478" h="15189" extrusionOk="0">
                  <a:moveTo>
                    <a:pt x="7664" y="1"/>
                  </a:moveTo>
                  <a:cubicBezTo>
                    <a:pt x="7525" y="1"/>
                    <a:pt x="7390" y="33"/>
                    <a:pt x="7271" y="75"/>
                  </a:cubicBezTo>
                  <a:cubicBezTo>
                    <a:pt x="4471" y="1019"/>
                    <a:pt x="2645" y="3324"/>
                    <a:pt x="1609" y="6062"/>
                  </a:cubicBezTo>
                  <a:cubicBezTo>
                    <a:pt x="573" y="8816"/>
                    <a:pt x="263" y="12002"/>
                    <a:pt x="0" y="15189"/>
                  </a:cubicBezTo>
                  <a:cubicBezTo>
                    <a:pt x="1160" y="12884"/>
                    <a:pt x="2630" y="9867"/>
                    <a:pt x="4363" y="8073"/>
                  </a:cubicBezTo>
                  <a:cubicBezTo>
                    <a:pt x="6203" y="6139"/>
                    <a:pt x="8106" y="4113"/>
                    <a:pt x="8446" y="1112"/>
                  </a:cubicBezTo>
                  <a:cubicBezTo>
                    <a:pt x="8477" y="833"/>
                    <a:pt x="8462" y="447"/>
                    <a:pt x="8168" y="184"/>
                  </a:cubicBezTo>
                  <a:cubicBezTo>
                    <a:pt x="8007" y="48"/>
                    <a:pt x="7833" y="1"/>
                    <a:pt x="76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926400" y="3894125"/>
              <a:ext cx="68850" cy="344200"/>
            </a:xfrm>
            <a:custGeom>
              <a:avLst/>
              <a:gdLst/>
              <a:ahLst/>
              <a:cxnLst/>
              <a:rect l="l" t="t" r="r" b="b"/>
              <a:pathLst>
                <a:path w="2754" h="13768" extrusionOk="0">
                  <a:moveTo>
                    <a:pt x="155" y="0"/>
                  </a:moveTo>
                  <a:cubicBezTo>
                    <a:pt x="93" y="46"/>
                    <a:pt x="47" y="77"/>
                    <a:pt x="0" y="124"/>
                  </a:cubicBezTo>
                  <a:cubicBezTo>
                    <a:pt x="1284" y="4594"/>
                    <a:pt x="2305" y="9189"/>
                    <a:pt x="1996" y="13752"/>
                  </a:cubicBezTo>
                  <a:cubicBezTo>
                    <a:pt x="1996" y="13768"/>
                    <a:pt x="2011" y="13768"/>
                    <a:pt x="2011" y="13768"/>
                  </a:cubicBezTo>
                  <a:cubicBezTo>
                    <a:pt x="2104" y="11370"/>
                    <a:pt x="2754" y="9885"/>
                    <a:pt x="2630" y="7394"/>
                  </a:cubicBezTo>
                  <a:cubicBezTo>
                    <a:pt x="2553" y="5863"/>
                    <a:pt x="2305" y="4270"/>
                    <a:pt x="1888" y="2645"/>
                  </a:cubicBezTo>
                  <a:cubicBezTo>
                    <a:pt x="1640" y="1686"/>
                    <a:pt x="1130" y="480"/>
                    <a:pt x="15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009550" y="3900725"/>
              <a:ext cx="196875" cy="379750"/>
            </a:xfrm>
            <a:custGeom>
              <a:avLst/>
              <a:gdLst/>
              <a:ahLst/>
              <a:cxnLst/>
              <a:rect l="l" t="t" r="r" b="b"/>
              <a:pathLst>
                <a:path w="7875" h="15190" extrusionOk="0">
                  <a:moveTo>
                    <a:pt x="7663" y="1"/>
                  </a:moveTo>
                  <a:cubicBezTo>
                    <a:pt x="7525" y="1"/>
                    <a:pt x="7395" y="35"/>
                    <a:pt x="7271" y="76"/>
                  </a:cubicBezTo>
                  <a:cubicBezTo>
                    <a:pt x="4471" y="1020"/>
                    <a:pt x="2645" y="3325"/>
                    <a:pt x="1609" y="6063"/>
                  </a:cubicBezTo>
                  <a:cubicBezTo>
                    <a:pt x="573" y="8817"/>
                    <a:pt x="263" y="12003"/>
                    <a:pt x="0" y="15190"/>
                  </a:cubicBezTo>
                  <a:cubicBezTo>
                    <a:pt x="47" y="15097"/>
                    <a:pt x="93" y="15020"/>
                    <a:pt x="139" y="14927"/>
                  </a:cubicBezTo>
                  <a:cubicBezTo>
                    <a:pt x="1145" y="9342"/>
                    <a:pt x="3898" y="4083"/>
                    <a:pt x="7874" y="30"/>
                  </a:cubicBezTo>
                  <a:cubicBezTo>
                    <a:pt x="7802" y="9"/>
                    <a:pt x="7731" y="1"/>
                    <a:pt x="76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921750" y="3978025"/>
              <a:ext cx="73500" cy="260300"/>
            </a:xfrm>
            <a:custGeom>
              <a:avLst/>
              <a:gdLst/>
              <a:ahLst/>
              <a:cxnLst/>
              <a:rect l="l" t="t" r="r" b="b"/>
              <a:pathLst>
                <a:path w="2940" h="10412" extrusionOk="0">
                  <a:moveTo>
                    <a:pt x="2244" y="1"/>
                  </a:moveTo>
                  <a:cubicBezTo>
                    <a:pt x="2135" y="1548"/>
                    <a:pt x="2027" y="3095"/>
                    <a:pt x="1903" y="4642"/>
                  </a:cubicBezTo>
                  <a:cubicBezTo>
                    <a:pt x="1889" y="4904"/>
                    <a:pt x="1778" y="5249"/>
                    <a:pt x="1532" y="5249"/>
                  </a:cubicBezTo>
                  <a:cubicBezTo>
                    <a:pt x="1517" y="5249"/>
                    <a:pt x="1502" y="5248"/>
                    <a:pt x="1486" y="5245"/>
                  </a:cubicBezTo>
                  <a:cubicBezTo>
                    <a:pt x="1331" y="5230"/>
                    <a:pt x="1238" y="5075"/>
                    <a:pt x="1161" y="4951"/>
                  </a:cubicBezTo>
                  <a:cubicBezTo>
                    <a:pt x="774" y="4270"/>
                    <a:pt x="387" y="3590"/>
                    <a:pt x="1" y="2925"/>
                  </a:cubicBezTo>
                  <a:lnTo>
                    <a:pt x="1" y="2925"/>
                  </a:lnTo>
                  <a:cubicBezTo>
                    <a:pt x="434" y="5384"/>
                    <a:pt x="1114" y="7890"/>
                    <a:pt x="2197" y="10412"/>
                  </a:cubicBezTo>
                  <a:cubicBezTo>
                    <a:pt x="2290" y="8014"/>
                    <a:pt x="2940" y="6529"/>
                    <a:pt x="2816" y="4038"/>
                  </a:cubicBezTo>
                  <a:cubicBezTo>
                    <a:pt x="2754" y="2723"/>
                    <a:pt x="2553" y="1378"/>
                    <a:pt x="224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009550" y="4002000"/>
              <a:ext cx="161275" cy="278475"/>
            </a:xfrm>
            <a:custGeom>
              <a:avLst/>
              <a:gdLst/>
              <a:ahLst/>
              <a:cxnLst/>
              <a:rect l="l" t="t" r="r" b="b"/>
              <a:pathLst>
                <a:path w="6451" h="11139" extrusionOk="0">
                  <a:moveTo>
                    <a:pt x="2568" y="1"/>
                  </a:moveTo>
                  <a:lnTo>
                    <a:pt x="2568" y="1"/>
                  </a:lnTo>
                  <a:cubicBezTo>
                    <a:pt x="2197" y="635"/>
                    <a:pt x="1872" y="1300"/>
                    <a:pt x="1609" y="2012"/>
                  </a:cubicBezTo>
                  <a:cubicBezTo>
                    <a:pt x="573" y="4766"/>
                    <a:pt x="263" y="7952"/>
                    <a:pt x="0" y="11139"/>
                  </a:cubicBezTo>
                  <a:cubicBezTo>
                    <a:pt x="1160" y="8834"/>
                    <a:pt x="2630" y="5817"/>
                    <a:pt x="4363" y="4023"/>
                  </a:cubicBezTo>
                  <a:cubicBezTo>
                    <a:pt x="5074" y="3265"/>
                    <a:pt x="5801" y="2507"/>
                    <a:pt x="6451" y="1672"/>
                  </a:cubicBezTo>
                  <a:lnTo>
                    <a:pt x="6451" y="1672"/>
                  </a:lnTo>
                  <a:cubicBezTo>
                    <a:pt x="5182" y="2646"/>
                    <a:pt x="3898" y="3590"/>
                    <a:pt x="2599" y="4518"/>
                  </a:cubicBezTo>
                  <a:cubicBezTo>
                    <a:pt x="2482" y="4603"/>
                    <a:pt x="2336" y="4681"/>
                    <a:pt x="2205" y="4681"/>
                  </a:cubicBezTo>
                  <a:cubicBezTo>
                    <a:pt x="2146" y="4681"/>
                    <a:pt x="2090" y="4665"/>
                    <a:pt x="2042" y="4626"/>
                  </a:cubicBezTo>
                  <a:cubicBezTo>
                    <a:pt x="1903" y="4533"/>
                    <a:pt x="1918" y="4332"/>
                    <a:pt x="1934" y="4162"/>
                  </a:cubicBezTo>
                  <a:cubicBezTo>
                    <a:pt x="2135" y="2770"/>
                    <a:pt x="2336" y="1378"/>
                    <a:pt x="256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a:off x="112212" y="268728"/>
            <a:ext cx="8563056" cy="4689202"/>
            <a:chOff x="112212" y="268728"/>
            <a:chExt cx="8563056" cy="4689202"/>
          </a:xfrm>
        </p:grpSpPr>
        <p:sp>
          <p:nvSpPr>
            <p:cNvPr id="119" name="Google Shape;119;p3"/>
            <p:cNvSpPr/>
            <p:nvPr/>
          </p:nvSpPr>
          <p:spPr>
            <a:xfrm rot="10800000" flipH="1">
              <a:off x="8542514" y="268728"/>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10800000" flipH="1">
              <a:off x="112212" y="3916590"/>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0800000" flipH="1">
              <a:off x="3843131" y="4930693"/>
              <a:ext cx="1145" cy="1110"/>
            </a:xfrm>
            <a:custGeom>
              <a:avLst/>
              <a:gdLst/>
              <a:ahLst/>
              <a:cxnLst/>
              <a:rect l="l" t="t" r="r" b="b"/>
              <a:pathLst>
                <a:path w="32" h="31" extrusionOk="0">
                  <a:moveTo>
                    <a:pt x="1" y="0"/>
                  </a:moveTo>
                  <a:lnTo>
                    <a:pt x="1" y="31"/>
                  </a:lnTo>
                  <a:cubicBezTo>
                    <a:pt x="31" y="31"/>
                    <a:pt x="31" y="31"/>
                    <a:pt x="1"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10800000" flipH="1">
              <a:off x="3709302" y="4930693"/>
              <a:ext cx="1145" cy="1110"/>
            </a:xfrm>
            <a:custGeom>
              <a:avLst/>
              <a:gdLst/>
              <a:ahLst/>
              <a:cxnLst/>
              <a:rect l="l" t="t" r="r" b="b"/>
              <a:pathLst>
                <a:path w="32" h="31" extrusionOk="0">
                  <a:moveTo>
                    <a:pt x="31" y="0"/>
                  </a:moveTo>
                  <a:cubicBezTo>
                    <a:pt x="1" y="31"/>
                    <a:pt x="1" y="31"/>
                    <a:pt x="31" y="31"/>
                  </a:cubicBezTo>
                  <a:lnTo>
                    <a:pt x="31" y="0"/>
                  </a:ln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10800000" flipH="1">
              <a:off x="3939012" y="4544286"/>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10800000" flipH="1">
              <a:off x="238790" y="268951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10800000" flipH="1">
              <a:off x="5313956" y="478716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10800000" flipH="1">
              <a:off x="782764" y="49274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10800000" flipH="1">
              <a:off x="982509" y="639035"/>
              <a:ext cx="30495" cy="30495"/>
            </a:xfrm>
            <a:custGeom>
              <a:avLst/>
              <a:gdLst/>
              <a:ahLst/>
              <a:cxnLst/>
              <a:rect l="l" t="t" r="r" b="b"/>
              <a:pathLst>
                <a:path w="852" h="852" extrusionOk="0">
                  <a:moveTo>
                    <a:pt x="426" y="1"/>
                  </a:moveTo>
                  <a:cubicBezTo>
                    <a:pt x="183" y="1"/>
                    <a:pt x="0" y="213"/>
                    <a:pt x="0" y="426"/>
                  </a:cubicBezTo>
                  <a:cubicBezTo>
                    <a:pt x="0" y="669"/>
                    <a:pt x="183" y="852"/>
                    <a:pt x="426" y="852"/>
                  </a:cubicBezTo>
                  <a:cubicBezTo>
                    <a:pt x="639" y="852"/>
                    <a:pt x="851" y="669"/>
                    <a:pt x="851" y="426"/>
                  </a:cubicBezTo>
                  <a:cubicBezTo>
                    <a:pt x="851" y="213"/>
                    <a:pt x="63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10800000" flipH="1">
              <a:off x="202720" y="1102392"/>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10800000" flipH="1">
              <a:off x="324627" y="1840771"/>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7">
  <p:cSld name="CUSTOM_8">
    <p:spTree>
      <p:nvGrpSpPr>
        <p:cNvPr id="1" name="Shape 968"/>
        <p:cNvGrpSpPr/>
        <p:nvPr/>
      </p:nvGrpSpPr>
      <p:grpSpPr>
        <a:xfrm>
          <a:off x="0" y="0"/>
          <a:ext cx="0" cy="0"/>
          <a:chOff x="0" y="0"/>
          <a:chExt cx="0" cy="0"/>
        </a:xfrm>
      </p:grpSpPr>
      <p:pic>
        <p:nvPicPr>
          <p:cNvPr id="969" name="Google Shape;969;p21"/>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970" name="Google Shape;970;p21"/>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1" name="Google Shape;971;p21"/>
          <p:cNvGrpSpPr/>
          <p:nvPr/>
        </p:nvGrpSpPr>
        <p:grpSpPr>
          <a:xfrm rot="10800000">
            <a:off x="8120211" y="-37325"/>
            <a:ext cx="753302" cy="1019639"/>
            <a:chOff x="3051600" y="3618575"/>
            <a:chExt cx="498150" cy="674275"/>
          </a:xfrm>
        </p:grpSpPr>
        <p:sp>
          <p:nvSpPr>
            <p:cNvPr id="972" name="Google Shape;972;p21"/>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973" name="Google Shape;973;p21"/>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21"/>
          <p:cNvGrpSpPr/>
          <p:nvPr/>
        </p:nvGrpSpPr>
        <p:grpSpPr>
          <a:xfrm>
            <a:off x="216289" y="149140"/>
            <a:ext cx="8726596" cy="4839481"/>
            <a:chOff x="216289" y="149140"/>
            <a:chExt cx="8726596" cy="4839481"/>
          </a:xfrm>
        </p:grpSpPr>
        <p:sp>
          <p:nvSpPr>
            <p:cNvPr id="984" name="Google Shape;984;p21"/>
            <p:cNvSpPr/>
            <p:nvPr/>
          </p:nvSpPr>
          <p:spPr>
            <a:xfrm>
              <a:off x="3988708" y="481501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1637310" y="149140"/>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8708155" y="3650087"/>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244169" y="383371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8810131" y="994106"/>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243609" y="121226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6123685" y="4958090"/>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8912388" y="257433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8207896" y="486406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5327525" y="30711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3471385" y="26993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216289" y="4677678"/>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9">
    <p:spTree>
      <p:nvGrpSpPr>
        <p:cNvPr id="1" name="Shape 996"/>
        <p:cNvGrpSpPr/>
        <p:nvPr/>
      </p:nvGrpSpPr>
      <p:grpSpPr>
        <a:xfrm>
          <a:off x="0" y="0"/>
          <a:ext cx="0" cy="0"/>
          <a:chOff x="0" y="0"/>
          <a:chExt cx="0" cy="0"/>
        </a:xfrm>
      </p:grpSpPr>
      <p:pic>
        <p:nvPicPr>
          <p:cNvPr id="997" name="Google Shape;997;p22"/>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998" name="Google Shape;998;p22"/>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99" name="Google Shape;999;p22"/>
          <p:cNvGrpSpPr/>
          <p:nvPr/>
        </p:nvGrpSpPr>
        <p:grpSpPr>
          <a:xfrm rot="10800000" flipH="1">
            <a:off x="8493256" y="-85064"/>
            <a:ext cx="452595" cy="796879"/>
            <a:chOff x="4421025" y="3798600"/>
            <a:chExt cx="257200" cy="452875"/>
          </a:xfrm>
        </p:grpSpPr>
        <p:sp>
          <p:nvSpPr>
            <p:cNvPr id="1000" name="Google Shape;1000;p22"/>
            <p:cNvSpPr/>
            <p:nvPr/>
          </p:nvSpPr>
          <p:spPr>
            <a:xfrm>
              <a:off x="4421025" y="3857375"/>
              <a:ext cx="80475" cy="394100"/>
            </a:xfrm>
            <a:custGeom>
              <a:avLst/>
              <a:gdLst/>
              <a:ahLst/>
              <a:cxnLst/>
              <a:rect l="l" t="t" r="r" b="b"/>
              <a:pathLst>
                <a:path w="3219" h="15764" fill="none" extrusionOk="0">
                  <a:moveTo>
                    <a:pt x="1" y="15764"/>
                  </a:moveTo>
                  <a:cubicBezTo>
                    <a:pt x="2120" y="10798"/>
                    <a:pt x="3218" y="5399"/>
                    <a:pt x="3187"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4485225" y="3953675"/>
              <a:ext cx="136150" cy="102900"/>
            </a:xfrm>
            <a:custGeom>
              <a:avLst/>
              <a:gdLst/>
              <a:ahLst/>
              <a:cxnLst/>
              <a:rect l="l" t="t" r="r" b="b"/>
              <a:pathLst>
                <a:path w="5446" h="4116" fill="none" extrusionOk="0">
                  <a:moveTo>
                    <a:pt x="1" y="4115"/>
                  </a:moveTo>
                  <a:cubicBezTo>
                    <a:pt x="1903" y="2847"/>
                    <a:pt x="3729" y="1485"/>
                    <a:pt x="5446"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4611300" y="3903600"/>
              <a:ext cx="66925" cy="58900"/>
            </a:xfrm>
            <a:custGeom>
              <a:avLst/>
              <a:gdLst/>
              <a:ahLst/>
              <a:cxnLst/>
              <a:rect l="l" t="t" r="r" b="b"/>
              <a:pathLst>
                <a:path w="2677" h="2356" extrusionOk="0">
                  <a:moveTo>
                    <a:pt x="1346" y="1"/>
                  </a:moveTo>
                  <a:cubicBezTo>
                    <a:pt x="970" y="1"/>
                    <a:pt x="602" y="182"/>
                    <a:pt x="372" y="518"/>
                  </a:cubicBezTo>
                  <a:cubicBezTo>
                    <a:pt x="1" y="1060"/>
                    <a:pt x="140" y="1787"/>
                    <a:pt x="681" y="2158"/>
                  </a:cubicBezTo>
                  <a:cubicBezTo>
                    <a:pt x="884" y="2291"/>
                    <a:pt x="1113" y="2355"/>
                    <a:pt x="1340" y="2355"/>
                  </a:cubicBezTo>
                  <a:cubicBezTo>
                    <a:pt x="1718" y="2355"/>
                    <a:pt x="2089" y="2177"/>
                    <a:pt x="2321" y="1849"/>
                  </a:cubicBezTo>
                  <a:cubicBezTo>
                    <a:pt x="2677" y="1307"/>
                    <a:pt x="2537" y="580"/>
                    <a:pt x="2012" y="209"/>
                  </a:cubicBezTo>
                  <a:cubicBezTo>
                    <a:pt x="1806" y="68"/>
                    <a:pt x="1575" y="1"/>
                    <a:pt x="1346"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4624075" y="3914500"/>
              <a:ext cx="41775" cy="37000"/>
            </a:xfrm>
            <a:custGeom>
              <a:avLst/>
              <a:gdLst/>
              <a:ahLst/>
              <a:cxnLst/>
              <a:rect l="l" t="t" r="r" b="b"/>
              <a:pathLst>
                <a:path w="1671" h="1480" extrusionOk="0">
                  <a:moveTo>
                    <a:pt x="839" y="1"/>
                  </a:moveTo>
                  <a:cubicBezTo>
                    <a:pt x="600" y="1"/>
                    <a:pt x="368" y="117"/>
                    <a:pt x="232" y="330"/>
                  </a:cubicBezTo>
                  <a:cubicBezTo>
                    <a:pt x="0" y="670"/>
                    <a:pt x="77" y="1119"/>
                    <a:pt x="418" y="1351"/>
                  </a:cubicBezTo>
                  <a:cubicBezTo>
                    <a:pt x="546" y="1438"/>
                    <a:pt x="690" y="1480"/>
                    <a:pt x="832" y="1480"/>
                  </a:cubicBezTo>
                  <a:cubicBezTo>
                    <a:pt x="1066" y="1480"/>
                    <a:pt x="1294" y="1367"/>
                    <a:pt x="1439" y="1165"/>
                  </a:cubicBezTo>
                  <a:cubicBezTo>
                    <a:pt x="1671" y="825"/>
                    <a:pt x="1593" y="361"/>
                    <a:pt x="1253" y="129"/>
                  </a:cubicBezTo>
                  <a:cubicBezTo>
                    <a:pt x="1126" y="42"/>
                    <a:pt x="981" y="1"/>
                    <a:pt x="83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4620975" y="3934300"/>
              <a:ext cx="50675" cy="28350"/>
            </a:xfrm>
            <a:custGeom>
              <a:avLst/>
              <a:gdLst/>
              <a:ahLst/>
              <a:cxnLst/>
              <a:rect l="l" t="t" r="r" b="b"/>
              <a:pathLst>
                <a:path w="2027" h="1134" extrusionOk="0">
                  <a:moveTo>
                    <a:pt x="1078" y="0"/>
                  </a:moveTo>
                  <a:cubicBezTo>
                    <a:pt x="1022" y="0"/>
                    <a:pt x="966" y="6"/>
                    <a:pt x="913" y="17"/>
                  </a:cubicBezTo>
                  <a:cubicBezTo>
                    <a:pt x="789" y="33"/>
                    <a:pt x="681" y="64"/>
                    <a:pt x="573" y="110"/>
                  </a:cubicBezTo>
                  <a:cubicBezTo>
                    <a:pt x="480" y="141"/>
                    <a:pt x="387" y="203"/>
                    <a:pt x="294" y="280"/>
                  </a:cubicBezTo>
                  <a:cubicBezTo>
                    <a:pt x="201" y="342"/>
                    <a:pt x="124" y="435"/>
                    <a:pt x="62" y="528"/>
                  </a:cubicBezTo>
                  <a:cubicBezTo>
                    <a:pt x="31" y="559"/>
                    <a:pt x="16" y="605"/>
                    <a:pt x="0" y="636"/>
                  </a:cubicBezTo>
                  <a:lnTo>
                    <a:pt x="62" y="713"/>
                  </a:lnTo>
                  <a:cubicBezTo>
                    <a:pt x="139" y="791"/>
                    <a:pt x="201" y="868"/>
                    <a:pt x="294" y="930"/>
                  </a:cubicBezTo>
                  <a:cubicBezTo>
                    <a:pt x="498" y="1068"/>
                    <a:pt x="727" y="1133"/>
                    <a:pt x="952" y="1133"/>
                  </a:cubicBezTo>
                  <a:cubicBezTo>
                    <a:pt x="1257" y="1133"/>
                    <a:pt x="1557" y="1013"/>
                    <a:pt x="1779" y="791"/>
                  </a:cubicBezTo>
                  <a:cubicBezTo>
                    <a:pt x="1841" y="729"/>
                    <a:pt x="1888" y="683"/>
                    <a:pt x="1934" y="621"/>
                  </a:cubicBezTo>
                  <a:cubicBezTo>
                    <a:pt x="1949" y="590"/>
                    <a:pt x="1965" y="559"/>
                    <a:pt x="1980" y="543"/>
                  </a:cubicBezTo>
                  <a:cubicBezTo>
                    <a:pt x="1980" y="543"/>
                    <a:pt x="1980" y="528"/>
                    <a:pt x="1980" y="528"/>
                  </a:cubicBezTo>
                  <a:cubicBezTo>
                    <a:pt x="1996" y="497"/>
                    <a:pt x="2011" y="466"/>
                    <a:pt x="2027" y="450"/>
                  </a:cubicBezTo>
                  <a:cubicBezTo>
                    <a:pt x="1949" y="358"/>
                    <a:pt x="1872" y="280"/>
                    <a:pt x="1779" y="218"/>
                  </a:cubicBezTo>
                  <a:cubicBezTo>
                    <a:pt x="1733" y="187"/>
                    <a:pt x="1702" y="172"/>
                    <a:pt x="1671" y="141"/>
                  </a:cubicBezTo>
                  <a:cubicBezTo>
                    <a:pt x="1578" y="95"/>
                    <a:pt x="1470" y="48"/>
                    <a:pt x="1362" y="33"/>
                  </a:cubicBezTo>
                  <a:cubicBezTo>
                    <a:pt x="1266" y="14"/>
                    <a:pt x="1170" y="0"/>
                    <a:pt x="107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4615175" y="3904950"/>
              <a:ext cx="30175" cy="47200"/>
            </a:xfrm>
            <a:custGeom>
              <a:avLst/>
              <a:gdLst/>
              <a:ahLst/>
              <a:cxnLst/>
              <a:rect l="l" t="t" r="r" b="b"/>
              <a:pathLst>
                <a:path w="1207" h="1888" extrusionOk="0">
                  <a:moveTo>
                    <a:pt x="836" y="0"/>
                  </a:moveTo>
                  <a:cubicBezTo>
                    <a:pt x="789" y="16"/>
                    <a:pt x="727" y="47"/>
                    <a:pt x="665" y="78"/>
                  </a:cubicBezTo>
                  <a:cubicBezTo>
                    <a:pt x="634" y="93"/>
                    <a:pt x="619" y="93"/>
                    <a:pt x="588" y="108"/>
                  </a:cubicBezTo>
                  <a:cubicBezTo>
                    <a:pt x="573" y="124"/>
                    <a:pt x="542" y="139"/>
                    <a:pt x="526" y="155"/>
                  </a:cubicBezTo>
                  <a:cubicBezTo>
                    <a:pt x="511" y="170"/>
                    <a:pt x="495" y="170"/>
                    <a:pt x="480" y="186"/>
                  </a:cubicBezTo>
                  <a:cubicBezTo>
                    <a:pt x="433" y="217"/>
                    <a:pt x="402" y="248"/>
                    <a:pt x="356" y="294"/>
                  </a:cubicBezTo>
                  <a:cubicBezTo>
                    <a:pt x="356" y="310"/>
                    <a:pt x="341" y="310"/>
                    <a:pt x="325" y="325"/>
                  </a:cubicBezTo>
                  <a:cubicBezTo>
                    <a:pt x="279" y="371"/>
                    <a:pt x="248" y="418"/>
                    <a:pt x="217" y="464"/>
                  </a:cubicBezTo>
                  <a:cubicBezTo>
                    <a:pt x="62" y="696"/>
                    <a:pt x="0" y="959"/>
                    <a:pt x="16" y="1222"/>
                  </a:cubicBezTo>
                  <a:cubicBezTo>
                    <a:pt x="16" y="1238"/>
                    <a:pt x="16" y="1269"/>
                    <a:pt x="31" y="1284"/>
                  </a:cubicBezTo>
                  <a:cubicBezTo>
                    <a:pt x="31" y="1300"/>
                    <a:pt x="31" y="1315"/>
                    <a:pt x="31" y="1331"/>
                  </a:cubicBezTo>
                  <a:cubicBezTo>
                    <a:pt x="47" y="1377"/>
                    <a:pt x="47" y="1423"/>
                    <a:pt x="62" y="1470"/>
                  </a:cubicBezTo>
                  <a:cubicBezTo>
                    <a:pt x="78" y="1501"/>
                    <a:pt x="78" y="1516"/>
                    <a:pt x="93" y="1532"/>
                  </a:cubicBezTo>
                  <a:cubicBezTo>
                    <a:pt x="93" y="1563"/>
                    <a:pt x="108" y="1578"/>
                    <a:pt x="108" y="1609"/>
                  </a:cubicBezTo>
                  <a:cubicBezTo>
                    <a:pt x="139" y="1671"/>
                    <a:pt x="186" y="1748"/>
                    <a:pt x="232" y="1810"/>
                  </a:cubicBezTo>
                  <a:lnTo>
                    <a:pt x="294" y="1887"/>
                  </a:lnTo>
                  <a:cubicBezTo>
                    <a:pt x="464" y="1872"/>
                    <a:pt x="604" y="1810"/>
                    <a:pt x="743" y="1717"/>
                  </a:cubicBezTo>
                  <a:cubicBezTo>
                    <a:pt x="836" y="1655"/>
                    <a:pt x="913" y="1578"/>
                    <a:pt x="975" y="1485"/>
                  </a:cubicBezTo>
                  <a:cubicBezTo>
                    <a:pt x="990" y="1470"/>
                    <a:pt x="1006" y="1454"/>
                    <a:pt x="1006" y="1439"/>
                  </a:cubicBezTo>
                  <a:cubicBezTo>
                    <a:pt x="1068" y="1361"/>
                    <a:pt x="1114" y="1269"/>
                    <a:pt x="1145" y="1191"/>
                  </a:cubicBezTo>
                  <a:cubicBezTo>
                    <a:pt x="1191" y="1037"/>
                    <a:pt x="1207" y="866"/>
                    <a:pt x="1191" y="712"/>
                  </a:cubicBezTo>
                  <a:cubicBezTo>
                    <a:pt x="1191" y="603"/>
                    <a:pt x="1160" y="495"/>
                    <a:pt x="1114" y="387"/>
                  </a:cubicBezTo>
                  <a:cubicBezTo>
                    <a:pt x="1052" y="248"/>
                    <a:pt x="959" y="108"/>
                    <a:pt x="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4478275" y="3798600"/>
              <a:ext cx="58800" cy="58800"/>
            </a:xfrm>
            <a:custGeom>
              <a:avLst/>
              <a:gdLst/>
              <a:ahLst/>
              <a:cxnLst/>
              <a:rect l="l" t="t" r="r" b="b"/>
              <a:pathLst>
                <a:path w="2352" h="2352" extrusionOk="0">
                  <a:moveTo>
                    <a:pt x="1176" y="0"/>
                  </a:moveTo>
                  <a:cubicBezTo>
                    <a:pt x="526" y="0"/>
                    <a:pt x="0" y="526"/>
                    <a:pt x="0" y="1176"/>
                  </a:cubicBezTo>
                  <a:cubicBezTo>
                    <a:pt x="0" y="1825"/>
                    <a:pt x="526" y="2351"/>
                    <a:pt x="1176" y="2351"/>
                  </a:cubicBezTo>
                  <a:cubicBezTo>
                    <a:pt x="1825" y="2351"/>
                    <a:pt x="2351" y="1825"/>
                    <a:pt x="2351" y="1176"/>
                  </a:cubicBezTo>
                  <a:cubicBezTo>
                    <a:pt x="2351" y="526"/>
                    <a:pt x="1825" y="0"/>
                    <a:pt x="1176"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2"/>
            <p:cNvSpPr/>
            <p:nvPr/>
          </p:nvSpPr>
          <p:spPr>
            <a:xfrm>
              <a:off x="4489100" y="3809425"/>
              <a:ext cx="37150" cy="37150"/>
            </a:xfrm>
            <a:custGeom>
              <a:avLst/>
              <a:gdLst/>
              <a:ahLst/>
              <a:cxnLst/>
              <a:rect l="l" t="t" r="r" b="b"/>
              <a:pathLst>
                <a:path w="1486" h="1486" extrusionOk="0">
                  <a:moveTo>
                    <a:pt x="743" y="0"/>
                  </a:moveTo>
                  <a:cubicBezTo>
                    <a:pt x="341" y="0"/>
                    <a:pt x="0" y="341"/>
                    <a:pt x="0" y="743"/>
                  </a:cubicBezTo>
                  <a:cubicBezTo>
                    <a:pt x="0" y="1145"/>
                    <a:pt x="341" y="1485"/>
                    <a:pt x="743" y="1485"/>
                  </a:cubicBezTo>
                  <a:cubicBezTo>
                    <a:pt x="1145" y="1485"/>
                    <a:pt x="1485" y="1145"/>
                    <a:pt x="1485" y="743"/>
                  </a:cubicBezTo>
                  <a:cubicBezTo>
                    <a:pt x="1485" y="341"/>
                    <a:pt x="1145" y="0"/>
                    <a:pt x="74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4497225" y="3821800"/>
              <a:ext cx="39850" cy="35600"/>
            </a:xfrm>
            <a:custGeom>
              <a:avLst/>
              <a:gdLst/>
              <a:ahLst/>
              <a:cxnLst/>
              <a:rect l="l" t="t" r="r" b="b"/>
              <a:pathLst>
                <a:path w="1594" h="1424" extrusionOk="0">
                  <a:moveTo>
                    <a:pt x="1114" y="0"/>
                  </a:moveTo>
                  <a:cubicBezTo>
                    <a:pt x="1006" y="16"/>
                    <a:pt x="897" y="47"/>
                    <a:pt x="789" y="93"/>
                  </a:cubicBezTo>
                  <a:cubicBezTo>
                    <a:pt x="650" y="140"/>
                    <a:pt x="511" y="217"/>
                    <a:pt x="402" y="325"/>
                  </a:cubicBezTo>
                  <a:cubicBezTo>
                    <a:pt x="325" y="402"/>
                    <a:pt x="248" y="495"/>
                    <a:pt x="186" y="588"/>
                  </a:cubicBezTo>
                  <a:cubicBezTo>
                    <a:pt x="124" y="681"/>
                    <a:pt x="93" y="789"/>
                    <a:pt x="62" y="897"/>
                  </a:cubicBezTo>
                  <a:cubicBezTo>
                    <a:pt x="31" y="1006"/>
                    <a:pt x="0" y="1114"/>
                    <a:pt x="0" y="1238"/>
                  </a:cubicBezTo>
                  <a:cubicBezTo>
                    <a:pt x="0" y="1269"/>
                    <a:pt x="16" y="1315"/>
                    <a:pt x="16" y="1346"/>
                  </a:cubicBezTo>
                  <a:lnTo>
                    <a:pt x="124" y="1377"/>
                  </a:lnTo>
                  <a:cubicBezTo>
                    <a:pt x="186" y="1393"/>
                    <a:pt x="248" y="1408"/>
                    <a:pt x="309" y="1423"/>
                  </a:cubicBezTo>
                  <a:lnTo>
                    <a:pt x="418" y="1423"/>
                  </a:lnTo>
                  <a:cubicBezTo>
                    <a:pt x="619" y="1423"/>
                    <a:pt x="804" y="1377"/>
                    <a:pt x="975" y="1284"/>
                  </a:cubicBezTo>
                  <a:cubicBezTo>
                    <a:pt x="1083" y="1222"/>
                    <a:pt x="1176" y="1160"/>
                    <a:pt x="1253" y="1083"/>
                  </a:cubicBezTo>
                  <a:cubicBezTo>
                    <a:pt x="1470" y="867"/>
                    <a:pt x="1593" y="573"/>
                    <a:pt x="1593" y="248"/>
                  </a:cubicBezTo>
                  <a:cubicBezTo>
                    <a:pt x="1593" y="186"/>
                    <a:pt x="1593" y="109"/>
                    <a:pt x="1578" y="47"/>
                  </a:cubicBezTo>
                  <a:cubicBezTo>
                    <a:pt x="1470" y="16"/>
                    <a:pt x="1361" y="0"/>
                    <a:pt x="123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4478275" y="3809800"/>
              <a:ext cx="30175" cy="46450"/>
            </a:xfrm>
            <a:custGeom>
              <a:avLst/>
              <a:gdLst/>
              <a:ahLst/>
              <a:cxnLst/>
              <a:rect l="l" t="t" r="r" b="b"/>
              <a:pathLst>
                <a:path w="1207" h="1858" extrusionOk="0">
                  <a:moveTo>
                    <a:pt x="248" y="1"/>
                  </a:moveTo>
                  <a:cubicBezTo>
                    <a:pt x="232" y="32"/>
                    <a:pt x="217" y="47"/>
                    <a:pt x="201" y="78"/>
                  </a:cubicBezTo>
                  <a:cubicBezTo>
                    <a:pt x="186" y="109"/>
                    <a:pt x="170" y="124"/>
                    <a:pt x="155" y="155"/>
                  </a:cubicBezTo>
                  <a:cubicBezTo>
                    <a:pt x="139" y="186"/>
                    <a:pt x="124" y="217"/>
                    <a:pt x="108" y="248"/>
                  </a:cubicBezTo>
                  <a:cubicBezTo>
                    <a:pt x="93" y="279"/>
                    <a:pt x="77" y="310"/>
                    <a:pt x="62" y="341"/>
                  </a:cubicBezTo>
                  <a:cubicBezTo>
                    <a:pt x="62" y="372"/>
                    <a:pt x="46" y="403"/>
                    <a:pt x="46" y="434"/>
                  </a:cubicBezTo>
                  <a:cubicBezTo>
                    <a:pt x="31" y="465"/>
                    <a:pt x="31" y="496"/>
                    <a:pt x="16" y="527"/>
                  </a:cubicBezTo>
                  <a:cubicBezTo>
                    <a:pt x="0" y="589"/>
                    <a:pt x="0" y="650"/>
                    <a:pt x="0" y="728"/>
                  </a:cubicBezTo>
                  <a:cubicBezTo>
                    <a:pt x="0" y="790"/>
                    <a:pt x="0" y="867"/>
                    <a:pt x="16" y="929"/>
                  </a:cubicBezTo>
                  <a:cubicBezTo>
                    <a:pt x="16" y="944"/>
                    <a:pt x="31" y="975"/>
                    <a:pt x="31" y="991"/>
                  </a:cubicBezTo>
                  <a:cubicBezTo>
                    <a:pt x="31" y="1006"/>
                    <a:pt x="31" y="1022"/>
                    <a:pt x="46" y="1037"/>
                  </a:cubicBezTo>
                  <a:cubicBezTo>
                    <a:pt x="46" y="1053"/>
                    <a:pt x="46" y="1068"/>
                    <a:pt x="62" y="1099"/>
                  </a:cubicBezTo>
                  <a:cubicBezTo>
                    <a:pt x="62" y="1130"/>
                    <a:pt x="77" y="1161"/>
                    <a:pt x="93" y="1192"/>
                  </a:cubicBezTo>
                  <a:cubicBezTo>
                    <a:pt x="108" y="1223"/>
                    <a:pt x="124" y="1254"/>
                    <a:pt x="139" y="1269"/>
                  </a:cubicBezTo>
                  <a:cubicBezTo>
                    <a:pt x="232" y="1439"/>
                    <a:pt x="356" y="1594"/>
                    <a:pt x="526" y="1702"/>
                  </a:cubicBezTo>
                  <a:cubicBezTo>
                    <a:pt x="541" y="1718"/>
                    <a:pt x="557" y="1733"/>
                    <a:pt x="572" y="1733"/>
                  </a:cubicBezTo>
                  <a:cubicBezTo>
                    <a:pt x="588" y="1749"/>
                    <a:pt x="603" y="1749"/>
                    <a:pt x="619" y="1764"/>
                  </a:cubicBezTo>
                  <a:cubicBezTo>
                    <a:pt x="634" y="1764"/>
                    <a:pt x="650" y="1780"/>
                    <a:pt x="665" y="1780"/>
                  </a:cubicBezTo>
                  <a:cubicBezTo>
                    <a:pt x="696" y="1795"/>
                    <a:pt x="743" y="1811"/>
                    <a:pt x="774" y="1826"/>
                  </a:cubicBezTo>
                  <a:lnTo>
                    <a:pt x="882" y="1857"/>
                  </a:lnTo>
                  <a:cubicBezTo>
                    <a:pt x="990" y="1749"/>
                    <a:pt x="1083" y="1610"/>
                    <a:pt x="1129" y="1470"/>
                  </a:cubicBezTo>
                  <a:cubicBezTo>
                    <a:pt x="1176" y="1362"/>
                    <a:pt x="1191" y="1254"/>
                    <a:pt x="1207" y="1130"/>
                  </a:cubicBezTo>
                  <a:cubicBezTo>
                    <a:pt x="1207" y="1115"/>
                    <a:pt x="1207" y="1099"/>
                    <a:pt x="1207" y="1084"/>
                  </a:cubicBezTo>
                  <a:cubicBezTo>
                    <a:pt x="1207" y="991"/>
                    <a:pt x="1191" y="898"/>
                    <a:pt x="1160" y="805"/>
                  </a:cubicBezTo>
                  <a:cubicBezTo>
                    <a:pt x="1129" y="650"/>
                    <a:pt x="1052" y="511"/>
                    <a:pt x="944" y="387"/>
                  </a:cubicBezTo>
                  <a:cubicBezTo>
                    <a:pt x="882" y="295"/>
                    <a:pt x="789" y="217"/>
                    <a:pt x="696" y="155"/>
                  </a:cubicBezTo>
                  <a:cubicBezTo>
                    <a:pt x="572" y="78"/>
                    <a:pt x="418" y="16"/>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22"/>
          <p:cNvGrpSpPr/>
          <p:nvPr/>
        </p:nvGrpSpPr>
        <p:grpSpPr>
          <a:xfrm>
            <a:off x="244169" y="158462"/>
            <a:ext cx="8698715" cy="4830160"/>
            <a:chOff x="244169" y="158462"/>
            <a:chExt cx="8698715" cy="4830160"/>
          </a:xfrm>
        </p:grpSpPr>
        <p:sp>
          <p:nvSpPr>
            <p:cNvPr id="1011" name="Google Shape;1011;p22"/>
            <p:cNvSpPr/>
            <p:nvPr/>
          </p:nvSpPr>
          <p:spPr>
            <a:xfrm rot="10800000" flipH="1">
              <a:off x="3988708" y="15846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rot="10800000" flipH="1">
              <a:off x="1332510" y="4825407"/>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rot="10800000" flipH="1">
              <a:off x="8708155" y="1476861"/>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rot="10800000" flipH="1">
              <a:off x="244169" y="1369399"/>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rot="10800000" flipH="1">
              <a:off x="8581531" y="4360331"/>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rot="10800000" flipH="1">
              <a:off x="472209" y="3913607"/>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rot="10800000" flipH="1">
              <a:off x="8912388" y="2532934"/>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rot="10800000" flipH="1">
              <a:off x="6318125" y="4800156"/>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rot="10800000" flipH="1">
              <a:off x="3471385" y="4837335"/>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rot="10800000" flipH="1">
              <a:off x="521089" y="429587"/>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rot="10800000" flipH="1">
              <a:off x="1252596" y="177367"/>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10">
    <p:spTree>
      <p:nvGrpSpPr>
        <p:cNvPr id="1" name="Shape 1022"/>
        <p:cNvGrpSpPr/>
        <p:nvPr/>
      </p:nvGrpSpPr>
      <p:grpSpPr>
        <a:xfrm>
          <a:off x="0" y="0"/>
          <a:ext cx="0" cy="0"/>
          <a:chOff x="0" y="0"/>
          <a:chExt cx="0" cy="0"/>
        </a:xfrm>
      </p:grpSpPr>
      <p:pic>
        <p:nvPicPr>
          <p:cNvPr id="1023" name="Google Shape;1023;p23"/>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024" name="Google Shape;1024;p23"/>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5" name="Google Shape;1025;p23"/>
          <p:cNvGrpSpPr/>
          <p:nvPr/>
        </p:nvGrpSpPr>
        <p:grpSpPr>
          <a:xfrm rot="-9884715">
            <a:off x="8243868" y="-94065"/>
            <a:ext cx="586150" cy="1402239"/>
            <a:chOff x="2331900" y="3286925"/>
            <a:chExt cx="421950" cy="1009425"/>
          </a:xfrm>
        </p:grpSpPr>
        <p:sp>
          <p:nvSpPr>
            <p:cNvPr id="1026" name="Google Shape;1026;p23"/>
            <p:cNvSpPr/>
            <p:nvPr/>
          </p:nvSpPr>
          <p:spPr>
            <a:xfrm>
              <a:off x="2483100" y="3478375"/>
              <a:ext cx="129200" cy="817975"/>
            </a:xfrm>
            <a:custGeom>
              <a:avLst/>
              <a:gdLst/>
              <a:ahLst/>
              <a:cxnLst/>
              <a:rect l="l" t="t" r="r" b="b"/>
              <a:pathLst>
                <a:path w="5168" h="32719" fill="none" extrusionOk="0">
                  <a:moveTo>
                    <a:pt x="2012" y="32718"/>
                  </a:moveTo>
                  <a:cubicBezTo>
                    <a:pt x="5167" y="22029"/>
                    <a:pt x="4440" y="10226"/>
                    <a:pt x="1"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3"/>
            <p:cNvSpPr/>
            <p:nvPr/>
          </p:nvSpPr>
          <p:spPr>
            <a:xfrm>
              <a:off x="2416575" y="3286925"/>
              <a:ext cx="99050" cy="271525"/>
            </a:xfrm>
            <a:custGeom>
              <a:avLst/>
              <a:gdLst/>
              <a:ahLst/>
              <a:cxnLst/>
              <a:rect l="l" t="t" r="r" b="b"/>
              <a:pathLst>
                <a:path w="3962" h="10861" extrusionOk="0">
                  <a:moveTo>
                    <a:pt x="745" y="1"/>
                  </a:moveTo>
                  <a:cubicBezTo>
                    <a:pt x="688" y="1"/>
                    <a:pt x="631" y="11"/>
                    <a:pt x="573" y="32"/>
                  </a:cubicBezTo>
                  <a:cubicBezTo>
                    <a:pt x="233" y="140"/>
                    <a:pt x="125" y="543"/>
                    <a:pt x="94" y="883"/>
                  </a:cubicBezTo>
                  <a:cubicBezTo>
                    <a:pt x="1" y="1950"/>
                    <a:pt x="248" y="3002"/>
                    <a:pt x="511" y="4023"/>
                  </a:cubicBezTo>
                  <a:cubicBezTo>
                    <a:pt x="1177" y="6529"/>
                    <a:pt x="2074" y="9097"/>
                    <a:pt x="3961" y="10861"/>
                  </a:cubicBezTo>
                  <a:cubicBezTo>
                    <a:pt x="3791" y="9654"/>
                    <a:pt x="3791" y="8324"/>
                    <a:pt x="3652" y="7117"/>
                  </a:cubicBezTo>
                  <a:cubicBezTo>
                    <a:pt x="3373" y="4874"/>
                    <a:pt x="2677" y="2693"/>
                    <a:pt x="1594" y="728"/>
                  </a:cubicBezTo>
                  <a:cubicBezTo>
                    <a:pt x="1408" y="382"/>
                    <a:pt x="1095" y="1"/>
                    <a:pt x="74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p:nvPr/>
          </p:nvSpPr>
          <p:spPr>
            <a:xfrm>
              <a:off x="2331900" y="3438300"/>
              <a:ext cx="216975" cy="217225"/>
            </a:xfrm>
            <a:custGeom>
              <a:avLst/>
              <a:gdLst/>
              <a:ahLst/>
              <a:cxnLst/>
              <a:rect l="l" t="t" r="r" b="b"/>
              <a:pathLst>
                <a:path w="8679" h="8689" extrusionOk="0">
                  <a:moveTo>
                    <a:pt x="515" y="0"/>
                  </a:moveTo>
                  <a:cubicBezTo>
                    <a:pt x="394" y="0"/>
                    <a:pt x="280" y="35"/>
                    <a:pt x="186" y="118"/>
                  </a:cubicBezTo>
                  <a:cubicBezTo>
                    <a:pt x="47" y="258"/>
                    <a:pt x="0" y="459"/>
                    <a:pt x="16" y="644"/>
                  </a:cubicBezTo>
                  <a:cubicBezTo>
                    <a:pt x="16" y="1155"/>
                    <a:pt x="279" y="1634"/>
                    <a:pt x="572" y="2068"/>
                  </a:cubicBezTo>
                  <a:cubicBezTo>
                    <a:pt x="2506" y="5038"/>
                    <a:pt x="5383" y="7389"/>
                    <a:pt x="8678" y="8688"/>
                  </a:cubicBezTo>
                  <a:cubicBezTo>
                    <a:pt x="7472" y="7389"/>
                    <a:pt x="5987" y="5935"/>
                    <a:pt x="4904" y="4527"/>
                  </a:cubicBezTo>
                  <a:cubicBezTo>
                    <a:pt x="4424" y="3908"/>
                    <a:pt x="3960" y="3305"/>
                    <a:pt x="3481" y="2686"/>
                  </a:cubicBezTo>
                  <a:cubicBezTo>
                    <a:pt x="2800" y="1805"/>
                    <a:pt x="2119" y="923"/>
                    <a:pt x="1207" y="273"/>
                  </a:cubicBezTo>
                  <a:cubicBezTo>
                    <a:pt x="1012" y="130"/>
                    <a:pt x="751" y="0"/>
                    <a:pt x="51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3"/>
            <p:cNvSpPr/>
            <p:nvPr/>
          </p:nvSpPr>
          <p:spPr>
            <a:xfrm>
              <a:off x="2337700" y="3636825"/>
              <a:ext cx="237850" cy="187325"/>
            </a:xfrm>
            <a:custGeom>
              <a:avLst/>
              <a:gdLst/>
              <a:ahLst/>
              <a:cxnLst/>
              <a:rect l="l" t="t" r="r" b="b"/>
              <a:pathLst>
                <a:path w="9514" h="7493" extrusionOk="0">
                  <a:moveTo>
                    <a:pt x="488" y="1"/>
                  </a:moveTo>
                  <a:cubicBezTo>
                    <a:pt x="304" y="1"/>
                    <a:pt x="145" y="64"/>
                    <a:pt x="78" y="237"/>
                  </a:cubicBezTo>
                  <a:cubicBezTo>
                    <a:pt x="0" y="438"/>
                    <a:pt x="93" y="639"/>
                    <a:pt x="186" y="825"/>
                  </a:cubicBezTo>
                  <a:cubicBezTo>
                    <a:pt x="1145" y="2526"/>
                    <a:pt x="2630" y="3872"/>
                    <a:pt x="4270" y="4924"/>
                  </a:cubicBezTo>
                  <a:cubicBezTo>
                    <a:pt x="5925" y="5961"/>
                    <a:pt x="7719" y="6734"/>
                    <a:pt x="9514" y="7492"/>
                  </a:cubicBezTo>
                  <a:cubicBezTo>
                    <a:pt x="8075" y="6208"/>
                    <a:pt x="6915" y="4847"/>
                    <a:pt x="5585" y="3455"/>
                  </a:cubicBezTo>
                  <a:cubicBezTo>
                    <a:pt x="4285" y="2109"/>
                    <a:pt x="2754" y="980"/>
                    <a:pt x="1083" y="160"/>
                  </a:cubicBezTo>
                  <a:cubicBezTo>
                    <a:pt x="908" y="72"/>
                    <a:pt x="684" y="1"/>
                    <a:pt x="48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2360500" y="3831350"/>
              <a:ext cx="225500" cy="181525"/>
            </a:xfrm>
            <a:custGeom>
              <a:avLst/>
              <a:gdLst/>
              <a:ahLst/>
              <a:cxnLst/>
              <a:rect l="l" t="t" r="r" b="b"/>
              <a:pathLst>
                <a:path w="9020" h="7261" extrusionOk="0">
                  <a:moveTo>
                    <a:pt x="418" y="1"/>
                  </a:moveTo>
                  <a:cubicBezTo>
                    <a:pt x="328" y="1"/>
                    <a:pt x="243" y="24"/>
                    <a:pt x="171" y="82"/>
                  </a:cubicBezTo>
                  <a:cubicBezTo>
                    <a:pt x="1" y="222"/>
                    <a:pt x="32" y="485"/>
                    <a:pt x="94" y="701"/>
                  </a:cubicBezTo>
                  <a:cubicBezTo>
                    <a:pt x="558" y="2341"/>
                    <a:pt x="2012" y="3517"/>
                    <a:pt x="3435" y="4460"/>
                  </a:cubicBezTo>
                  <a:cubicBezTo>
                    <a:pt x="4533" y="5203"/>
                    <a:pt x="5678" y="5883"/>
                    <a:pt x="6838" y="6502"/>
                  </a:cubicBezTo>
                  <a:cubicBezTo>
                    <a:pt x="7534" y="6858"/>
                    <a:pt x="8246" y="7214"/>
                    <a:pt x="9019" y="7260"/>
                  </a:cubicBezTo>
                  <a:cubicBezTo>
                    <a:pt x="7736" y="6193"/>
                    <a:pt x="6715" y="4909"/>
                    <a:pt x="5508" y="3733"/>
                  </a:cubicBezTo>
                  <a:cubicBezTo>
                    <a:pt x="4085" y="2325"/>
                    <a:pt x="2615" y="902"/>
                    <a:pt x="790" y="98"/>
                  </a:cubicBezTo>
                  <a:cubicBezTo>
                    <a:pt x="673" y="44"/>
                    <a:pt x="541" y="1"/>
                    <a:pt x="41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3"/>
            <p:cNvSpPr/>
            <p:nvPr/>
          </p:nvSpPr>
          <p:spPr>
            <a:xfrm>
              <a:off x="2553100" y="3442600"/>
              <a:ext cx="114875" cy="244250"/>
            </a:xfrm>
            <a:custGeom>
              <a:avLst/>
              <a:gdLst/>
              <a:ahLst/>
              <a:cxnLst/>
              <a:rect l="l" t="t" r="r" b="b"/>
              <a:pathLst>
                <a:path w="4595" h="9770" extrusionOk="0">
                  <a:moveTo>
                    <a:pt x="4050" y="1"/>
                  </a:moveTo>
                  <a:cubicBezTo>
                    <a:pt x="4025" y="1"/>
                    <a:pt x="4001" y="3"/>
                    <a:pt x="3976" y="8"/>
                  </a:cubicBezTo>
                  <a:cubicBezTo>
                    <a:pt x="3868" y="39"/>
                    <a:pt x="3775" y="117"/>
                    <a:pt x="3698" y="194"/>
                  </a:cubicBezTo>
                  <a:cubicBezTo>
                    <a:pt x="2429" y="1385"/>
                    <a:pt x="1702" y="3040"/>
                    <a:pt x="1223" y="4711"/>
                  </a:cubicBezTo>
                  <a:cubicBezTo>
                    <a:pt x="728" y="6366"/>
                    <a:pt x="480" y="8099"/>
                    <a:pt x="1" y="9769"/>
                  </a:cubicBezTo>
                  <a:cubicBezTo>
                    <a:pt x="728" y="8733"/>
                    <a:pt x="1470" y="7418"/>
                    <a:pt x="2135" y="6351"/>
                  </a:cubicBezTo>
                  <a:cubicBezTo>
                    <a:pt x="3156" y="4665"/>
                    <a:pt x="4208" y="2932"/>
                    <a:pt x="4533" y="998"/>
                  </a:cubicBezTo>
                  <a:cubicBezTo>
                    <a:pt x="4564" y="782"/>
                    <a:pt x="4595" y="550"/>
                    <a:pt x="4502" y="333"/>
                  </a:cubicBezTo>
                  <a:cubicBezTo>
                    <a:pt x="4434" y="155"/>
                    <a:pt x="4243" y="1"/>
                    <a:pt x="405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2579025" y="3604250"/>
              <a:ext cx="139625" cy="257800"/>
            </a:xfrm>
            <a:custGeom>
              <a:avLst/>
              <a:gdLst/>
              <a:ahLst/>
              <a:cxnLst/>
              <a:rect l="l" t="t" r="r" b="b"/>
              <a:pathLst>
                <a:path w="5585" h="10312" extrusionOk="0">
                  <a:moveTo>
                    <a:pt x="5029" y="0"/>
                  </a:moveTo>
                  <a:cubicBezTo>
                    <a:pt x="4875" y="0"/>
                    <a:pt x="4713" y="100"/>
                    <a:pt x="4579" y="210"/>
                  </a:cubicBezTo>
                  <a:cubicBezTo>
                    <a:pt x="3573" y="1076"/>
                    <a:pt x="2970" y="2313"/>
                    <a:pt x="2429" y="3536"/>
                  </a:cubicBezTo>
                  <a:cubicBezTo>
                    <a:pt x="1470" y="5732"/>
                    <a:pt x="665" y="8006"/>
                    <a:pt x="0" y="10311"/>
                  </a:cubicBezTo>
                  <a:cubicBezTo>
                    <a:pt x="1222" y="8548"/>
                    <a:pt x="2522" y="6753"/>
                    <a:pt x="3682" y="4943"/>
                  </a:cubicBezTo>
                  <a:cubicBezTo>
                    <a:pt x="4316" y="3953"/>
                    <a:pt x="4842" y="2901"/>
                    <a:pt x="5244" y="1803"/>
                  </a:cubicBezTo>
                  <a:cubicBezTo>
                    <a:pt x="5430" y="1308"/>
                    <a:pt x="5584" y="751"/>
                    <a:pt x="5368" y="271"/>
                  </a:cubicBezTo>
                  <a:cubicBezTo>
                    <a:pt x="5321" y="179"/>
                    <a:pt x="5260" y="70"/>
                    <a:pt x="5151" y="24"/>
                  </a:cubicBezTo>
                  <a:cubicBezTo>
                    <a:pt x="5112" y="7"/>
                    <a:pt x="5071" y="0"/>
                    <a:pt x="502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2571675" y="3832050"/>
              <a:ext cx="161275" cy="233800"/>
            </a:xfrm>
            <a:custGeom>
              <a:avLst/>
              <a:gdLst/>
              <a:ahLst/>
              <a:cxnLst/>
              <a:rect l="l" t="t" r="r" b="b"/>
              <a:pathLst>
                <a:path w="6451" h="9352" extrusionOk="0">
                  <a:moveTo>
                    <a:pt x="6179" y="0"/>
                  </a:moveTo>
                  <a:cubicBezTo>
                    <a:pt x="6114" y="0"/>
                    <a:pt x="6047" y="24"/>
                    <a:pt x="5987" y="54"/>
                  </a:cubicBezTo>
                  <a:cubicBezTo>
                    <a:pt x="5554" y="209"/>
                    <a:pt x="5120" y="364"/>
                    <a:pt x="4749" y="658"/>
                  </a:cubicBezTo>
                  <a:cubicBezTo>
                    <a:pt x="4285" y="1029"/>
                    <a:pt x="4007" y="1570"/>
                    <a:pt x="3728" y="2112"/>
                  </a:cubicBezTo>
                  <a:cubicBezTo>
                    <a:pt x="2491" y="4525"/>
                    <a:pt x="1238" y="6938"/>
                    <a:pt x="0" y="9351"/>
                  </a:cubicBezTo>
                  <a:cubicBezTo>
                    <a:pt x="866" y="8717"/>
                    <a:pt x="1810" y="7789"/>
                    <a:pt x="2506" y="6969"/>
                  </a:cubicBezTo>
                  <a:cubicBezTo>
                    <a:pt x="4146" y="5035"/>
                    <a:pt x="5832" y="2994"/>
                    <a:pt x="6404" y="518"/>
                  </a:cubicBezTo>
                  <a:cubicBezTo>
                    <a:pt x="6451" y="333"/>
                    <a:pt x="6451" y="85"/>
                    <a:pt x="6281" y="23"/>
                  </a:cubicBezTo>
                  <a:cubicBezTo>
                    <a:pt x="6248" y="7"/>
                    <a:pt x="6214" y="0"/>
                    <a:pt x="61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2376375" y="3986775"/>
              <a:ext cx="194150" cy="157575"/>
            </a:xfrm>
            <a:custGeom>
              <a:avLst/>
              <a:gdLst/>
              <a:ahLst/>
              <a:cxnLst/>
              <a:rect l="l" t="t" r="r" b="b"/>
              <a:pathLst>
                <a:path w="7766" h="6303" extrusionOk="0">
                  <a:moveTo>
                    <a:pt x="420" y="1"/>
                  </a:moveTo>
                  <a:cubicBezTo>
                    <a:pt x="246" y="1"/>
                    <a:pt x="75" y="53"/>
                    <a:pt x="31" y="208"/>
                  </a:cubicBezTo>
                  <a:cubicBezTo>
                    <a:pt x="0" y="301"/>
                    <a:pt x="46" y="424"/>
                    <a:pt x="93" y="517"/>
                  </a:cubicBezTo>
                  <a:cubicBezTo>
                    <a:pt x="789" y="2002"/>
                    <a:pt x="2011" y="3193"/>
                    <a:pt x="3372" y="4106"/>
                  </a:cubicBezTo>
                  <a:cubicBezTo>
                    <a:pt x="4734" y="5019"/>
                    <a:pt x="6250" y="5668"/>
                    <a:pt x="7766" y="6303"/>
                  </a:cubicBezTo>
                  <a:cubicBezTo>
                    <a:pt x="6884" y="5545"/>
                    <a:pt x="6080" y="4384"/>
                    <a:pt x="5306" y="3503"/>
                  </a:cubicBezTo>
                  <a:cubicBezTo>
                    <a:pt x="4007" y="2018"/>
                    <a:pt x="2537" y="486"/>
                    <a:pt x="619" y="22"/>
                  </a:cubicBezTo>
                  <a:cubicBezTo>
                    <a:pt x="557" y="9"/>
                    <a:pt x="488" y="1"/>
                    <a:pt x="42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2563550" y="4007750"/>
              <a:ext cx="190300" cy="188825"/>
            </a:xfrm>
            <a:custGeom>
              <a:avLst/>
              <a:gdLst/>
              <a:ahLst/>
              <a:cxnLst/>
              <a:rect l="l" t="t" r="r" b="b"/>
              <a:pathLst>
                <a:path w="7612" h="7553" extrusionOk="0">
                  <a:moveTo>
                    <a:pt x="6974" y="0"/>
                  </a:moveTo>
                  <a:cubicBezTo>
                    <a:pt x="6195" y="0"/>
                    <a:pt x="5531" y="536"/>
                    <a:pt x="4966" y="1086"/>
                  </a:cubicBezTo>
                  <a:cubicBezTo>
                    <a:pt x="3017" y="2989"/>
                    <a:pt x="1501" y="5278"/>
                    <a:pt x="0" y="7552"/>
                  </a:cubicBezTo>
                  <a:cubicBezTo>
                    <a:pt x="1439" y="6763"/>
                    <a:pt x="2352" y="6268"/>
                    <a:pt x="3666" y="5324"/>
                  </a:cubicBezTo>
                  <a:cubicBezTo>
                    <a:pt x="4533" y="4721"/>
                    <a:pt x="5384" y="4102"/>
                    <a:pt x="6095" y="3344"/>
                  </a:cubicBezTo>
                  <a:cubicBezTo>
                    <a:pt x="6822" y="2586"/>
                    <a:pt x="7395" y="1658"/>
                    <a:pt x="7580" y="622"/>
                  </a:cubicBezTo>
                  <a:cubicBezTo>
                    <a:pt x="7596" y="498"/>
                    <a:pt x="7611" y="359"/>
                    <a:pt x="7549" y="235"/>
                  </a:cubicBezTo>
                  <a:cubicBezTo>
                    <a:pt x="7472" y="65"/>
                    <a:pt x="7255" y="3"/>
                    <a:pt x="7070" y="3"/>
                  </a:cubicBezTo>
                  <a:cubicBezTo>
                    <a:pt x="7038" y="1"/>
                    <a:pt x="7006" y="0"/>
                    <a:pt x="697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2582875" y="3604250"/>
              <a:ext cx="126875" cy="244650"/>
            </a:xfrm>
            <a:custGeom>
              <a:avLst/>
              <a:gdLst/>
              <a:ahLst/>
              <a:cxnLst/>
              <a:rect l="l" t="t" r="r" b="b"/>
              <a:pathLst>
                <a:path w="5075" h="9786" extrusionOk="0">
                  <a:moveTo>
                    <a:pt x="4875" y="0"/>
                  </a:moveTo>
                  <a:cubicBezTo>
                    <a:pt x="4721" y="0"/>
                    <a:pt x="4559" y="100"/>
                    <a:pt x="4425" y="210"/>
                  </a:cubicBezTo>
                  <a:cubicBezTo>
                    <a:pt x="3419" y="1076"/>
                    <a:pt x="2816" y="2313"/>
                    <a:pt x="2275" y="3536"/>
                  </a:cubicBezTo>
                  <a:cubicBezTo>
                    <a:pt x="1393" y="5577"/>
                    <a:pt x="635" y="7666"/>
                    <a:pt x="1" y="9785"/>
                  </a:cubicBezTo>
                  <a:cubicBezTo>
                    <a:pt x="1826" y="6629"/>
                    <a:pt x="3512" y="3381"/>
                    <a:pt x="5075" y="86"/>
                  </a:cubicBezTo>
                  <a:cubicBezTo>
                    <a:pt x="5059" y="55"/>
                    <a:pt x="5028" y="39"/>
                    <a:pt x="4997" y="24"/>
                  </a:cubicBezTo>
                  <a:cubicBezTo>
                    <a:pt x="4958" y="7"/>
                    <a:pt x="4917" y="0"/>
                    <a:pt x="487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2416575" y="3287325"/>
              <a:ext cx="93250" cy="265725"/>
            </a:xfrm>
            <a:custGeom>
              <a:avLst/>
              <a:gdLst/>
              <a:ahLst/>
              <a:cxnLst/>
              <a:rect l="l" t="t" r="r" b="b"/>
              <a:pathLst>
                <a:path w="3730" h="10629" extrusionOk="0">
                  <a:moveTo>
                    <a:pt x="635" y="1"/>
                  </a:moveTo>
                  <a:cubicBezTo>
                    <a:pt x="620" y="1"/>
                    <a:pt x="589" y="1"/>
                    <a:pt x="573" y="16"/>
                  </a:cubicBezTo>
                  <a:cubicBezTo>
                    <a:pt x="233" y="124"/>
                    <a:pt x="125" y="527"/>
                    <a:pt x="94" y="867"/>
                  </a:cubicBezTo>
                  <a:cubicBezTo>
                    <a:pt x="1" y="1934"/>
                    <a:pt x="248" y="2986"/>
                    <a:pt x="511" y="4007"/>
                  </a:cubicBezTo>
                  <a:cubicBezTo>
                    <a:pt x="1146" y="6405"/>
                    <a:pt x="1996" y="8865"/>
                    <a:pt x="3729" y="10628"/>
                  </a:cubicBezTo>
                  <a:lnTo>
                    <a:pt x="635" y="1"/>
                  </a:ln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2337300" y="3438350"/>
              <a:ext cx="208875" cy="214075"/>
            </a:xfrm>
            <a:custGeom>
              <a:avLst/>
              <a:gdLst/>
              <a:ahLst/>
              <a:cxnLst/>
              <a:rect l="l" t="t" r="r" b="b"/>
              <a:pathLst>
                <a:path w="8355" h="8563" extrusionOk="0">
                  <a:moveTo>
                    <a:pt x="313" y="1"/>
                  </a:moveTo>
                  <a:cubicBezTo>
                    <a:pt x="199" y="1"/>
                    <a:pt x="92" y="30"/>
                    <a:pt x="1" y="101"/>
                  </a:cubicBezTo>
                  <a:cubicBezTo>
                    <a:pt x="1594" y="2746"/>
                    <a:pt x="3930" y="4943"/>
                    <a:pt x="6219" y="7047"/>
                  </a:cubicBezTo>
                  <a:cubicBezTo>
                    <a:pt x="6869" y="7650"/>
                    <a:pt x="7550" y="8253"/>
                    <a:pt x="8354" y="8563"/>
                  </a:cubicBezTo>
                  <a:cubicBezTo>
                    <a:pt x="7163" y="7294"/>
                    <a:pt x="5740" y="5902"/>
                    <a:pt x="4688" y="4525"/>
                  </a:cubicBezTo>
                  <a:cubicBezTo>
                    <a:pt x="4208" y="3906"/>
                    <a:pt x="3744" y="3303"/>
                    <a:pt x="3265" y="2684"/>
                  </a:cubicBezTo>
                  <a:cubicBezTo>
                    <a:pt x="2584" y="1803"/>
                    <a:pt x="1903" y="921"/>
                    <a:pt x="991" y="271"/>
                  </a:cubicBezTo>
                  <a:cubicBezTo>
                    <a:pt x="803" y="125"/>
                    <a:pt x="546" y="1"/>
                    <a:pt x="3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2346200" y="3636775"/>
              <a:ext cx="229350" cy="187375"/>
            </a:xfrm>
            <a:custGeom>
              <a:avLst/>
              <a:gdLst/>
              <a:ahLst/>
              <a:cxnLst/>
              <a:rect l="l" t="t" r="r" b="b"/>
              <a:pathLst>
                <a:path w="9174" h="7495" extrusionOk="0">
                  <a:moveTo>
                    <a:pt x="178" y="1"/>
                  </a:moveTo>
                  <a:cubicBezTo>
                    <a:pt x="116" y="1"/>
                    <a:pt x="57" y="7"/>
                    <a:pt x="0" y="22"/>
                  </a:cubicBezTo>
                  <a:cubicBezTo>
                    <a:pt x="2244" y="2173"/>
                    <a:pt x="4641" y="4168"/>
                    <a:pt x="7178" y="5963"/>
                  </a:cubicBezTo>
                  <a:cubicBezTo>
                    <a:pt x="7843" y="6442"/>
                    <a:pt x="8524" y="6922"/>
                    <a:pt x="9127" y="7479"/>
                  </a:cubicBezTo>
                  <a:cubicBezTo>
                    <a:pt x="9143" y="7479"/>
                    <a:pt x="9158" y="7494"/>
                    <a:pt x="9174" y="7494"/>
                  </a:cubicBezTo>
                  <a:cubicBezTo>
                    <a:pt x="7735" y="6210"/>
                    <a:pt x="6575" y="4849"/>
                    <a:pt x="5245" y="3457"/>
                  </a:cubicBezTo>
                  <a:cubicBezTo>
                    <a:pt x="3945" y="2111"/>
                    <a:pt x="2414" y="982"/>
                    <a:pt x="743" y="162"/>
                  </a:cubicBezTo>
                  <a:cubicBezTo>
                    <a:pt x="579" y="68"/>
                    <a:pt x="370" y="1"/>
                    <a:pt x="178"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2362050" y="3831350"/>
              <a:ext cx="223950" cy="181525"/>
            </a:xfrm>
            <a:custGeom>
              <a:avLst/>
              <a:gdLst/>
              <a:ahLst/>
              <a:cxnLst/>
              <a:rect l="l" t="t" r="r" b="b"/>
              <a:pathLst>
                <a:path w="8958" h="7261" extrusionOk="0">
                  <a:moveTo>
                    <a:pt x="356" y="1"/>
                  </a:moveTo>
                  <a:cubicBezTo>
                    <a:pt x="266" y="1"/>
                    <a:pt x="181" y="24"/>
                    <a:pt x="109" y="82"/>
                  </a:cubicBezTo>
                  <a:cubicBezTo>
                    <a:pt x="47" y="129"/>
                    <a:pt x="16" y="206"/>
                    <a:pt x="1" y="283"/>
                  </a:cubicBezTo>
                  <a:lnTo>
                    <a:pt x="8602" y="7183"/>
                  </a:lnTo>
                  <a:cubicBezTo>
                    <a:pt x="8633" y="7198"/>
                    <a:pt x="8648" y="7214"/>
                    <a:pt x="8664" y="7229"/>
                  </a:cubicBezTo>
                  <a:cubicBezTo>
                    <a:pt x="8756" y="7245"/>
                    <a:pt x="8865" y="7260"/>
                    <a:pt x="8957" y="7260"/>
                  </a:cubicBezTo>
                  <a:cubicBezTo>
                    <a:pt x="7674" y="6193"/>
                    <a:pt x="6653" y="4909"/>
                    <a:pt x="5446" y="3733"/>
                  </a:cubicBezTo>
                  <a:cubicBezTo>
                    <a:pt x="4023" y="2325"/>
                    <a:pt x="2553" y="902"/>
                    <a:pt x="728" y="98"/>
                  </a:cubicBezTo>
                  <a:cubicBezTo>
                    <a:pt x="611" y="44"/>
                    <a:pt x="479" y="1"/>
                    <a:pt x="35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2554650" y="3442625"/>
              <a:ext cx="103675" cy="237650"/>
            </a:xfrm>
            <a:custGeom>
              <a:avLst/>
              <a:gdLst/>
              <a:ahLst/>
              <a:cxnLst/>
              <a:rect l="l" t="t" r="r" b="b"/>
              <a:pathLst>
                <a:path w="4147" h="9506" extrusionOk="0">
                  <a:moveTo>
                    <a:pt x="3982" y="1"/>
                  </a:moveTo>
                  <a:cubicBezTo>
                    <a:pt x="3960" y="1"/>
                    <a:pt x="3937" y="3"/>
                    <a:pt x="3914" y="7"/>
                  </a:cubicBezTo>
                  <a:cubicBezTo>
                    <a:pt x="3806" y="38"/>
                    <a:pt x="3713" y="116"/>
                    <a:pt x="3636" y="193"/>
                  </a:cubicBezTo>
                  <a:cubicBezTo>
                    <a:pt x="2367" y="1384"/>
                    <a:pt x="1640" y="3039"/>
                    <a:pt x="1161" y="4710"/>
                  </a:cubicBezTo>
                  <a:cubicBezTo>
                    <a:pt x="697" y="6288"/>
                    <a:pt x="434" y="7928"/>
                    <a:pt x="0" y="9506"/>
                  </a:cubicBezTo>
                  <a:cubicBezTo>
                    <a:pt x="1377" y="6350"/>
                    <a:pt x="2754" y="3194"/>
                    <a:pt x="4146" y="23"/>
                  </a:cubicBezTo>
                  <a:cubicBezTo>
                    <a:pt x="4092" y="12"/>
                    <a:pt x="4037" y="1"/>
                    <a:pt x="398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3"/>
            <p:cNvSpPr/>
            <p:nvPr/>
          </p:nvSpPr>
          <p:spPr>
            <a:xfrm>
              <a:off x="2572450" y="3833000"/>
              <a:ext cx="149300" cy="232075"/>
            </a:xfrm>
            <a:custGeom>
              <a:avLst/>
              <a:gdLst/>
              <a:ahLst/>
              <a:cxnLst/>
              <a:rect l="l" t="t" r="r" b="b"/>
              <a:pathLst>
                <a:path w="5972" h="9283" extrusionOk="0">
                  <a:moveTo>
                    <a:pt x="5971" y="1"/>
                  </a:moveTo>
                  <a:lnTo>
                    <a:pt x="5971" y="1"/>
                  </a:lnTo>
                  <a:cubicBezTo>
                    <a:pt x="5969" y="5"/>
                    <a:pt x="5966" y="10"/>
                    <a:pt x="5963" y="14"/>
                  </a:cubicBezTo>
                  <a:lnTo>
                    <a:pt x="5963" y="14"/>
                  </a:lnTo>
                  <a:cubicBezTo>
                    <a:pt x="5967" y="13"/>
                    <a:pt x="5971" y="9"/>
                    <a:pt x="5971" y="1"/>
                  </a:cubicBezTo>
                  <a:close/>
                  <a:moveTo>
                    <a:pt x="5963" y="14"/>
                  </a:moveTo>
                  <a:cubicBezTo>
                    <a:pt x="5960" y="16"/>
                    <a:pt x="5956" y="16"/>
                    <a:pt x="5956" y="16"/>
                  </a:cubicBezTo>
                  <a:cubicBezTo>
                    <a:pt x="5523" y="171"/>
                    <a:pt x="5089" y="326"/>
                    <a:pt x="4718" y="620"/>
                  </a:cubicBezTo>
                  <a:cubicBezTo>
                    <a:pt x="4254" y="991"/>
                    <a:pt x="3976" y="1532"/>
                    <a:pt x="3697" y="2074"/>
                  </a:cubicBezTo>
                  <a:cubicBezTo>
                    <a:pt x="2460" y="4472"/>
                    <a:pt x="1222" y="6869"/>
                    <a:pt x="0" y="9282"/>
                  </a:cubicBezTo>
                  <a:cubicBezTo>
                    <a:pt x="2132" y="6301"/>
                    <a:pt x="4125" y="3196"/>
                    <a:pt x="5963" y="14"/>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3"/>
            <p:cNvSpPr/>
            <p:nvPr/>
          </p:nvSpPr>
          <p:spPr>
            <a:xfrm>
              <a:off x="2377150" y="3986900"/>
              <a:ext cx="193375" cy="157450"/>
            </a:xfrm>
            <a:custGeom>
              <a:avLst/>
              <a:gdLst/>
              <a:ahLst/>
              <a:cxnLst/>
              <a:rect l="l" t="t" r="r" b="b"/>
              <a:pathLst>
                <a:path w="7735" h="6298" extrusionOk="0">
                  <a:moveTo>
                    <a:pt x="362" y="1"/>
                  </a:moveTo>
                  <a:cubicBezTo>
                    <a:pt x="203" y="1"/>
                    <a:pt x="52" y="52"/>
                    <a:pt x="0" y="187"/>
                  </a:cubicBezTo>
                  <a:cubicBezTo>
                    <a:pt x="1748" y="1982"/>
                    <a:pt x="3728" y="3544"/>
                    <a:pt x="5693" y="5091"/>
                  </a:cubicBezTo>
                  <a:cubicBezTo>
                    <a:pt x="6064" y="5385"/>
                    <a:pt x="6466" y="5679"/>
                    <a:pt x="6868" y="5926"/>
                  </a:cubicBezTo>
                  <a:cubicBezTo>
                    <a:pt x="7162" y="6066"/>
                    <a:pt x="7441" y="6189"/>
                    <a:pt x="7735" y="6298"/>
                  </a:cubicBezTo>
                  <a:cubicBezTo>
                    <a:pt x="6853" y="5540"/>
                    <a:pt x="6049" y="4379"/>
                    <a:pt x="5275" y="3498"/>
                  </a:cubicBezTo>
                  <a:cubicBezTo>
                    <a:pt x="3976" y="2013"/>
                    <a:pt x="2506" y="481"/>
                    <a:pt x="588" y="33"/>
                  </a:cubicBezTo>
                  <a:cubicBezTo>
                    <a:pt x="517" y="12"/>
                    <a:pt x="439" y="1"/>
                    <a:pt x="36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a:off x="2563550" y="4007750"/>
              <a:ext cx="188750" cy="188825"/>
            </a:xfrm>
            <a:custGeom>
              <a:avLst/>
              <a:gdLst/>
              <a:ahLst/>
              <a:cxnLst/>
              <a:rect l="l" t="t" r="r" b="b"/>
              <a:pathLst>
                <a:path w="7550" h="7553" extrusionOk="0">
                  <a:moveTo>
                    <a:pt x="6974" y="0"/>
                  </a:moveTo>
                  <a:cubicBezTo>
                    <a:pt x="6195" y="0"/>
                    <a:pt x="5531" y="536"/>
                    <a:pt x="4966" y="1086"/>
                  </a:cubicBezTo>
                  <a:cubicBezTo>
                    <a:pt x="3017" y="2989"/>
                    <a:pt x="1501" y="5278"/>
                    <a:pt x="0" y="7552"/>
                  </a:cubicBezTo>
                  <a:cubicBezTo>
                    <a:pt x="155" y="7475"/>
                    <a:pt x="294" y="7397"/>
                    <a:pt x="433" y="7320"/>
                  </a:cubicBezTo>
                  <a:cubicBezTo>
                    <a:pt x="2878" y="5031"/>
                    <a:pt x="5260" y="2664"/>
                    <a:pt x="7549" y="235"/>
                  </a:cubicBezTo>
                  <a:cubicBezTo>
                    <a:pt x="7456" y="65"/>
                    <a:pt x="7255" y="3"/>
                    <a:pt x="7070" y="3"/>
                  </a:cubicBezTo>
                  <a:cubicBezTo>
                    <a:pt x="7038" y="1"/>
                    <a:pt x="7006" y="0"/>
                    <a:pt x="69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3"/>
            <p:cNvSpPr/>
            <p:nvPr/>
          </p:nvSpPr>
          <p:spPr>
            <a:xfrm>
              <a:off x="2439400" y="3364675"/>
              <a:ext cx="76225" cy="193775"/>
            </a:xfrm>
            <a:custGeom>
              <a:avLst/>
              <a:gdLst/>
              <a:ahLst/>
              <a:cxnLst/>
              <a:rect l="l" t="t" r="r" b="b"/>
              <a:pathLst>
                <a:path w="3049" h="7751" extrusionOk="0">
                  <a:moveTo>
                    <a:pt x="1764" y="1"/>
                  </a:moveTo>
                  <a:lnTo>
                    <a:pt x="1826" y="3698"/>
                  </a:lnTo>
                  <a:cubicBezTo>
                    <a:pt x="1841" y="3760"/>
                    <a:pt x="1826" y="3837"/>
                    <a:pt x="1780" y="3883"/>
                  </a:cubicBezTo>
                  <a:cubicBezTo>
                    <a:pt x="1757" y="3906"/>
                    <a:pt x="1729" y="3915"/>
                    <a:pt x="1698" y="3915"/>
                  </a:cubicBezTo>
                  <a:cubicBezTo>
                    <a:pt x="1625" y="3915"/>
                    <a:pt x="1536" y="3861"/>
                    <a:pt x="1470" y="3806"/>
                  </a:cubicBezTo>
                  <a:cubicBezTo>
                    <a:pt x="944" y="3342"/>
                    <a:pt x="465" y="2847"/>
                    <a:pt x="1" y="2321"/>
                  </a:cubicBezTo>
                  <a:lnTo>
                    <a:pt x="1" y="2321"/>
                  </a:lnTo>
                  <a:cubicBezTo>
                    <a:pt x="635" y="4347"/>
                    <a:pt x="1517" y="6312"/>
                    <a:pt x="3048" y="7751"/>
                  </a:cubicBezTo>
                  <a:cubicBezTo>
                    <a:pt x="2878" y="6544"/>
                    <a:pt x="2878" y="5214"/>
                    <a:pt x="2739" y="4007"/>
                  </a:cubicBezTo>
                  <a:cubicBezTo>
                    <a:pt x="2569" y="2630"/>
                    <a:pt x="2244" y="1284"/>
                    <a:pt x="17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3"/>
            <p:cNvSpPr/>
            <p:nvPr/>
          </p:nvSpPr>
          <p:spPr>
            <a:xfrm>
              <a:off x="2399575" y="3540250"/>
              <a:ext cx="149300" cy="115275"/>
            </a:xfrm>
            <a:custGeom>
              <a:avLst/>
              <a:gdLst/>
              <a:ahLst/>
              <a:cxnLst/>
              <a:rect l="l" t="t" r="r" b="b"/>
              <a:pathLst>
                <a:path w="5972" h="4611" extrusionOk="0">
                  <a:moveTo>
                    <a:pt x="1857" y="1"/>
                  </a:moveTo>
                  <a:lnTo>
                    <a:pt x="1857" y="1"/>
                  </a:lnTo>
                  <a:cubicBezTo>
                    <a:pt x="2011" y="418"/>
                    <a:pt x="2166" y="836"/>
                    <a:pt x="2321" y="1238"/>
                  </a:cubicBezTo>
                  <a:cubicBezTo>
                    <a:pt x="2279" y="1240"/>
                    <a:pt x="2237" y="1241"/>
                    <a:pt x="2196" y="1241"/>
                  </a:cubicBezTo>
                  <a:cubicBezTo>
                    <a:pt x="1423" y="1241"/>
                    <a:pt x="705" y="973"/>
                    <a:pt x="0" y="650"/>
                  </a:cubicBezTo>
                  <a:lnTo>
                    <a:pt x="0" y="650"/>
                  </a:lnTo>
                  <a:cubicBezTo>
                    <a:pt x="1686" y="2367"/>
                    <a:pt x="3728" y="3729"/>
                    <a:pt x="5971" y="4610"/>
                  </a:cubicBezTo>
                  <a:cubicBezTo>
                    <a:pt x="4765" y="3311"/>
                    <a:pt x="3280" y="1857"/>
                    <a:pt x="2197" y="449"/>
                  </a:cubicBezTo>
                  <a:cubicBezTo>
                    <a:pt x="2089" y="310"/>
                    <a:pt x="1965" y="155"/>
                    <a:pt x="185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3"/>
            <p:cNvSpPr/>
            <p:nvPr/>
          </p:nvSpPr>
          <p:spPr>
            <a:xfrm>
              <a:off x="2378675" y="3698825"/>
              <a:ext cx="196875" cy="125325"/>
            </a:xfrm>
            <a:custGeom>
              <a:avLst/>
              <a:gdLst/>
              <a:ahLst/>
              <a:cxnLst/>
              <a:rect l="l" t="t" r="r" b="b"/>
              <a:pathLst>
                <a:path w="7875" h="5013" extrusionOk="0">
                  <a:moveTo>
                    <a:pt x="2925" y="0"/>
                  </a:moveTo>
                  <a:cubicBezTo>
                    <a:pt x="3017" y="201"/>
                    <a:pt x="3110" y="387"/>
                    <a:pt x="3219" y="588"/>
                  </a:cubicBezTo>
                  <a:cubicBezTo>
                    <a:pt x="3389" y="959"/>
                    <a:pt x="3559" y="1330"/>
                    <a:pt x="3574" y="1733"/>
                  </a:cubicBezTo>
                  <a:cubicBezTo>
                    <a:pt x="2352" y="1330"/>
                    <a:pt x="1161" y="851"/>
                    <a:pt x="1" y="278"/>
                  </a:cubicBezTo>
                  <a:lnTo>
                    <a:pt x="1" y="278"/>
                  </a:lnTo>
                  <a:cubicBezTo>
                    <a:pt x="774" y="1114"/>
                    <a:pt x="1672" y="1825"/>
                    <a:pt x="2631" y="2444"/>
                  </a:cubicBezTo>
                  <a:cubicBezTo>
                    <a:pt x="4286" y="3481"/>
                    <a:pt x="6080" y="4254"/>
                    <a:pt x="7875" y="5012"/>
                  </a:cubicBezTo>
                  <a:cubicBezTo>
                    <a:pt x="6436" y="3728"/>
                    <a:pt x="5276" y="2367"/>
                    <a:pt x="3946" y="975"/>
                  </a:cubicBezTo>
                  <a:cubicBezTo>
                    <a:pt x="3621" y="634"/>
                    <a:pt x="3280" y="309"/>
                    <a:pt x="29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3"/>
            <p:cNvSpPr/>
            <p:nvPr/>
          </p:nvSpPr>
          <p:spPr>
            <a:xfrm>
              <a:off x="2410400" y="3893350"/>
              <a:ext cx="175600" cy="119525"/>
            </a:xfrm>
            <a:custGeom>
              <a:avLst/>
              <a:gdLst/>
              <a:ahLst/>
              <a:cxnLst/>
              <a:rect l="l" t="t" r="r" b="b"/>
              <a:pathLst>
                <a:path w="7024" h="4781" extrusionOk="0">
                  <a:moveTo>
                    <a:pt x="2197" y="0"/>
                  </a:moveTo>
                  <a:cubicBezTo>
                    <a:pt x="2584" y="712"/>
                    <a:pt x="2955" y="1439"/>
                    <a:pt x="3280" y="2181"/>
                  </a:cubicBezTo>
                  <a:cubicBezTo>
                    <a:pt x="3253" y="2263"/>
                    <a:pt x="3172" y="2292"/>
                    <a:pt x="3085" y="2292"/>
                  </a:cubicBezTo>
                  <a:cubicBezTo>
                    <a:pt x="3024" y="2292"/>
                    <a:pt x="2960" y="2278"/>
                    <a:pt x="2909" y="2259"/>
                  </a:cubicBezTo>
                  <a:cubicBezTo>
                    <a:pt x="1903" y="1887"/>
                    <a:pt x="929" y="1423"/>
                    <a:pt x="0" y="913"/>
                  </a:cubicBezTo>
                  <a:lnTo>
                    <a:pt x="0" y="913"/>
                  </a:lnTo>
                  <a:cubicBezTo>
                    <a:pt x="449" y="1300"/>
                    <a:pt x="944" y="1655"/>
                    <a:pt x="1439" y="1980"/>
                  </a:cubicBezTo>
                  <a:cubicBezTo>
                    <a:pt x="2537" y="2723"/>
                    <a:pt x="3682" y="3403"/>
                    <a:pt x="4842" y="4022"/>
                  </a:cubicBezTo>
                  <a:cubicBezTo>
                    <a:pt x="5538" y="4378"/>
                    <a:pt x="6250" y="4734"/>
                    <a:pt x="7023" y="4780"/>
                  </a:cubicBezTo>
                  <a:cubicBezTo>
                    <a:pt x="5740" y="3713"/>
                    <a:pt x="4719" y="2429"/>
                    <a:pt x="3512" y="1253"/>
                  </a:cubicBezTo>
                  <a:cubicBezTo>
                    <a:pt x="3079" y="835"/>
                    <a:pt x="2646" y="402"/>
                    <a:pt x="21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3"/>
            <p:cNvSpPr/>
            <p:nvPr/>
          </p:nvSpPr>
          <p:spPr>
            <a:xfrm>
              <a:off x="2553100" y="3529025"/>
              <a:ext cx="92450" cy="157825"/>
            </a:xfrm>
            <a:custGeom>
              <a:avLst/>
              <a:gdLst/>
              <a:ahLst/>
              <a:cxnLst/>
              <a:rect l="l" t="t" r="r" b="b"/>
              <a:pathLst>
                <a:path w="3698" h="6313" extrusionOk="0">
                  <a:moveTo>
                    <a:pt x="1625" y="1"/>
                  </a:moveTo>
                  <a:lnTo>
                    <a:pt x="1625" y="1"/>
                  </a:lnTo>
                  <a:cubicBezTo>
                    <a:pt x="1470" y="419"/>
                    <a:pt x="1331" y="836"/>
                    <a:pt x="1223" y="1254"/>
                  </a:cubicBezTo>
                  <a:cubicBezTo>
                    <a:pt x="728" y="2909"/>
                    <a:pt x="480" y="4642"/>
                    <a:pt x="1" y="6312"/>
                  </a:cubicBezTo>
                  <a:cubicBezTo>
                    <a:pt x="728" y="5276"/>
                    <a:pt x="1470" y="3961"/>
                    <a:pt x="2135" y="2894"/>
                  </a:cubicBezTo>
                  <a:cubicBezTo>
                    <a:pt x="2692" y="1981"/>
                    <a:pt x="3249" y="1053"/>
                    <a:pt x="3698" y="94"/>
                  </a:cubicBezTo>
                  <a:lnTo>
                    <a:pt x="3698" y="94"/>
                  </a:lnTo>
                  <a:cubicBezTo>
                    <a:pt x="3033" y="883"/>
                    <a:pt x="2352" y="1656"/>
                    <a:pt x="1640" y="2399"/>
                  </a:cubicBezTo>
                  <a:cubicBezTo>
                    <a:pt x="1408" y="1641"/>
                    <a:pt x="1517" y="805"/>
                    <a:pt x="162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3"/>
            <p:cNvSpPr/>
            <p:nvPr/>
          </p:nvSpPr>
          <p:spPr>
            <a:xfrm>
              <a:off x="2579025" y="3706150"/>
              <a:ext cx="103650" cy="155900"/>
            </a:xfrm>
            <a:custGeom>
              <a:avLst/>
              <a:gdLst/>
              <a:ahLst/>
              <a:cxnLst/>
              <a:rect l="l" t="t" r="r" b="b"/>
              <a:pathLst>
                <a:path w="4146" h="6236" extrusionOk="0">
                  <a:moveTo>
                    <a:pt x="2212" y="1"/>
                  </a:moveTo>
                  <a:cubicBezTo>
                    <a:pt x="1346" y="2043"/>
                    <a:pt x="603" y="4116"/>
                    <a:pt x="0" y="6235"/>
                  </a:cubicBezTo>
                  <a:cubicBezTo>
                    <a:pt x="1222" y="4472"/>
                    <a:pt x="2522" y="2677"/>
                    <a:pt x="3682" y="867"/>
                  </a:cubicBezTo>
                  <a:cubicBezTo>
                    <a:pt x="3836" y="620"/>
                    <a:pt x="4007" y="357"/>
                    <a:pt x="4146" y="94"/>
                  </a:cubicBezTo>
                  <a:lnTo>
                    <a:pt x="4146" y="94"/>
                  </a:lnTo>
                  <a:cubicBezTo>
                    <a:pt x="3481" y="743"/>
                    <a:pt x="2800" y="1378"/>
                    <a:pt x="2243" y="2120"/>
                  </a:cubicBezTo>
                  <a:cubicBezTo>
                    <a:pt x="2233" y="2124"/>
                    <a:pt x="2224" y="2125"/>
                    <a:pt x="2215" y="2125"/>
                  </a:cubicBezTo>
                  <a:cubicBezTo>
                    <a:pt x="2141" y="2125"/>
                    <a:pt x="2104" y="2018"/>
                    <a:pt x="2104" y="1935"/>
                  </a:cubicBezTo>
                  <a:cubicBezTo>
                    <a:pt x="2104" y="1285"/>
                    <a:pt x="2135" y="651"/>
                    <a:pt x="22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3"/>
            <p:cNvSpPr/>
            <p:nvPr/>
          </p:nvSpPr>
          <p:spPr>
            <a:xfrm>
              <a:off x="2571675" y="3934325"/>
              <a:ext cx="114100" cy="131525"/>
            </a:xfrm>
            <a:custGeom>
              <a:avLst/>
              <a:gdLst/>
              <a:ahLst/>
              <a:cxnLst/>
              <a:rect l="l" t="t" r="r" b="b"/>
              <a:pathLst>
                <a:path w="4564" h="5261" extrusionOk="0">
                  <a:moveTo>
                    <a:pt x="2707" y="1"/>
                  </a:moveTo>
                  <a:lnTo>
                    <a:pt x="2707" y="1"/>
                  </a:lnTo>
                  <a:cubicBezTo>
                    <a:pt x="1810" y="1764"/>
                    <a:pt x="897" y="3512"/>
                    <a:pt x="0" y="5260"/>
                  </a:cubicBezTo>
                  <a:cubicBezTo>
                    <a:pt x="866" y="4626"/>
                    <a:pt x="1810" y="3698"/>
                    <a:pt x="2506" y="2878"/>
                  </a:cubicBezTo>
                  <a:cubicBezTo>
                    <a:pt x="3218" y="2043"/>
                    <a:pt x="3929" y="1192"/>
                    <a:pt x="4564" y="295"/>
                  </a:cubicBezTo>
                  <a:lnTo>
                    <a:pt x="4564" y="295"/>
                  </a:lnTo>
                  <a:cubicBezTo>
                    <a:pt x="4038" y="682"/>
                    <a:pt x="3512" y="1053"/>
                    <a:pt x="2986" y="1439"/>
                  </a:cubicBezTo>
                  <a:cubicBezTo>
                    <a:pt x="2932" y="1480"/>
                    <a:pt x="2867" y="1520"/>
                    <a:pt x="2800" y="1520"/>
                  </a:cubicBezTo>
                  <a:cubicBezTo>
                    <a:pt x="2790" y="1520"/>
                    <a:pt x="2779" y="1519"/>
                    <a:pt x="2769" y="1517"/>
                  </a:cubicBezTo>
                  <a:cubicBezTo>
                    <a:pt x="2583" y="1517"/>
                    <a:pt x="2537" y="1254"/>
                    <a:pt x="2553" y="1068"/>
                  </a:cubicBezTo>
                  <a:cubicBezTo>
                    <a:pt x="2599" y="712"/>
                    <a:pt x="2645" y="357"/>
                    <a:pt x="270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3"/>
            <p:cNvSpPr/>
            <p:nvPr/>
          </p:nvSpPr>
          <p:spPr>
            <a:xfrm>
              <a:off x="2431675" y="4039150"/>
              <a:ext cx="138850" cy="105200"/>
            </a:xfrm>
            <a:custGeom>
              <a:avLst/>
              <a:gdLst/>
              <a:ahLst/>
              <a:cxnLst/>
              <a:rect l="l" t="t" r="r" b="b"/>
              <a:pathLst>
                <a:path w="5554" h="4208" extrusionOk="0">
                  <a:moveTo>
                    <a:pt x="1779" y="0"/>
                  </a:moveTo>
                  <a:cubicBezTo>
                    <a:pt x="1903" y="217"/>
                    <a:pt x="2042" y="449"/>
                    <a:pt x="2181" y="665"/>
                  </a:cubicBezTo>
                  <a:cubicBezTo>
                    <a:pt x="2321" y="897"/>
                    <a:pt x="2460" y="1238"/>
                    <a:pt x="2259" y="1439"/>
                  </a:cubicBezTo>
                  <a:cubicBezTo>
                    <a:pt x="2178" y="1519"/>
                    <a:pt x="2073" y="1545"/>
                    <a:pt x="1960" y="1545"/>
                  </a:cubicBezTo>
                  <a:cubicBezTo>
                    <a:pt x="1855" y="1545"/>
                    <a:pt x="1744" y="1523"/>
                    <a:pt x="1640" y="1501"/>
                  </a:cubicBezTo>
                  <a:cubicBezTo>
                    <a:pt x="1099" y="1377"/>
                    <a:pt x="557" y="1253"/>
                    <a:pt x="0" y="1129"/>
                  </a:cubicBezTo>
                  <a:lnTo>
                    <a:pt x="0" y="1129"/>
                  </a:lnTo>
                  <a:cubicBezTo>
                    <a:pt x="371" y="1454"/>
                    <a:pt x="758" y="1748"/>
                    <a:pt x="1160" y="2011"/>
                  </a:cubicBezTo>
                  <a:cubicBezTo>
                    <a:pt x="2522" y="2924"/>
                    <a:pt x="4038" y="3573"/>
                    <a:pt x="5554" y="4208"/>
                  </a:cubicBezTo>
                  <a:cubicBezTo>
                    <a:pt x="4672" y="3450"/>
                    <a:pt x="3852" y="2289"/>
                    <a:pt x="3094" y="1408"/>
                  </a:cubicBezTo>
                  <a:cubicBezTo>
                    <a:pt x="2676" y="928"/>
                    <a:pt x="2228" y="449"/>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3"/>
            <p:cNvSpPr/>
            <p:nvPr/>
          </p:nvSpPr>
          <p:spPr>
            <a:xfrm>
              <a:off x="2563550" y="4083625"/>
              <a:ext cx="130725" cy="112950"/>
            </a:xfrm>
            <a:custGeom>
              <a:avLst/>
              <a:gdLst/>
              <a:ahLst/>
              <a:cxnLst/>
              <a:rect l="l" t="t" r="r" b="b"/>
              <a:pathLst>
                <a:path w="5229" h="4518" extrusionOk="0">
                  <a:moveTo>
                    <a:pt x="3218" y="0"/>
                  </a:moveTo>
                  <a:cubicBezTo>
                    <a:pt x="2058" y="1439"/>
                    <a:pt x="1021" y="2970"/>
                    <a:pt x="0" y="4517"/>
                  </a:cubicBezTo>
                  <a:cubicBezTo>
                    <a:pt x="1439" y="3728"/>
                    <a:pt x="2352" y="3233"/>
                    <a:pt x="3666" y="2289"/>
                  </a:cubicBezTo>
                  <a:cubicBezTo>
                    <a:pt x="4208" y="1918"/>
                    <a:pt x="4734" y="1531"/>
                    <a:pt x="5229" y="1114"/>
                  </a:cubicBezTo>
                  <a:lnTo>
                    <a:pt x="5229" y="1114"/>
                  </a:lnTo>
                  <a:cubicBezTo>
                    <a:pt x="4378" y="1439"/>
                    <a:pt x="3496" y="1733"/>
                    <a:pt x="2615" y="1980"/>
                  </a:cubicBezTo>
                  <a:cubicBezTo>
                    <a:pt x="2738" y="1299"/>
                    <a:pt x="2939" y="634"/>
                    <a:pt x="321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3"/>
          <p:cNvGrpSpPr/>
          <p:nvPr/>
        </p:nvGrpSpPr>
        <p:grpSpPr>
          <a:xfrm>
            <a:off x="260382" y="269930"/>
            <a:ext cx="8658397" cy="4642491"/>
            <a:chOff x="260382" y="269930"/>
            <a:chExt cx="8658397" cy="4642491"/>
          </a:xfrm>
        </p:grpSpPr>
        <p:sp>
          <p:nvSpPr>
            <p:cNvPr id="1055" name="Google Shape;1055;p23"/>
            <p:cNvSpPr/>
            <p:nvPr/>
          </p:nvSpPr>
          <p:spPr>
            <a:xfrm>
              <a:off x="4446467" y="473881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3"/>
            <p:cNvSpPr/>
            <p:nvPr/>
          </p:nvSpPr>
          <p:spPr>
            <a:xfrm>
              <a:off x="260382" y="376290"/>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3"/>
            <p:cNvSpPr/>
            <p:nvPr/>
          </p:nvSpPr>
          <p:spPr>
            <a:xfrm>
              <a:off x="8784914" y="3192887"/>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3"/>
            <p:cNvSpPr/>
            <p:nvPr/>
          </p:nvSpPr>
          <p:spPr>
            <a:xfrm>
              <a:off x="473328" y="215731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3"/>
            <p:cNvSpPr/>
            <p:nvPr/>
          </p:nvSpPr>
          <p:spPr>
            <a:xfrm>
              <a:off x="1797844" y="4660991"/>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3"/>
            <p:cNvSpPr/>
            <p:nvPr/>
          </p:nvSpPr>
          <p:spPr>
            <a:xfrm>
              <a:off x="6429044" y="4881890"/>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3"/>
            <p:cNvSpPr/>
            <p:nvPr/>
          </p:nvSpPr>
          <p:spPr>
            <a:xfrm>
              <a:off x="8684348" y="249813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3"/>
            <p:cNvSpPr/>
            <p:nvPr/>
          </p:nvSpPr>
          <p:spPr>
            <a:xfrm>
              <a:off x="310976" y="4211338"/>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3"/>
            <p:cNvSpPr/>
            <p:nvPr/>
          </p:nvSpPr>
          <p:spPr>
            <a:xfrm>
              <a:off x="8589455" y="478786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a:off x="7233085" y="30711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a:off x="1947944" y="26993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0">
  <p:cSld name="CUSTOM_11">
    <p:spTree>
      <p:nvGrpSpPr>
        <p:cNvPr id="1" name="Shape 1066"/>
        <p:cNvGrpSpPr/>
        <p:nvPr/>
      </p:nvGrpSpPr>
      <p:grpSpPr>
        <a:xfrm>
          <a:off x="0" y="0"/>
          <a:ext cx="0" cy="0"/>
          <a:chOff x="0" y="0"/>
          <a:chExt cx="0" cy="0"/>
        </a:xfrm>
      </p:grpSpPr>
      <p:pic>
        <p:nvPicPr>
          <p:cNvPr id="1067" name="Google Shape;1067;p24"/>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068" name="Google Shape;1068;p24"/>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69" name="Google Shape;1069;p24"/>
          <p:cNvGrpSpPr/>
          <p:nvPr/>
        </p:nvGrpSpPr>
        <p:grpSpPr>
          <a:xfrm>
            <a:off x="260382" y="254326"/>
            <a:ext cx="8607802" cy="4687794"/>
            <a:chOff x="260382" y="254326"/>
            <a:chExt cx="8607802" cy="4687794"/>
          </a:xfrm>
        </p:grpSpPr>
        <p:sp>
          <p:nvSpPr>
            <p:cNvPr id="1070" name="Google Shape;1070;p24"/>
            <p:cNvSpPr/>
            <p:nvPr/>
          </p:nvSpPr>
          <p:spPr>
            <a:xfrm rot="10800000" flipH="1">
              <a:off x="291948" y="4671130"/>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rot="10800000" flipH="1">
              <a:off x="8734320" y="1435929"/>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rot="10800000" flipH="1">
              <a:off x="291934" y="2371467"/>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rot="10800000" flipH="1">
              <a:off x="8640134" y="4684563"/>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rot="10800000" flipH="1">
              <a:off x="424699" y="25432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rot="10800000" flipH="1">
              <a:off x="7216650" y="489208"/>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rot="10800000" flipH="1">
              <a:off x="8633753" y="264440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rot="10800000" flipH="1">
              <a:off x="260382" y="1312197"/>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rot="10800000" flipH="1">
              <a:off x="8538861" y="659467"/>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rot="10800000" flipH="1">
              <a:off x="7030091" y="491162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rot="10800000" flipH="1">
              <a:off x="1592550" y="487260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81"/>
        <p:cNvGrpSpPr/>
        <p:nvPr/>
      </p:nvGrpSpPr>
      <p:grpSpPr>
        <a:xfrm>
          <a:off x="0" y="0"/>
          <a:ext cx="0" cy="0"/>
          <a:chOff x="0" y="0"/>
          <a:chExt cx="0" cy="0"/>
        </a:xfrm>
      </p:grpSpPr>
      <p:pic>
        <p:nvPicPr>
          <p:cNvPr id="1082" name="Google Shape;1082;p25"/>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083" name="Google Shape;1083;p25"/>
          <p:cNvSpPr txBox="1">
            <a:spLocks noGrp="1"/>
          </p:cNvSpPr>
          <p:nvPr>
            <p:ph type="subTitle" idx="1"/>
          </p:nvPr>
        </p:nvSpPr>
        <p:spPr>
          <a:xfrm>
            <a:off x="5022015" y="2796605"/>
            <a:ext cx="3216000" cy="10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4" name="Google Shape;1084;p25"/>
          <p:cNvSpPr txBox="1">
            <a:spLocks noGrp="1"/>
          </p:cNvSpPr>
          <p:nvPr>
            <p:ph type="title"/>
          </p:nvPr>
        </p:nvSpPr>
        <p:spPr>
          <a:xfrm>
            <a:off x="5022000" y="2092350"/>
            <a:ext cx="3216000" cy="7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85" name="Google Shape;1085;p25"/>
          <p:cNvGrpSpPr/>
          <p:nvPr/>
        </p:nvGrpSpPr>
        <p:grpSpPr>
          <a:xfrm rot="10800000">
            <a:off x="8318440" y="-25195"/>
            <a:ext cx="356162" cy="456600"/>
            <a:chOff x="3905125" y="2252100"/>
            <a:chExt cx="254875" cy="326750"/>
          </a:xfrm>
        </p:grpSpPr>
        <p:sp>
          <p:nvSpPr>
            <p:cNvPr id="1086" name="Google Shape;1086;p25"/>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5"/>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5"/>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5"/>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5"/>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25"/>
          <p:cNvGrpSpPr/>
          <p:nvPr/>
        </p:nvGrpSpPr>
        <p:grpSpPr>
          <a:xfrm rot="10368349" flipH="1">
            <a:off x="105252" y="-206701"/>
            <a:ext cx="965220" cy="1741546"/>
            <a:chOff x="4150700" y="1739050"/>
            <a:chExt cx="690725" cy="1246275"/>
          </a:xfrm>
        </p:grpSpPr>
        <p:sp>
          <p:nvSpPr>
            <p:cNvPr id="1102" name="Google Shape;1102;p25"/>
            <p:cNvSpPr/>
            <p:nvPr/>
          </p:nvSpPr>
          <p:spPr>
            <a:xfrm>
              <a:off x="4368425" y="2026575"/>
              <a:ext cx="473000" cy="958750"/>
            </a:xfrm>
            <a:custGeom>
              <a:avLst/>
              <a:gdLst/>
              <a:ahLst/>
              <a:cxnLst/>
              <a:rect l="l" t="t" r="r" b="b"/>
              <a:pathLst>
                <a:path w="18920" h="38350" fill="none" extrusionOk="0">
                  <a:moveTo>
                    <a:pt x="18920" y="38349"/>
                  </a:moveTo>
                  <a:cubicBezTo>
                    <a:pt x="16383" y="36415"/>
                    <a:pt x="14279" y="33971"/>
                    <a:pt x="12314" y="31450"/>
                  </a:cubicBezTo>
                  <a:cubicBezTo>
                    <a:pt x="8803" y="26917"/>
                    <a:pt x="5678" y="22060"/>
                    <a:pt x="3466" y="16754"/>
                  </a:cubicBezTo>
                  <a:cubicBezTo>
                    <a:pt x="1254" y="11463"/>
                    <a:pt x="1" y="5724"/>
                    <a:pt x="31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4339825" y="1739075"/>
              <a:ext cx="78125" cy="410500"/>
            </a:xfrm>
            <a:custGeom>
              <a:avLst/>
              <a:gdLst/>
              <a:ahLst/>
              <a:cxnLst/>
              <a:rect l="l" t="t" r="r" b="b"/>
              <a:pathLst>
                <a:path w="3125" h="16420" extrusionOk="0">
                  <a:moveTo>
                    <a:pt x="2130" y="0"/>
                  </a:moveTo>
                  <a:cubicBezTo>
                    <a:pt x="1803" y="0"/>
                    <a:pt x="1475" y="173"/>
                    <a:pt x="1330" y="533"/>
                  </a:cubicBezTo>
                  <a:cubicBezTo>
                    <a:pt x="387" y="2791"/>
                    <a:pt x="0" y="5267"/>
                    <a:pt x="31" y="7711"/>
                  </a:cubicBezTo>
                  <a:cubicBezTo>
                    <a:pt x="62" y="10665"/>
                    <a:pt x="681" y="13589"/>
                    <a:pt x="1516" y="16420"/>
                  </a:cubicBezTo>
                  <a:cubicBezTo>
                    <a:pt x="1531" y="14285"/>
                    <a:pt x="2367" y="11470"/>
                    <a:pt x="2537" y="9350"/>
                  </a:cubicBezTo>
                  <a:cubicBezTo>
                    <a:pt x="2707" y="7123"/>
                    <a:pt x="2877" y="4911"/>
                    <a:pt x="3063" y="2683"/>
                  </a:cubicBezTo>
                  <a:cubicBezTo>
                    <a:pt x="3109" y="2033"/>
                    <a:pt x="3125" y="1306"/>
                    <a:pt x="2970" y="657"/>
                  </a:cubicBezTo>
                  <a:cubicBezTo>
                    <a:pt x="2879" y="227"/>
                    <a:pt x="2506" y="0"/>
                    <a:pt x="213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5"/>
            <p:cNvSpPr/>
            <p:nvPr/>
          </p:nvSpPr>
          <p:spPr>
            <a:xfrm>
              <a:off x="4150700" y="1977475"/>
              <a:ext cx="252550" cy="303600"/>
            </a:xfrm>
            <a:custGeom>
              <a:avLst/>
              <a:gdLst/>
              <a:ahLst/>
              <a:cxnLst/>
              <a:rect l="l" t="t" r="r" b="b"/>
              <a:pathLst>
                <a:path w="10102" h="12144" extrusionOk="0">
                  <a:moveTo>
                    <a:pt x="588" y="0"/>
                  </a:moveTo>
                  <a:cubicBezTo>
                    <a:pt x="47" y="0"/>
                    <a:pt x="1" y="789"/>
                    <a:pt x="171" y="1299"/>
                  </a:cubicBezTo>
                  <a:cubicBezTo>
                    <a:pt x="960" y="3666"/>
                    <a:pt x="2476" y="5739"/>
                    <a:pt x="4255" y="7487"/>
                  </a:cubicBezTo>
                  <a:cubicBezTo>
                    <a:pt x="6034" y="9235"/>
                    <a:pt x="8076" y="10689"/>
                    <a:pt x="10102" y="12143"/>
                  </a:cubicBezTo>
                  <a:cubicBezTo>
                    <a:pt x="8648" y="10364"/>
                    <a:pt x="6838" y="8183"/>
                    <a:pt x="5662" y="6203"/>
                  </a:cubicBezTo>
                  <a:cubicBezTo>
                    <a:pt x="4378" y="4038"/>
                    <a:pt x="3048" y="1841"/>
                    <a:pt x="1099" y="248"/>
                  </a:cubicBezTo>
                  <a:cubicBezTo>
                    <a:pt x="960" y="124"/>
                    <a:pt x="774" y="0"/>
                    <a:pt x="58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4186275" y="2227600"/>
              <a:ext cx="276550" cy="230600"/>
            </a:xfrm>
            <a:custGeom>
              <a:avLst/>
              <a:gdLst/>
              <a:ahLst/>
              <a:cxnLst/>
              <a:rect l="l" t="t" r="r" b="b"/>
              <a:pathLst>
                <a:path w="11062" h="9224" extrusionOk="0">
                  <a:moveTo>
                    <a:pt x="734" y="1"/>
                  </a:moveTo>
                  <a:cubicBezTo>
                    <a:pt x="486" y="1"/>
                    <a:pt x="233" y="102"/>
                    <a:pt x="109" y="313"/>
                  </a:cubicBezTo>
                  <a:cubicBezTo>
                    <a:pt x="1" y="499"/>
                    <a:pt x="1" y="731"/>
                    <a:pt x="32" y="932"/>
                  </a:cubicBezTo>
                  <a:cubicBezTo>
                    <a:pt x="202" y="1984"/>
                    <a:pt x="991" y="2819"/>
                    <a:pt x="1749" y="3562"/>
                  </a:cubicBezTo>
                  <a:cubicBezTo>
                    <a:pt x="3064" y="4861"/>
                    <a:pt x="4409" y="6176"/>
                    <a:pt x="5941" y="7212"/>
                  </a:cubicBezTo>
                  <a:cubicBezTo>
                    <a:pt x="7457" y="8264"/>
                    <a:pt x="9205" y="9053"/>
                    <a:pt x="11061" y="9223"/>
                  </a:cubicBezTo>
                  <a:cubicBezTo>
                    <a:pt x="9329" y="7584"/>
                    <a:pt x="7163" y="4877"/>
                    <a:pt x="5384" y="3283"/>
                  </a:cubicBezTo>
                  <a:cubicBezTo>
                    <a:pt x="4224" y="2262"/>
                    <a:pt x="3002" y="1303"/>
                    <a:pt x="1733" y="421"/>
                  </a:cubicBezTo>
                  <a:cubicBezTo>
                    <a:pt x="1486" y="251"/>
                    <a:pt x="1223" y="66"/>
                    <a:pt x="913" y="19"/>
                  </a:cubicBezTo>
                  <a:cubicBezTo>
                    <a:pt x="855" y="7"/>
                    <a:pt x="795" y="1"/>
                    <a:pt x="73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4260150" y="2477625"/>
              <a:ext cx="286975" cy="161575"/>
            </a:xfrm>
            <a:custGeom>
              <a:avLst/>
              <a:gdLst/>
              <a:ahLst/>
              <a:cxnLst/>
              <a:rect l="l" t="t" r="r" b="b"/>
              <a:pathLst>
                <a:path w="11479" h="6463" extrusionOk="0">
                  <a:moveTo>
                    <a:pt x="812" y="1"/>
                  </a:moveTo>
                  <a:cubicBezTo>
                    <a:pt x="743" y="1"/>
                    <a:pt x="673" y="9"/>
                    <a:pt x="604" y="27"/>
                  </a:cubicBezTo>
                  <a:cubicBezTo>
                    <a:pt x="201" y="151"/>
                    <a:pt x="0" y="646"/>
                    <a:pt x="78" y="1063"/>
                  </a:cubicBezTo>
                  <a:cubicBezTo>
                    <a:pt x="155" y="1481"/>
                    <a:pt x="433" y="1837"/>
                    <a:pt x="727" y="2146"/>
                  </a:cubicBezTo>
                  <a:cubicBezTo>
                    <a:pt x="2089" y="3569"/>
                    <a:pt x="3868" y="4544"/>
                    <a:pt x="5724" y="5194"/>
                  </a:cubicBezTo>
                  <a:cubicBezTo>
                    <a:pt x="7580" y="5843"/>
                    <a:pt x="9529" y="6184"/>
                    <a:pt x="11479" y="6462"/>
                  </a:cubicBezTo>
                  <a:cubicBezTo>
                    <a:pt x="9932" y="5457"/>
                    <a:pt x="8199" y="3972"/>
                    <a:pt x="6668" y="2951"/>
                  </a:cubicBezTo>
                  <a:cubicBezTo>
                    <a:pt x="5043" y="1837"/>
                    <a:pt x="3295" y="909"/>
                    <a:pt x="1470" y="166"/>
                  </a:cubicBezTo>
                  <a:cubicBezTo>
                    <a:pt x="1257" y="83"/>
                    <a:pt x="1036" y="1"/>
                    <a:pt x="8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4320100" y="2690125"/>
              <a:ext cx="335325" cy="116750"/>
            </a:xfrm>
            <a:custGeom>
              <a:avLst/>
              <a:gdLst/>
              <a:ahLst/>
              <a:cxnLst/>
              <a:rect l="l" t="t" r="r" b="b"/>
              <a:pathLst>
                <a:path w="13413" h="4670" extrusionOk="0">
                  <a:moveTo>
                    <a:pt x="1262" y="0"/>
                  </a:moveTo>
                  <a:cubicBezTo>
                    <a:pt x="1035" y="0"/>
                    <a:pt x="805" y="16"/>
                    <a:pt x="572" y="50"/>
                  </a:cubicBezTo>
                  <a:cubicBezTo>
                    <a:pt x="418" y="81"/>
                    <a:pt x="232" y="128"/>
                    <a:pt x="139" y="267"/>
                  </a:cubicBezTo>
                  <a:cubicBezTo>
                    <a:pt x="0" y="453"/>
                    <a:pt x="108" y="716"/>
                    <a:pt x="232" y="917"/>
                  </a:cubicBezTo>
                  <a:cubicBezTo>
                    <a:pt x="774" y="1768"/>
                    <a:pt x="1717" y="2293"/>
                    <a:pt x="2630" y="2711"/>
                  </a:cubicBezTo>
                  <a:cubicBezTo>
                    <a:pt x="5450" y="3999"/>
                    <a:pt x="8532" y="4669"/>
                    <a:pt x="11625" y="4669"/>
                  </a:cubicBezTo>
                  <a:cubicBezTo>
                    <a:pt x="12061" y="4669"/>
                    <a:pt x="12497" y="4656"/>
                    <a:pt x="12932" y="4629"/>
                  </a:cubicBezTo>
                  <a:cubicBezTo>
                    <a:pt x="13134" y="4614"/>
                    <a:pt x="13381" y="4552"/>
                    <a:pt x="13412" y="4351"/>
                  </a:cubicBezTo>
                  <a:lnTo>
                    <a:pt x="13180" y="3825"/>
                  </a:lnTo>
                  <a:cubicBezTo>
                    <a:pt x="10999" y="3206"/>
                    <a:pt x="8833" y="2464"/>
                    <a:pt x="6683" y="1737"/>
                  </a:cubicBezTo>
                  <a:cubicBezTo>
                    <a:pt x="4913" y="1128"/>
                    <a:pt x="3179" y="0"/>
                    <a:pt x="1262"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4419875" y="1977850"/>
              <a:ext cx="148125" cy="368575"/>
            </a:xfrm>
            <a:custGeom>
              <a:avLst/>
              <a:gdLst/>
              <a:ahLst/>
              <a:cxnLst/>
              <a:rect l="l" t="t" r="r" b="b"/>
              <a:pathLst>
                <a:path w="5925" h="14743" extrusionOk="0">
                  <a:moveTo>
                    <a:pt x="5105" y="1"/>
                  </a:moveTo>
                  <a:cubicBezTo>
                    <a:pt x="4873" y="16"/>
                    <a:pt x="4656" y="171"/>
                    <a:pt x="4471" y="341"/>
                  </a:cubicBezTo>
                  <a:cubicBezTo>
                    <a:pt x="3543" y="1192"/>
                    <a:pt x="3094" y="2429"/>
                    <a:pt x="2661" y="3620"/>
                  </a:cubicBezTo>
                  <a:cubicBezTo>
                    <a:pt x="1377" y="7225"/>
                    <a:pt x="93" y="10906"/>
                    <a:pt x="0" y="14743"/>
                  </a:cubicBezTo>
                  <a:cubicBezTo>
                    <a:pt x="1068" y="12623"/>
                    <a:pt x="2769" y="9313"/>
                    <a:pt x="3728" y="7147"/>
                  </a:cubicBezTo>
                  <a:cubicBezTo>
                    <a:pt x="4517" y="5415"/>
                    <a:pt x="5182" y="3605"/>
                    <a:pt x="5724" y="1779"/>
                  </a:cubicBezTo>
                  <a:cubicBezTo>
                    <a:pt x="5817" y="1424"/>
                    <a:pt x="5925" y="1052"/>
                    <a:pt x="5848" y="697"/>
                  </a:cubicBezTo>
                  <a:cubicBezTo>
                    <a:pt x="5786" y="341"/>
                    <a:pt x="5476" y="1"/>
                    <a:pt x="510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4489475" y="2124125"/>
              <a:ext cx="156650" cy="411425"/>
            </a:xfrm>
            <a:custGeom>
              <a:avLst/>
              <a:gdLst/>
              <a:ahLst/>
              <a:cxnLst/>
              <a:rect l="l" t="t" r="r" b="b"/>
              <a:pathLst>
                <a:path w="6266" h="16457" extrusionOk="0">
                  <a:moveTo>
                    <a:pt x="5515" y="1"/>
                  </a:moveTo>
                  <a:cubicBezTo>
                    <a:pt x="5203" y="1"/>
                    <a:pt x="4884" y="234"/>
                    <a:pt x="4641" y="476"/>
                  </a:cubicBezTo>
                  <a:cubicBezTo>
                    <a:pt x="3419" y="1714"/>
                    <a:pt x="2630" y="3323"/>
                    <a:pt x="2012" y="4963"/>
                  </a:cubicBezTo>
                  <a:cubicBezTo>
                    <a:pt x="635" y="8613"/>
                    <a:pt x="1" y="12543"/>
                    <a:pt x="171" y="16456"/>
                  </a:cubicBezTo>
                  <a:cubicBezTo>
                    <a:pt x="1161" y="14136"/>
                    <a:pt x="2290" y="11073"/>
                    <a:pt x="3311" y="8768"/>
                  </a:cubicBezTo>
                  <a:cubicBezTo>
                    <a:pt x="4348" y="6401"/>
                    <a:pt x="5260" y="3973"/>
                    <a:pt x="6034" y="1513"/>
                  </a:cubicBezTo>
                  <a:cubicBezTo>
                    <a:pt x="6188" y="987"/>
                    <a:pt x="6266" y="275"/>
                    <a:pt x="5771" y="59"/>
                  </a:cubicBezTo>
                  <a:cubicBezTo>
                    <a:pt x="5687" y="19"/>
                    <a:pt x="5601" y="1"/>
                    <a:pt x="551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4593125" y="2346200"/>
              <a:ext cx="109075" cy="368025"/>
            </a:xfrm>
            <a:custGeom>
              <a:avLst/>
              <a:gdLst/>
              <a:ahLst/>
              <a:cxnLst/>
              <a:rect l="l" t="t" r="r" b="b"/>
              <a:pathLst>
                <a:path w="4363" h="14721" extrusionOk="0">
                  <a:moveTo>
                    <a:pt x="3789" y="0"/>
                  </a:moveTo>
                  <a:cubicBezTo>
                    <a:pt x="3488" y="0"/>
                    <a:pt x="3169" y="303"/>
                    <a:pt x="2986" y="597"/>
                  </a:cubicBezTo>
                  <a:cubicBezTo>
                    <a:pt x="341" y="4696"/>
                    <a:pt x="124" y="9847"/>
                    <a:pt x="0" y="14720"/>
                  </a:cubicBezTo>
                  <a:cubicBezTo>
                    <a:pt x="805" y="12075"/>
                    <a:pt x="2321" y="9383"/>
                    <a:pt x="3141" y="6738"/>
                  </a:cubicBezTo>
                  <a:cubicBezTo>
                    <a:pt x="3760" y="4789"/>
                    <a:pt x="4363" y="2793"/>
                    <a:pt x="4285" y="767"/>
                  </a:cubicBezTo>
                  <a:cubicBezTo>
                    <a:pt x="4270" y="504"/>
                    <a:pt x="4239" y="210"/>
                    <a:pt x="4022" y="71"/>
                  </a:cubicBezTo>
                  <a:cubicBezTo>
                    <a:pt x="3948" y="22"/>
                    <a:pt x="3869" y="0"/>
                    <a:pt x="378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4696375" y="2529200"/>
              <a:ext cx="78150" cy="343575"/>
            </a:xfrm>
            <a:custGeom>
              <a:avLst/>
              <a:gdLst/>
              <a:ahLst/>
              <a:cxnLst/>
              <a:rect l="l" t="t" r="r" b="b"/>
              <a:pathLst>
                <a:path w="3126" h="13743" extrusionOk="0">
                  <a:moveTo>
                    <a:pt x="2125" y="0"/>
                  </a:moveTo>
                  <a:cubicBezTo>
                    <a:pt x="1600" y="0"/>
                    <a:pt x="1146" y="576"/>
                    <a:pt x="929" y="1104"/>
                  </a:cubicBezTo>
                  <a:cubicBezTo>
                    <a:pt x="589" y="1986"/>
                    <a:pt x="434" y="2929"/>
                    <a:pt x="341" y="3873"/>
                  </a:cubicBezTo>
                  <a:cubicBezTo>
                    <a:pt x="1" y="7184"/>
                    <a:pt x="264" y="10540"/>
                    <a:pt x="1099" y="13743"/>
                  </a:cubicBezTo>
                  <a:cubicBezTo>
                    <a:pt x="1548" y="12056"/>
                    <a:pt x="2259" y="10649"/>
                    <a:pt x="2538" y="8932"/>
                  </a:cubicBezTo>
                  <a:cubicBezTo>
                    <a:pt x="2955" y="6487"/>
                    <a:pt x="3126" y="4012"/>
                    <a:pt x="3064" y="1537"/>
                  </a:cubicBezTo>
                  <a:cubicBezTo>
                    <a:pt x="3048" y="949"/>
                    <a:pt x="2909" y="222"/>
                    <a:pt x="2352" y="37"/>
                  </a:cubicBezTo>
                  <a:cubicBezTo>
                    <a:pt x="2275" y="12"/>
                    <a:pt x="2199" y="0"/>
                    <a:pt x="21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4163475" y="1977475"/>
              <a:ext cx="239775" cy="303600"/>
            </a:xfrm>
            <a:custGeom>
              <a:avLst/>
              <a:gdLst/>
              <a:ahLst/>
              <a:cxnLst/>
              <a:rect l="l" t="t" r="r" b="b"/>
              <a:pathLst>
                <a:path w="9591" h="12144" extrusionOk="0">
                  <a:moveTo>
                    <a:pt x="0" y="0"/>
                  </a:moveTo>
                  <a:cubicBezTo>
                    <a:pt x="232" y="418"/>
                    <a:pt x="480" y="835"/>
                    <a:pt x="727" y="1238"/>
                  </a:cubicBezTo>
                  <a:cubicBezTo>
                    <a:pt x="3125" y="5136"/>
                    <a:pt x="6018" y="8725"/>
                    <a:pt x="9282" y="11927"/>
                  </a:cubicBezTo>
                  <a:cubicBezTo>
                    <a:pt x="9390" y="11989"/>
                    <a:pt x="9498" y="12066"/>
                    <a:pt x="9591" y="12143"/>
                  </a:cubicBezTo>
                  <a:cubicBezTo>
                    <a:pt x="8137" y="10364"/>
                    <a:pt x="6327" y="8183"/>
                    <a:pt x="5151" y="6203"/>
                  </a:cubicBezTo>
                  <a:cubicBezTo>
                    <a:pt x="3867" y="4038"/>
                    <a:pt x="2537" y="1841"/>
                    <a:pt x="588" y="248"/>
                  </a:cubicBezTo>
                  <a:cubicBezTo>
                    <a:pt x="449" y="124"/>
                    <a:pt x="278"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5"/>
            <p:cNvSpPr/>
            <p:nvPr/>
          </p:nvSpPr>
          <p:spPr>
            <a:xfrm>
              <a:off x="4194400" y="2227550"/>
              <a:ext cx="263000" cy="225625"/>
            </a:xfrm>
            <a:custGeom>
              <a:avLst/>
              <a:gdLst/>
              <a:ahLst/>
              <a:cxnLst/>
              <a:rect l="l" t="t" r="r" b="b"/>
              <a:pathLst>
                <a:path w="10520" h="9025" extrusionOk="0">
                  <a:moveTo>
                    <a:pt x="405" y="0"/>
                  </a:moveTo>
                  <a:cubicBezTo>
                    <a:pt x="262" y="0"/>
                    <a:pt x="120" y="38"/>
                    <a:pt x="1" y="114"/>
                  </a:cubicBezTo>
                  <a:cubicBezTo>
                    <a:pt x="2754" y="3749"/>
                    <a:pt x="6652" y="6472"/>
                    <a:pt x="10520" y="9024"/>
                  </a:cubicBezTo>
                  <a:cubicBezTo>
                    <a:pt x="8834" y="7369"/>
                    <a:pt x="6761" y="4817"/>
                    <a:pt x="5059" y="3285"/>
                  </a:cubicBezTo>
                  <a:cubicBezTo>
                    <a:pt x="3899" y="2264"/>
                    <a:pt x="2677" y="1305"/>
                    <a:pt x="1408" y="423"/>
                  </a:cubicBezTo>
                  <a:cubicBezTo>
                    <a:pt x="1161" y="253"/>
                    <a:pt x="898" y="68"/>
                    <a:pt x="588" y="21"/>
                  </a:cubicBezTo>
                  <a:cubicBezTo>
                    <a:pt x="528" y="7"/>
                    <a:pt x="466" y="0"/>
                    <a:pt x="40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5"/>
            <p:cNvSpPr/>
            <p:nvPr/>
          </p:nvSpPr>
          <p:spPr>
            <a:xfrm>
              <a:off x="4264025" y="2477625"/>
              <a:ext cx="278450" cy="158475"/>
            </a:xfrm>
            <a:custGeom>
              <a:avLst/>
              <a:gdLst/>
              <a:ahLst/>
              <a:cxnLst/>
              <a:rect l="l" t="t" r="r" b="b"/>
              <a:pathLst>
                <a:path w="11138" h="6339" extrusionOk="0">
                  <a:moveTo>
                    <a:pt x="657" y="1"/>
                  </a:moveTo>
                  <a:cubicBezTo>
                    <a:pt x="588" y="1"/>
                    <a:pt x="518" y="9"/>
                    <a:pt x="449" y="27"/>
                  </a:cubicBezTo>
                  <a:cubicBezTo>
                    <a:pt x="248" y="89"/>
                    <a:pt x="93" y="243"/>
                    <a:pt x="0" y="444"/>
                  </a:cubicBezTo>
                  <a:cubicBezTo>
                    <a:pt x="3419" y="2920"/>
                    <a:pt x="7178" y="4915"/>
                    <a:pt x="11138" y="6338"/>
                  </a:cubicBezTo>
                  <a:cubicBezTo>
                    <a:pt x="9637" y="5333"/>
                    <a:pt x="7982" y="3941"/>
                    <a:pt x="6513" y="2951"/>
                  </a:cubicBezTo>
                  <a:cubicBezTo>
                    <a:pt x="4888" y="1837"/>
                    <a:pt x="3140" y="909"/>
                    <a:pt x="1315" y="166"/>
                  </a:cubicBezTo>
                  <a:cubicBezTo>
                    <a:pt x="1102" y="83"/>
                    <a:pt x="881" y="1"/>
                    <a:pt x="65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4328975" y="2690125"/>
              <a:ext cx="322950" cy="101050"/>
            </a:xfrm>
            <a:custGeom>
              <a:avLst/>
              <a:gdLst/>
              <a:ahLst/>
              <a:cxnLst/>
              <a:rect l="l" t="t" r="r" b="b"/>
              <a:pathLst>
                <a:path w="12918" h="4042" extrusionOk="0">
                  <a:moveTo>
                    <a:pt x="907" y="0"/>
                  </a:moveTo>
                  <a:cubicBezTo>
                    <a:pt x="680" y="0"/>
                    <a:pt x="450" y="16"/>
                    <a:pt x="217" y="50"/>
                  </a:cubicBezTo>
                  <a:cubicBezTo>
                    <a:pt x="156" y="66"/>
                    <a:pt x="78" y="81"/>
                    <a:pt x="1" y="112"/>
                  </a:cubicBezTo>
                  <a:cubicBezTo>
                    <a:pt x="140" y="174"/>
                    <a:pt x="295" y="236"/>
                    <a:pt x="434" y="282"/>
                  </a:cubicBezTo>
                  <a:cubicBezTo>
                    <a:pt x="4472" y="1953"/>
                    <a:pt x="8602" y="3639"/>
                    <a:pt x="12918" y="4042"/>
                  </a:cubicBezTo>
                  <a:lnTo>
                    <a:pt x="12825" y="3825"/>
                  </a:lnTo>
                  <a:cubicBezTo>
                    <a:pt x="10644" y="3206"/>
                    <a:pt x="8478" y="2464"/>
                    <a:pt x="6328" y="1737"/>
                  </a:cubicBezTo>
                  <a:cubicBezTo>
                    <a:pt x="4558" y="1128"/>
                    <a:pt x="2824" y="0"/>
                    <a:pt x="90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5"/>
            <p:cNvSpPr/>
            <p:nvPr/>
          </p:nvSpPr>
          <p:spPr>
            <a:xfrm>
              <a:off x="4420250" y="1977850"/>
              <a:ext cx="136550" cy="361625"/>
            </a:xfrm>
            <a:custGeom>
              <a:avLst/>
              <a:gdLst/>
              <a:ahLst/>
              <a:cxnLst/>
              <a:rect l="l" t="t" r="r" b="b"/>
              <a:pathLst>
                <a:path w="5462" h="14465" extrusionOk="0">
                  <a:moveTo>
                    <a:pt x="5090" y="1"/>
                  </a:moveTo>
                  <a:cubicBezTo>
                    <a:pt x="4858" y="16"/>
                    <a:pt x="4641" y="171"/>
                    <a:pt x="4456" y="341"/>
                  </a:cubicBezTo>
                  <a:cubicBezTo>
                    <a:pt x="3528" y="1192"/>
                    <a:pt x="3079" y="2429"/>
                    <a:pt x="2646" y="3620"/>
                  </a:cubicBezTo>
                  <a:cubicBezTo>
                    <a:pt x="1393" y="7132"/>
                    <a:pt x="140" y="10736"/>
                    <a:pt x="1" y="14464"/>
                  </a:cubicBezTo>
                  <a:cubicBezTo>
                    <a:pt x="1377" y="9530"/>
                    <a:pt x="3203" y="4719"/>
                    <a:pt x="5461" y="109"/>
                  </a:cubicBezTo>
                  <a:cubicBezTo>
                    <a:pt x="5353" y="47"/>
                    <a:pt x="5229" y="1"/>
                    <a:pt x="509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5"/>
            <p:cNvSpPr/>
            <p:nvPr/>
          </p:nvSpPr>
          <p:spPr>
            <a:xfrm>
              <a:off x="4489475" y="2124125"/>
              <a:ext cx="148150" cy="411425"/>
            </a:xfrm>
            <a:custGeom>
              <a:avLst/>
              <a:gdLst/>
              <a:ahLst/>
              <a:cxnLst/>
              <a:rect l="l" t="t" r="r" b="b"/>
              <a:pathLst>
                <a:path w="5926" h="16457" extrusionOk="0">
                  <a:moveTo>
                    <a:pt x="5515" y="1"/>
                  </a:moveTo>
                  <a:cubicBezTo>
                    <a:pt x="5203" y="1"/>
                    <a:pt x="4884" y="234"/>
                    <a:pt x="4641" y="476"/>
                  </a:cubicBezTo>
                  <a:cubicBezTo>
                    <a:pt x="3419" y="1714"/>
                    <a:pt x="2630" y="3323"/>
                    <a:pt x="2012" y="4963"/>
                  </a:cubicBezTo>
                  <a:cubicBezTo>
                    <a:pt x="635" y="8613"/>
                    <a:pt x="1" y="12543"/>
                    <a:pt x="171" y="16456"/>
                  </a:cubicBezTo>
                  <a:cubicBezTo>
                    <a:pt x="171" y="16441"/>
                    <a:pt x="186" y="16425"/>
                    <a:pt x="186" y="16410"/>
                  </a:cubicBezTo>
                  <a:cubicBezTo>
                    <a:pt x="697" y="10624"/>
                    <a:pt x="2692" y="4978"/>
                    <a:pt x="5925" y="152"/>
                  </a:cubicBezTo>
                  <a:cubicBezTo>
                    <a:pt x="5879" y="121"/>
                    <a:pt x="5833" y="74"/>
                    <a:pt x="5771" y="59"/>
                  </a:cubicBezTo>
                  <a:cubicBezTo>
                    <a:pt x="5687" y="19"/>
                    <a:pt x="5601" y="1"/>
                    <a:pt x="551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a:off x="4593500" y="2346200"/>
              <a:ext cx="102125" cy="356025"/>
            </a:xfrm>
            <a:custGeom>
              <a:avLst/>
              <a:gdLst/>
              <a:ahLst/>
              <a:cxnLst/>
              <a:rect l="l" t="t" r="r" b="b"/>
              <a:pathLst>
                <a:path w="4085" h="14241" extrusionOk="0">
                  <a:moveTo>
                    <a:pt x="3774" y="0"/>
                  </a:moveTo>
                  <a:cubicBezTo>
                    <a:pt x="3473" y="0"/>
                    <a:pt x="3154" y="303"/>
                    <a:pt x="2971" y="597"/>
                  </a:cubicBezTo>
                  <a:cubicBezTo>
                    <a:pt x="403" y="4557"/>
                    <a:pt x="125" y="9507"/>
                    <a:pt x="1" y="14241"/>
                  </a:cubicBezTo>
                  <a:cubicBezTo>
                    <a:pt x="125" y="13452"/>
                    <a:pt x="310" y="12663"/>
                    <a:pt x="496" y="11874"/>
                  </a:cubicBezTo>
                  <a:cubicBezTo>
                    <a:pt x="1409" y="7898"/>
                    <a:pt x="2383" y="3830"/>
                    <a:pt x="4085" y="148"/>
                  </a:cubicBezTo>
                  <a:cubicBezTo>
                    <a:pt x="4054" y="133"/>
                    <a:pt x="4038" y="102"/>
                    <a:pt x="4007" y="71"/>
                  </a:cubicBezTo>
                  <a:cubicBezTo>
                    <a:pt x="3933" y="22"/>
                    <a:pt x="3854" y="0"/>
                    <a:pt x="37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5"/>
            <p:cNvSpPr/>
            <p:nvPr/>
          </p:nvSpPr>
          <p:spPr>
            <a:xfrm>
              <a:off x="4696375" y="2529200"/>
              <a:ext cx="63075" cy="340875"/>
            </a:xfrm>
            <a:custGeom>
              <a:avLst/>
              <a:gdLst/>
              <a:ahLst/>
              <a:cxnLst/>
              <a:rect l="l" t="t" r="r" b="b"/>
              <a:pathLst>
                <a:path w="2523" h="13635" extrusionOk="0">
                  <a:moveTo>
                    <a:pt x="2125" y="0"/>
                  </a:moveTo>
                  <a:cubicBezTo>
                    <a:pt x="1600" y="0"/>
                    <a:pt x="1146" y="576"/>
                    <a:pt x="929" y="1104"/>
                  </a:cubicBezTo>
                  <a:cubicBezTo>
                    <a:pt x="589" y="1986"/>
                    <a:pt x="434" y="2929"/>
                    <a:pt x="341" y="3873"/>
                  </a:cubicBezTo>
                  <a:cubicBezTo>
                    <a:pt x="1" y="7137"/>
                    <a:pt x="264" y="10463"/>
                    <a:pt x="1084" y="13634"/>
                  </a:cubicBezTo>
                  <a:cubicBezTo>
                    <a:pt x="1146" y="9102"/>
                    <a:pt x="1625" y="4569"/>
                    <a:pt x="2522" y="114"/>
                  </a:cubicBezTo>
                  <a:cubicBezTo>
                    <a:pt x="2476" y="83"/>
                    <a:pt x="2414" y="52"/>
                    <a:pt x="2352" y="37"/>
                  </a:cubicBezTo>
                  <a:cubicBezTo>
                    <a:pt x="2275" y="12"/>
                    <a:pt x="2199" y="0"/>
                    <a:pt x="212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5"/>
            <p:cNvSpPr/>
            <p:nvPr/>
          </p:nvSpPr>
          <p:spPr>
            <a:xfrm>
              <a:off x="4339825" y="1739050"/>
              <a:ext cx="62275" cy="410525"/>
            </a:xfrm>
            <a:custGeom>
              <a:avLst/>
              <a:gdLst/>
              <a:ahLst/>
              <a:cxnLst/>
              <a:rect l="l" t="t" r="r" b="b"/>
              <a:pathLst>
                <a:path w="2491" h="16421" extrusionOk="0">
                  <a:moveTo>
                    <a:pt x="2135" y="1"/>
                  </a:moveTo>
                  <a:cubicBezTo>
                    <a:pt x="1806" y="1"/>
                    <a:pt x="1477" y="172"/>
                    <a:pt x="1330" y="534"/>
                  </a:cubicBezTo>
                  <a:cubicBezTo>
                    <a:pt x="387" y="2792"/>
                    <a:pt x="0" y="5268"/>
                    <a:pt x="31" y="7712"/>
                  </a:cubicBezTo>
                  <a:cubicBezTo>
                    <a:pt x="62" y="10666"/>
                    <a:pt x="681" y="13590"/>
                    <a:pt x="1516" y="16421"/>
                  </a:cubicBezTo>
                  <a:cubicBezTo>
                    <a:pt x="1516" y="16390"/>
                    <a:pt x="1516" y="16344"/>
                    <a:pt x="1531" y="16313"/>
                  </a:cubicBezTo>
                  <a:cubicBezTo>
                    <a:pt x="789" y="10914"/>
                    <a:pt x="1114" y="5360"/>
                    <a:pt x="2491" y="70"/>
                  </a:cubicBezTo>
                  <a:cubicBezTo>
                    <a:pt x="2378" y="24"/>
                    <a:pt x="2256" y="1"/>
                    <a:pt x="21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a:off x="4340575" y="1902050"/>
              <a:ext cx="67325" cy="247525"/>
            </a:xfrm>
            <a:custGeom>
              <a:avLst/>
              <a:gdLst/>
              <a:ahLst/>
              <a:cxnLst/>
              <a:rect l="l" t="t" r="r" b="b"/>
              <a:pathLst>
                <a:path w="2693" h="9901" extrusionOk="0">
                  <a:moveTo>
                    <a:pt x="16" y="1"/>
                  </a:moveTo>
                  <a:cubicBezTo>
                    <a:pt x="1" y="403"/>
                    <a:pt x="1" y="805"/>
                    <a:pt x="1" y="1192"/>
                  </a:cubicBezTo>
                  <a:cubicBezTo>
                    <a:pt x="32" y="4146"/>
                    <a:pt x="651" y="7070"/>
                    <a:pt x="1486" y="9901"/>
                  </a:cubicBezTo>
                  <a:cubicBezTo>
                    <a:pt x="1501" y="7766"/>
                    <a:pt x="2337" y="4951"/>
                    <a:pt x="2507" y="2831"/>
                  </a:cubicBezTo>
                  <a:cubicBezTo>
                    <a:pt x="2569" y="2058"/>
                    <a:pt x="2631" y="1284"/>
                    <a:pt x="2693" y="511"/>
                  </a:cubicBezTo>
                  <a:lnTo>
                    <a:pt x="2693" y="511"/>
                  </a:lnTo>
                  <a:cubicBezTo>
                    <a:pt x="2399" y="1284"/>
                    <a:pt x="2058" y="2042"/>
                    <a:pt x="1594" y="2739"/>
                  </a:cubicBezTo>
                  <a:cubicBezTo>
                    <a:pt x="1532" y="2831"/>
                    <a:pt x="1455" y="2940"/>
                    <a:pt x="1331" y="2955"/>
                  </a:cubicBezTo>
                  <a:cubicBezTo>
                    <a:pt x="1177" y="2955"/>
                    <a:pt x="1084" y="2800"/>
                    <a:pt x="1022" y="2661"/>
                  </a:cubicBezTo>
                  <a:cubicBezTo>
                    <a:pt x="635" y="1795"/>
                    <a:pt x="295" y="913"/>
                    <a:pt x="1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a:off x="4204075" y="2063325"/>
              <a:ext cx="199175" cy="217750"/>
            </a:xfrm>
            <a:custGeom>
              <a:avLst/>
              <a:gdLst/>
              <a:ahLst/>
              <a:cxnLst/>
              <a:rect l="l" t="t" r="r" b="b"/>
              <a:pathLst>
                <a:path w="7967" h="8710" extrusionOk="0">
                  <a:moveTo>
                    <a:pt x="1779" y="0"/>
                  </a:moveTo>
                  <a:lnTo>
                    <a:pt x="3048" y="3233"/>
                  </a:lnTo>
                  <a:cubicBezTo>
                    <a:pt x="2027" y="2707"/>
                    <a:pt x="1006" y="2166"/>
                    <a:pt x="0" y="1609"/>
                  </a:cubicBezTo>
                  <a:lnTo>
                    <a:pt x="0" y="1609"/>
                  </a:lnTo>
                  <a:cubicBezTo>
                    <a:pt x="635" y="2475"/>
                    <a:pt x="1346" y="3295"/>
                    <a:pt x="2120" y="4053"/>
                  </a:cubicBezTo>
                  <a:cubicBezTo>
                    <a:pt x="3899" y="5801"/>
                    <a:pt x="5941" y="7255"/>
                    <a:pt x="7967" y="8709"/>
                  </a:cubicBezTo>
                  <a:cubicBezTo>
                    <a:pt x="6513" y="6930"/>
                    <a:pt x="4703" y="4749"/>
                    <a:pt x="3527" y="2769"/>
                  </a:cubicBezTo>
                  <a:cubicBezTo>
                    <a:pt x="2970" y="1841"/>
                    <a:pt x="2398" y="897"/>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a:off x="4261700" y="2299600"/>
              <a:ext cx="201125" cy="158600"/>
            </a:xfrm>
            <a:custGeom>
              <a:avLst/>
              <a:gdLst/>
              <a:ahLst/>
              <a:cxnLst/>
              <a:rect l="l" t="t" r="r" b="b"/>
              <a:pathLst>
                <a:path w="8045" h="6344" extrusionOk="0">
                  <a:moveTo>
                    <a:pt x="1903" y="1"/>
                  </a:moveTo>
                  <a:lnTo>
                    <a:pt x="1903" y="1"/>
                  </a:lnTo>
                  <a:cubicBezTo>
                    <a:pt x="2491" y="991"/>
                    <a:pt x="3063" y="1981"/>
                    <a:pt x="3589" y="3002"/>
                  </a:cubicBezTo>
                  <a:cubicBezTo>
                    <a:pt x="3448" y="3073"/>
                    <a:pt x="3297" y="3101"/>
                    <a:pt x="3141" y="3101"/>
                  </a:cubicBezTo>
                  <a:cubicBezTo>
                    <a:pt x="2855" y="3101"/>
                    <a:pt x="2555" y="3004"/>
                    <a:pt x="2274" y="2894"/>
                  </a:cubicBezTo>
                  <a:cubicBezTo>
                    <a:pt x="1501" y="2615"/>
                    <a:pt x="743" y="2290"/>
                    <a:pt x="0" y="1919"/>
                  </a:cubicBezTo>
                  <a:lnTo>
                    <a:pt x="0" y="1919"/>
                  </a:lnTo>
                  <a:cubicBezTo>
                    <a:pt x="928" y="2785"/>
                    <a:pt x="1872" y="3621"/>
                    <a:pt x="2924" y="4332"/>
                  </a:cubicBezTo>
                  <a:cubicBezTo>
                    <a:pt x="4440" y="5384"/>
                    <a:pt x="6188" y="6173"/>
                    <a:pt x="8044" y="6343"/>
                  </a:cubicBezTo>
                  <a:cubicBezTo>
                    <a:pt x="6312" y="4704"/>
                    <a:pt x="4146" y="1997"/>
                    <a:pt x="2367" y="403"/>
                  </a:cubicBezTo>
                  <a:cubicBezTo>
                    <a:pt x="2212" y="264"/>
                    <a:pt x="2058" y="140"/>
                    <a:pt x="190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5"/>
            <p:cNvSpPr/>
            <p:nvPr/>
          </p:nvSpPr>
          <p:spPr>
            <a:xfrm>
              <a:off x="4342900" y="2533575"/>
              <a:ext cx="204225" cy="105625"/>
            </a:xfrm>
            <a:custGeom>
              <a:avLst/>
              <a:gdLst/>
              <a:ahLst/>
              <a:cxnLst/>
              <a:rect l="l" t="t" r="r" b="b"/>
              <a:pathLst>
                <a:path w="8169" h="4225" extrusionOk="0">
                  <a:moveTo>
                    <a:pt x="2275" y="1"/>
                  </a:moveTo>
                  <a:lnTo>
                    <a:pt x="2275" y="1"/>
                  </a:lnTo>
                  <a:cubicBezTo>
                    <a:pt x="2770" y="558"/>
                    <a:pt x="3265" y="1130"/>
                    <a:pt x="3729" y="1703"/>
                  </a:cubicBezTo>
                  <a:cubicBezTo>
                    <a:pt x="3822" y="1826"/>
                    <a:pt x="3930" y="1996"/>
                    <a:pt x="3853" y="2136"/>
                  </a:cubicBezTo>
                  <a:cubicBezTo>
                    <a:pt x="3803" y="2235"/>
                    <a:pt x="3674" y="2264"/>
                    <a:pt x="3554" y="2264"/>
                  </a:cubicBezTo>
                  <a:cubicBezTo>
                    <a:pt x="3523" y="2264"/>
                    <a:pt x="3494" y="2263"/>
                    <a:pt x="3466" y="2259"/>
                  </a:cubicBezTo>
                  <a:cubicBezTo>
                    <a:pt x="2306" y="2198"/>
                    <a:pt x="1146" y="2074"/>
                    <a:pt x="1" y="1873"/>
                  </a:cubicBezTo>
                  <a:lnTo>
                    <a:pt x="1" y="1873"/>
                  </a:lnTo>
                  <a:cubicBezTo>
                    <a:pt x="774" y="2306"/>
                    <a:pt x="1579" y="2662"/>
                    <a:pt x="2414" y="2956"/>
                  </a:cubicBezTo>
                  <a:cubicBezTo>
                    <a:pt x="4270" y="3605"/>
                    <a:pt x="6219" y="3946"/>
                    <a:pt x="8169" y="4224"/>
                  </a:cubicBezTo>
                  <a:cubicBezTo>
                    <a:pt x="6622" y="3219"/>
                    <a:pt x="4889" y="1734"/>
                    <a:pt x="3358" y="713"/>
                  </a:cubicBezTo>
                  <a:cubicBezTo>
                    <a:pt x="3002" y="465"/>
                    <a:pt x="2631" y="233"/>
                    <a:pt x="227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4477500" y="2745900"/>
              <a:ext cx="177925" cy="60850"/>
            </a:xfrm>
            <a:custGeom>
              <a:avLst/>
              <a:gdLst/>
              <a:ahLst/>
              <a:cxnLst/>
              <a:rect l="l" t="t" r="r" b="b"/>
              <a:pathLst>
                <a:path w="7117" h="2434" extrusionOk="0">
                  <a:moveTo>
                    <a:pt x="1872" y="1"/>
                  </a:moveTo>
                  <a:cubicBezTo>
                    <a:pt x="2150" y="248"/>
                    <a:pt x="2429" y="496"/>
                    <a:pt x="2707" y="728"/>
                  </a:cubicBezTo>
                  <a:cubicBezTo>
                    <a:pt x="2846" y="851"/>
                    <a:pt x="2986" y="1006"/>
                    <a:pt x="2955" y="1176"/>
                  </a:cubicBezTo>
                  <a:cubicBezTo>
                    <a:pt x="2908" y="1362"/>
                    <a:pt x="2676" y="1439"/>
                    <a:pt x="2475" y="1470"/>
                  </a:cubicBezTo>
                  <a:cubicBezTo>
                    <a:pt x="1655" y="1609"/>
                    <a:pt x="835" y="1702"/>
                    <a:pt x="0" y="1764"/>
                  </a:cubicBezTo>
                  <a:cubicBezTo>
                    <a:pt x="1757" y="2216"/>
                    <a:pt x="3565" y="2433"/>
                    <a:pt x="5374" y="2433"/>
                  </a:cubicBezTo>
                  <a:cubicBezTo>
                    <a:pt x="5795" y="2433"/>
                    <a:pt x="6216" y="2422"/>
                    <a:pt x="6636" y="2398"/>
                  </a:cubicBezTo>
                  <a:cubicBezTo>
                    <a:pt x="6838" y="2383"/>
                    <a:pt x="7085" y="2321"/>
                    <a:pt x="7116" y="2120"/>
                  </a:cubicBezTo>
                  <a:lnTo>
                    <a:pt x="6884" y="1594"/>
                  </a:lnTo>
                  <a:cubicBezTo>
                    <a:pt x="5198" y="1114"/>
                    <a:pt x="3527" y="573"/>
                    <a:pt x="18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4419875" y="2104300"/>
              <a:ext cx="114875" cy="242125"/>
            </a:xfrm>
            <a:custGeom>
              <a:avLst/>
              <a:gdLst/>
              <a:ahLst/>
              <a:cxnLst/>
              <a:rect l="l" t="t" r="r" b="b"/>
              <a:pathLst>
                <a:path w="4595" h="9685" extrusionOk="0">
                  <a:moveTo>
                    <a:pt x="4595" y="1"/>
                  </a:moveTo>
                  <a:lnTo>
                    <a:pt x="4595" y="1"/>
                  </a:lnTo>
                  <a:cubicBezTo>
                    <a:pt x="3775" y="1177"/>
                    <a:pt x="2955" y="2352"/>
                    <a:pt x="2119" y="3528"/>
                  </a:cubicBezTo>
                  <a:cubicBezTo>
                    <a:pt x="2073" y="3590"/>
                    <a:pt x="2011" y="3667"/>
                    <a:pt x="1918" y="3683"/>
                  </a:cubicBezTo>
                  <a:cubicBezTo>
                    <a:pt x="1907" y="3685"/>
                    <a:pt x="1896" y="3685"/>
                    <a:pt x="1886" y="3685"/>
                  </a:cubicBezTo>
                  <a:cubicBezTo>
                    <a:pt x="1724" y="3685"/>
                    <a:pt x="1654" y="3470"/>
                    <a:pt x="1640" y="3296"/>
                  </a:cubicBezTo>
                  <a:cubicBezTo>
                    <a:pt x="1594" y="2801"/>
                    <a:pt x="1563" y="2306"/>
                    <a:pt x="1547" y="1795"/>
                  </a:cubicBezTo>
                  <a:cubicBezTo>
                    <a:pt x="727" y="4379"/>
                    <a:pt x="62" y="6993"/>
                    <a:pt x="0" y="9685"/>
                  </a:cubicBezTo>
                  <a:cubicBezTo>
                    <a:pt x="1068" y="7565"/>
                    <a:pt x="2769" y="4255"/>
                    <a:pt x="3728" y="2089"/>
                  </a:cubicBezTo>
                  <a:cubicBezTo>
                    <a:pt x="4038" y="1409"/>
                    <a:pt x="4332" y="713"/>
                    <a:pt x="459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4489875" y="2281425"/>
              <a:ext cx="84325" cy="254125"/>
            </a:xfrm>
            <a:custGeom>
              <a:avLst/>
              <a:gdLst/>
              <a:ahLst/>
              <a:cxnLst/>
              <a:rect l="l" t="t" r="r" b="b"/>
              <a:pathLst>
                <a:path w="3373" h="10165" extrusionOk="0">
                  <a:moveTo>
                    <a:pt x="1532" y="1"/>
                  </a:moveTo>
                  <a:lnTo>
                    <a:pt x="1532" y="1"/>
                  </a:lnTo>
                  <a:cubicBezTo>
                    <a:pt x="480" y="3265"/>
                    <a:pt x="0" y="6730"/>
                    <a:pt x="155" y="10164"/>
                  </a:cubicBezTo>
                  <a:cubicBezTo>
                    <a:pt x="1145" y="7844"/>
                    <a:pt x="2274" y="4781"/>
                    <a:pt x="3295" y="2476"/>
                  </a:cubicBezTo>
                  <a:cubicBezTo>
                    <a:pt x="3326" y="2430"/>
                    <a:pt x="3342" y="2368"/>
                    <a:pt x="3372" y="2306"/>
                  </a:cubicBezTo>
                  <a:lnTo>
                    <a:pt x="3372" y="2306"/>
                  </a:lnTo>
                  <a:cubicBezTo>
                    <a:pt x="2754" y="3079"/>
                    <a:pt x="2135" y="3853"/>
                    <a:pt x="1501" y="4595"/>
                  </a:cubicBezTo>
                  <a:cubicBezTo>
                    <a:pt x="1160" y="3605"/>
                    <a:pt x="1191" y="2538"/>
                    <a:pt x="1315" y="1501"/>
                  </a:cubicBezTo>
                  <a:cubicBezTo>
                    <a:pt x="1361" y="991"/>
                    <a:pt x="1454" y="496"/>
                    <a:pt x="153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5"/>
            <p:cNvSpPr/>
            <p:nvPr/>
          </p:nvSpPr>
          <p:spPr>
            <a:xfrm>
              <a:off x="4593125" y="2479450"/>
              <a:ext cx="89350" cy="234775"/>
            </a:xfrm>
            <a:custGeom>
              <a:avLst/>
              <a:gdLst/>
              <a:ahLst/>
              <a:cxnLst/>
              <a:rect l="l" t="t" r="r" b="b"/>
              <a:pathLst>
                <a:path w="3574" h="9391" extrusionOk="0">
                  <a:moveTo>
                    <a:pt x="975" y="0"/>
                  </a:moveTo>
                  <a:cubicBezTo>
                    <a:pt x="202" y="3001"/>
                    <a:pt x="78" y="6265"/>
                    <a:pt x="0" y="9390"/>
                  </a:cubicBezTo>
                  <a:cubicBezTo>
                    <a:pt x="805" y="6745"/>
                    <a:pt x="2321" y="4053"/>
                    <a:pt x="3141" y="1408"/>
                  </a:cubicBezTo>
                  <a:cubicBezTo>
                    <a:pt x="3295" y="944"/>
                    <a:pt x="3435" y="495"/>
                    <a:pt x="3574" y="16"/>
                  </a:cubicBezTo>
                  <a:lnTo>
                    <a:pt x="3574" y="16"/>
                  </a:lnTo>
                  <a:cubicBezTo>
                    <a:pt x="2847" y="1068"/>
                    <a:pt x="2104" y="2104"/>
                    <a:pt x="1315" y="3125"/>
                  </a:cubicBezTo>
                  <a:cubicBezTo>
                    <a:pt x="1099" y="2089"/>
                    <a:pt x="1006" y="1052"/>
                    <a:pt x="97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5"/>
            <p:cNvSpPr/>
            <p:nvPr/>
          </p:nvSpPr>
          <p:spPr>
            <a:xfrm>
              <a:off x="4700625" y="2673200"/>
              <a:ext cx="69250" cy="199575"/>
            </a:xfrm>
            <a:custGeom>
              <a:avLst/>
              <a:gdLst/>
              <a:ahLst/>
              <a:cxnLst/>
              <a:rect l="l" t="t" r="r" b="b"/>
              <a:pathLst>
                <a:path w="2770" h="7983" extrusionOk="0">
                  <a:moveTo>
                    <a:pt x="2770" y="0"/>
                  </a:moveTo>
                  <a:lnTo>
                    <a:pt x="2770" y="0"/>
                  </a:lnTo>
                  <a:cubicBezTo>
                    <a:pt x="2383" y="975"/>
                    <a:pt x="1996" y="1934"/>
                    <a:pt x="1594" y="2909"/>
                  </a:cubicBezTo>
                  <a:cubicBezTo>
                    <a:pt x="1517" y="3094"/>
                    <a:pt x="1409" y="3311"/>
                    <a:pt x="1208" y="3311"/>
                  </a:cubicBezTo>
                  <a:cubicBezTo>
                    <a:pt x="1201" y="3311"/>
                    <a:pt x="1194" y="3312"/>
                    <a:pt x="1187" y="3312"/>
                  </a:cubicBezTo>
                  <a:cubicBezTo>
                    <a:pt x="982" y="3312"/>
                    <a:pt x="849" y="3088"/>
                    <a:pt x="759" y="2893"/>
                  </a:cubicBezTo>
                  <a:cubicBezTo>
                    <a:pt x="465" y="2182"/>
                    <a:pt x="218" y="1454"/>
                    <a:pt x="32" y="696"/>
                  </a:cubicBezTo>
                  <a:lnTo>
                    <a:pt x="32" y="696"/>
                  </a:lnTo>
                  <a:cubicBezTo>
                    <a:pt x="1" y="3156"/>
                    <a:pt x="310" y="5616"/>
                    <a:pt x="929" y="7983"/>
                  </a:cubicBezTo>
                  <a:cubicBezTo>
                    <a:pt x="1378" y="6296"/>
                    <a:pt x="2089" y="4889"/>
                    <a:pt x="2368" y="3172"/>
                  </a:cubicBezTo>
                  <a:cubicBezTo>
                    <a:pt x="2553" y="2120"/>
                    <a:pt x="2677" y="1052"/>
                    <a:pt x="277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25"/>
          <p:cNvGrpSpPr/>
          <p:nvPr/>
        </p:nvGrpSpPr>
        <p:grpSpPr>
          <a:xfrm>
            <a:off x="260382" y="659467"/>
            <a:ext cx="8607802" cy="4243633"/>
            <a:chOff x="260382" y="659467"/>
            <a:chExt cx="8607802" cy="4243633"/>
          </a:xfrm>
        </p:grpSpPr>
        <p:sp>
          <p:nvSpPr>
            <p:cNvPr id="1131" name="Google Shape;1131;p25"/>
            <p:cNvSpPr/>
            <p:nvPr/>
          </p:nvSpPr>
          <p:spPr>
            <a:xfrm rot="10800000" flipH="1">
              <a:off x="8734320" y="1435929"/>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rot="10800000" flipH="1">
              <a:off x="291934" y="2371467"/>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5"/>
            <p:cNvSpPr/>
            <p:nvPr/>
          </p:nvSpPr>
          <p:spPr>
            <a:xfrm rot="10800000" flipH="1">
              <a:off x="8633753" y="264440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5"/>
            <p:cNvSpPr/>
            <p:nvPr/>
          </p:nvSpPr>
          <p:spPr>
            <a:xfrm rot="10800000" flipH="1">
              <a:off x="260382" y="3902997"/>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5"/>
            <p:cNvSpPr/>
            <p:nvPr/>
          </p:nvSpPr>
          <p:spPr>
            <a:xfrm rot="10800000" flipH="1">
              <a:off x="8538861" y="659467"/>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5"/>
            <p:cNvSpPr/>
            <p:nvPr/>
          </p:nvSpPr>
          <p:spPr>
            <a:xfrm rot="10800000" flipH="1">
              <a:off x="7182491" y="483542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5"/>
            <p:cNvSpPr/>
            <p:nvPr/>
          </p:nvSpPr>
          <p:spPr>
            <a:xfrm rot="10800000" flipH="1">
              <a:off x="1592550" y="487260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5"/>
            <p:cNvSpPr/>
            <p:nvPr/>
          </p:nvSpPr>
          <p:spPr>
            <a:xfrm rot="10800000" flipH="1">
              <a:off x="5089699" y="4442300"/>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5"/>
            <p:cNvSpPr/>
            <p:nvPr/>
          </p:nvSpPr>
          <p:spPr>
            <a:xfrm rot="10800000" flipH="1">
              <a:off x="8487723" y="4517280"/>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CUSTOM_1_1_1_1_1">
    <p:spTree>
      <p:nvGrpSpPr>
        <p:cNvPr id="1" name="Shape 1140"/>
        <p:cNvGrpSpPr/>
        <p:nvPr/>
      </p:nvGrpSpPr>
      <p:grpSpPr>
        <a:xfrm>
          <a:off x="0" y="0"/>
          <a:ext cx="0" cy="0"/>
          <a:chOff x="0" y="0"/>
          <a:chExt cx="0" cy="0"/>
        </a:xfrm>
      </p:grpSpPr>
      <p:pic>
        <p:nvPicPr>
          <p:cNvPr id="1141" name="Google Shape;1141;p26"/>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142" name="Google Shape;1142;p26"/>
          <p:cNvSpPr txBox="1">
            <a:spLocks noGrp="1"/>
          </p:cNvSpPr>
          <p:nvPr>
            <p:ph type="title"/>
          </p:nvPr>
        </p:nvSpPr>
        <p:spPr>
          <a:xfrm>
            <a:off x="720000" y="1126375"/>
            <a:ext cx="3735600" cy="1179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3" name="Google Shape;1143;p26"/>
          <p:cNvSpPr txBox="1">
            <a:spLocks noGrp="1"/>
          </p:cNvSpPr>
          <p:nvPr>
            <p:ph type="subTitle" idx="1"/>
          </p:nvPr>
        </p:nvSpPr>
        <p:spPr>
          <a:xfrm>
            <a:off x="720000" y="2454525"/>
            <a:ext cx="3735600" cy="140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44" name="Google Shape;1144;p26"/>
          <p:cNvGrpSpPr/>
          <p:nvPr/>
        </p:nvGrpSpPr>
        <p:grpSpPr>
          <a:xfrm>
            <a:off x="260382" y="269930"/>
            <a:ext cx="8658397" cy="4633169"/>
            <a:chOff x="260382" y="269930"/>
            <a:chExt cx="8658397" cy="4633169"/>
          </a:xfrm>
        </p:grpSpPr>
        <p:sp>
          <p:nvSpPr>
            <p:cNvPr id="1145" name="Google Shape;1145;p26"/>
            <p:cNvSpPr/>
            <p:nvPr/>
          </p:nvSpPr>
          <p:spPr>
            <a:xfrm flipH="1">
              <a:off x="4599938" y="473881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flipH="1">
              <a:off x="8786024" y="300090"/>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flipH="1">
              <a:off x="260382" y="3573887"/>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flipH="1">
              <a:off x="8573078" y="208111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flipH="1">
              <a:off x="7704652" y="4660991"/>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flipH="1">
              <a:off x="1881421" y="4653290"/>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flipH="1">
              <a:off x="464317" y="249813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flipH="1">
              <a:off x="8836615" y="3830338"/>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flipH="1">
              <a:off x="559210" y="448306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flipH="1">
              <a:off x="1915580" y="30711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flipH="1">
              <a:off x="7505521" y="26993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flipH="1">
              <a:off x="508078" y="539494"/>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157"/>
        <p:cNvGrpSpPr/>
        <p:nvPr/>
      </p:nvGrpSpPr>
      <p:grpSpPr>
        <a:xfrm>
          <a:off x="0" y="0"/>
          <a:ext cx="0" cy="0"/>
          <a:chOff x="0" y="0"/>
          <a:chExt cx="0" cy="0"/>
        </a:xfrm>
      </p:grpSpPr>
      <p:pic>
        <p:nvPicPr>
          <p:cNvPr id="1158" name="Google Shape;1158;p27"/>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159" name="Google Shape;1159;p27"/>
          <p:cNvSpPr txBox="1">
            <a:spLocks noGrp="1"/>
          </p:cNvSpPr>
          <p:nvPr>
            <p:ph type="subTitle" idx="1"/>
          </p:nvPr>
        </p:nvSpPr>
        <p:spPr>
          <a:xfrm>
            <a:off x="929275" y="1552000"/>
            <a:ext cx="3422700" cy="43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160" name="Google Shape;1160;p27"/>
          <p:cNvSpPr txBox="1">
            <a:spLocks noGrp="1"/>
          </p:cNvSpPr>
          <p:nvPr>
            <p:ph type="subTitle" idx="2"/>
          </p:nvPr>
        </p:nvSpPr>
        <p:spPr>
          <a:xfrm>
            <a:off x="4791950" y="1552000"/>
            <a:ext cx="3422700" cy="43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161" name="Google Shape;1161;p27"/>
          <p:cNvSpPr txBox="1">
            <a:spLocks noGrp="1"/>
          </p:cNvSpPr>
          <p:nvPr>
            <p:ph type="subTitle" idx="3"/>
          </p:nvPr>
        </p:nvSpPr>
        <p:spPr>
          <a:xfrm>
            <a:off x="929275" y="2060300"/>
            <a:ext cx="3422700" cy="223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62" name="Google Shape;1162;p27"/>
          <p:cNvSpPr txBox="1">
            <a:spLocks noGrp="1"/>
          </p:cNvSpPr>
          <p:nvPr>
            <p:ph type="subTitle" idx="4"/>
          </p:nvPr>
        </p:nvSpPr>
        <p:spPr>
          <a:xfrm>
            <a:off x="4791950" y="2060300"/>
            <a:ext cx="3422700" cy="223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63" name="Google Shape;1163;p27"/>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64" name="Google Shape;1164;p27"/>
          <p:cNvGrpSpPr/>
          <p:nvPr/>
        </p:nvGrpSpPr>
        <p:grpSpPr>
          <a:xfrm rot="10800000">
            <a:off x="8097519" y="-84300"/>
            <a:ext cx="965219" cy="1741545"/>
            <a:chOff x="4150700" y="1739050"/>
            <a:chExt cx="690725" cy="1246275"/>
          </a:xfrm>
        </p:grpSpPr>
        <p:sp>
          <p:nvSpPr>
            <p:cNvPr id="1165" name="Google Shape;1165;p27"/>
            <p:cNvSpPr/>
            <p:nvPr/>
          </p:nvSpPr>
          <p:spPr>
            <a:xfrm>
              <a:off x="4368425" y="2026575"/>
              <a:ext cx="473000" cy="958750"/>
            </a:xfrm>
            <a:custGeom>
              <a:avLst/>
              <a:gdLst/>
              <a:ahLst/>
              <a:cxnLst/>
              <a:rect l="l" t="t" r="r" b="b"/>
              <a:pathLst>
                <a:path w="18920" h="38350" fill="none" extrusionOk="0">
                  <a:moveTo>
                    <a:pt x="18920" y="38349"/>
                  </a:moveTo>
                  <a:cubicBezTo>
                    <a:pt x="16383" y="36415"/>
                    <a:pt x="14279" y="33971"/>
                    <a:pt x="12314" y="31450"/>
                  </a:cubicBezTo>
                  <a:cubicBezTo>
                    <a:pt x="8803" y="26917"/>
                    <a:pt x="5678" y="22060"/>
                    <a:pt x="3466" y="16754"/>
                  </a:cubicBezTo>
                  <a:cubicBezTo>
                    <a:pt x="1254" y="11463"/>
                    <a:pt x="1" y="5724"/>
                    <a:pt x="31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7"/>
            <p:cNvSpPr/>
            <p:nvPr/>
          </p:nvSpPr>
          <p:spPr>
            <a:xfrm>
              <a:off x="4339825" y="1739075"/>
              <a:ext cx="78125" cy="410500"/>
            </a:xfrm>
            <a:custGeom>
              <a:avLst/>
              <a:gdLst/>
              <a:ahLst/>
              <a:cxnLst/>
              <a:rect l="l" t="t" r="r" b="b"/>
              <a:pathLst>
                <a:path w="3125" h="16420" extrusionOk="0">
                  <a:moveTo>
                    <a:pt x="2130" y="0"/>
                  </a:moveTo>
                  <a:cubicBezTo>
                    <a:pt x="1803" y="0"/>
                    <a:pt x="1475" y="173"/>
                    <a:pt x="1330" y="533"/>
                  </a:cubicBezTo>
                  <a:cubicBezTo>
                    <a:pt x="387" y="2791"/>
                    <a:pt x="0" y="5267"/>
                    <a:pt x="31" y="7711"/>
                  </a:cubicBezTo>
                  <a:cubicBezTo>
                    <a:pt x="62" y="10665"/>
                    <a:pt x="681" y="13589"/>
                    <a:pt x="1516" y="16420"/>
                  </a:cubicBezTo>
                  <a:cubicBezTo>
                    <a:pt x="1531" y="14285"/>
                    <a:pt x="2367" y="11470"/>
                    <a:pt x="2537" y="9350"/>
                  </a:cubicBezTo>
                  <a:cubicBezTo>
                    <a:pt x="2707" y="7123"/>
                    <a:pt x="2877" y="4911"/>
                    <a:pt x="3063" y="2683"/>
                  </a:cubicBezTo>
                  <a:cubicBezTo>
                    <a:pt x="3109" y="2033"/>
                    <a:pt x="3125" y="1306"/>
                    <a:pt x="2970" y="657"/>
                  </a:cubicBezTo>
                  <a:cubicBezTo>
                    <a:pt x="2879" y="227"/>
                    <a:pt x="2506" y="0"/>
                    <a:pt x="213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a:off x="4150700" y="1977475"/>
              <a:ext cx="252550" cy="303600"/>
            </a:xfrm>
            <a:custGeom>
              <a:avLst/>
              <a:gdLst/>
              <a:ahLst/>
              <a:cxnLst/>
              <a:rect l="l" t="t" r="r" b="b"/>
              <a:pathLst>
                <a:path w="10102" h="12144" extrusionOk="0">
                  <a:moveTo>
                    <a:pt x="588" y="0"/>
                  </a:moveTo>
                  <a:cubicBezTo>
                    <a:pt x="47" y="0"/>
                    <a:pt x="1" y="789"/>
                    <a:pt x="171" y="1299"/>
                  </a:cubicBezTo>
                  <a:cubicBezTo>
                    <a:pt x="960" y="3666"/>
                    <a:pt x="2476" y="5739"/>
                    <a:pt x="4255" y="7487"/>
                  </a:cubicBezTo>
                  <a:cubicBezTo>
                    <a:pt x="6034" y="9235"/>
                    <a:pt x="8076" y="10689"/>
                    <a:pt x="10102" y="12143"/>
                  </a:cubicBezTo>
                  <a:cubicBezTo>
                    <a:pt x="8648" y="10364"/>
                    <a:pt x="6838" y="8183"/>
                    <a:pt x="5662" y="6203"/>
                  </a:cubicBezTo>
                  <a:cubicBezTo>
                    <a:pt x="4378" y="4038"/>
                    <a:pt x="3048" y="1841"/>
                    <a:pt x="1099" y="248"/>
                  </a:cubicBezTo>
                  <a:cubicBezTo>
                    <a:pt x="960" y="124"/>
                    <a:pt x="774" y="0"/>
                    <a:pt x="58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7"/>
            <p:cNvSpPr/>
            <p:nvPr/>
          </p:nvSpPr>
          <p:spPr>
            <a:xfrm>
              <a:off x="4186275" y="2227600"/>
              <a:ext cx="276550" cy="230600"/>
            </a:xfrm>
            <a:custGeom>
              <a:avLst/>
              <a:gdLst/>
              <a:ahLst/>
              <a:cxnLst/>
              <a:rect l="l" t="t" r="r" b="b"/>
              <a:pathLst>
                <a:path w="11062" h="9224" extrusionOk="0">
                  <a:moveTo>
                    <a:pt x="734" y="1"/>
                  </a:moveTo>
                  <a:cubicBezTo>
                    <a:pt x="486" y="1"/>
                    <a:pt x="233" y="102"/>
                    <a:pt x="109" y="313"/>
                  </a:cubicBezTo>
                  <a:cubicBezTo>
                    <a:pt x="1" y="499"/>
                    <a:pt x="1" y="731"/>
                    <a:pt x="32" y="932"/>
                  </a:cubicBezTo>
                  <a:cubicBezTo>
                    <a:pt x="202" y="1984"/>
                    <a:pt x="991" y="2819"/>
                    <a:pt x="1749" y="3562"/>
                  </a:cubicBezTo>
                  <a:cubicBezTo>
                    <a:pt x="3064" y="4861"/>
                    <a:pt x="4409" y="6176"/>
                    <a:pt x="5941" y="7212"/>
                  </a:cubicBezTo>
                  <a:cubicBezTo>
                    <a:pt x="7457" y="8264"/>
                    <a:pt x="9205" y="9053"/>
                    <a:pt x="11061" y="9223"/>
                  </a:cubicBezTo>
                  <a:cubicBezTo>
                    <a:pt x="9329" y="7584"/>
                    <a:pt x="7163" y="4877"/>
                    <a:pt x="5384" y="3283"/>
                  </a:cubicBezTo>
                  <a:cubicBezTo>
                    <a:pt x="4224" y="2262"/>
                    <a:pt x="3002" y="1303"/>
                    <a:pt x="1733" y="421"/>
                  </a:cubicBezTo>
                  <a:cubicBezTo>
                    <a:pt x="1486" y="251"/>
                    <a:pt x="1223" y="66"/>
                    <a:pt x="913" y="19"/>
                  </a:cubicBezTo>
                  <a:cubicBezTo>
                    <a:pt x="855" y="7"/>
                    <a:pt x="795" y="1"/>
                    <a:pt x="73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7"/>
            <p:cNvSpPr/>
            <p:nvPr/>
          </p:nvSpPr>
          <p:spPr>
            <a:xfrm>
              <a:off x="4260150" y="2477625"/>
              <a:ext cx="286975" cy="161575"/>
            </a:xfrm>
            <a:custGeom>
              <a:avLst/>
              <a:gdLst/>
              <a:ahLst/>
              <a:cxnLst/>
              <a:rect l="l" t="t" r="r" b="b"/>
              <a:pathLst>
                <a:path w="11479" h="6463" extrusionOk="0">
                  <a:moveTo>
                    <a:pt x="812" y="1"/>
                  </a:moveTo>
                  <a:cubicBezTo>
                    <a:pt x="743" y="1"/>
                    <a:pt x="673" y="9"/>
                    <a:pt x="604" y="27"/>
                  </a:cubicBezTo>
                  <a:cubicBezTo>
                    <a:pt x="201" y="151"/>
                    <a:pt x="0" y="646"/>
                    <a:pt x="78" y="1063"/>
                  </a:cubicBezTo>
                  <a:cubicBezTo>
                    <a:pt x="155" y="1481"/>
                    <a:pt x="433" y="1837"/>
                    <a:pt x="727" y="2146"/>
                  </a:cubicBezTo>
                  <a:cubicBezTo>
                    <a:pt x="2089" y="3569"/>
                    <a:pt x="3868" y="4544"/>
                    <a:pt x="5724" y="5194"/>
                  </a:cubicBezTo>
                  <a:cubicBezTo>
                    <a:pt x="7580" y="5843"/>
                    <a:pt x="9529" y="6184"/>
                    <a:pt x="11479" y="6462"/>
                  </a:cubicBezTo>
                  <a:cubicBezTo>
                    <a:pt x="9932" y="5457"/>
                    <a:pt x="8199" y="3972"/>
                    <a:pt x="6668" y="2951"/>
                  </a:cubicBezTo>
                  <a:cubicBezTo>
                    <a:pt x="5043" y="1837"/>
                    <a:pt x="3295" y="909"/>
                    <a:pt x="1470" y="166"/>
                  </a:cubicBezTo>
                  <a:cubicBezTo>
                    <a:pt x="1257" y="83"/>
                    <a:pt x="1036" y="1"/>
                    <a:pt x="8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a:off x="4320100" y="2690125"/>
              <a:ext cx="335325" cy="116750"/>
            </a:xfrm>
            <a:custGeom>
              <a:avLst/>
              <a:gdLst/>
              <a:ahLst/>
              <a:cxnLst/>
              <a:rect l="l" t="t" r="r" b="b"/>
              <a:pathLst>
                <a:path w="13413" h="4670" extrusionOk="0">
                  <a:moveTo>
                    <a:pt x="1262" y="0"/>
                  </a:moveTo>
                  <a:cubicBezTo>
                    <a:pt x="1035" y="0"/>
                    <a:pt x="805" y="16"/>
                    <a:pt x="572" y="50"/>
                  </a:cubicBezTo>
                  <a:cubicBezTo>
                    <a:pt x="418" y="81"/>
                    <a:pt x="232" y="128"/>
                    <a:pt x="139" y="267"/>
                  </a:cubicBezTo>
                  <a:cubicBezTo>
                    <a:pt x="0" y="453"/>
                    <a:pt x="108" y="716"/>
                    <a:pt x="232" y="917"/>
                  </a:cubicBezTo>
                  <a:cubicBezTo>
                    <a:pt x="774" y="1768"/>
                    <a:pt x="1717" y="2293"/>
                    <a:pt x="2630" y="2711"/>
                  </a:cubicBezTo>
                  <a:cubicBezTo>
                    <a:pt x="5450" y="3999"/>
                    <a:pt x="8532" y="4669"/>
                    <a:pt x="11625" y="4669"/>
                  </a:cubicBezTo>
                  <a:cubicBezTo>
                    <a:pt x="12061" y="4669"/>
                    <a:pt x="12497" y="4656"/>
                    <a:pt x="12932" y="4629"/>
                  </a:cubicBezTo>
                  <a:cubicBezTo>
                    <a:pt x="13134" y="4614"/>
                    <a:pt x="13381" y="4552"/>
                    <a:pt x="13412" y="4351"/>
                  </a:cubicBezTo>
                  <a:lnTo>
                    <a:pt x="13180" y="3825"/>
                  </a:lnTo>
                  <a:cubicBezTo>
                    <a:pt x="10999" y="3206"/>
                    <a:pt x="8833" y="2464"/>
                    <a:pt x="6683" y="1737"/>
                  </a:cubicBezTo>
                  <a:cubicBezTo>
                    <a:pt x="4913" y="1128"/>
                    <a:pt x="3179" y="0"/>
                    <a:pt x="1262"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a:off x="4419875" y="1977850"/>
              <a:ext cx="148125" cy="368575"/>
            </a:xfrm>
            <a:custGeom>
              <a:avLst/>
              <a:gdLst/>
              <a:ahLst/>
              <a:cxnLst/>
              <a:rect l="l" t="t" r="r" b="b"/>
              <a:pathLst>
                <a:path w="5925" h="14743" extrusionOk="0">
                  <a:moveTo>
                    <a:pt x="5105" y="1"/>
                  </a:moveTo>
                  <a:cubicBezTo>
                    <a:pt x="4873" y="16"/>
                    <a:pt x="4656" y="171"/>
                    <a:pt x="4471" y="341"/>
                  </a:cubicBezTo>
                  <a:cubicBezTo>
                    <a:pt x="3543" y="1192"/>
                    <a:pt x="3094" y="2429"/>
                    <a:pt x="2661" y="3620"/>
                  </a:cubicBezTo>
                  <a:cubicBezTo>
                    <a:pt x="1377" y="7225"/>
                    <a:pt x="93" y="10906"/>
                    <a:pt x="0" y="14743"/>
                  </a:cubicBezTo>
                  <a:cubicBezTo>
                    <a:pt x="1068" y="12623"/>
                    <a:pt x="2769" y="9313"/>
                    <a:pt x="3728" y="7147"/>
                  </a:cubicBezTo>
                  <a:cubicBezTo>
                    <a:pt x="4517" y="5415"/>
                    <a:pt x="5182" y="3605"/>
                    <a:pt x="5724" y="1779"/>
                  </a:cubicBezTo>
                  <a:cubicBezTo>
                    <a:pt x="5817" y="1424"/>
                    <a:pt x="5925" y="1052"/>
                    <a:pt x="5848" y="697"/>
                  </a:cubicBezTo>
                  <a:cubicBezTo>
                    <a:pt x="5786" y="341"/>
                    <a:pt x="5476" y="1"/>
                    <a:pt x="510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a:off x="4489475" y="2124125"/>
              <a:ext cx="156650" cy="411425"/>
            </a:xfrm>
            <a:custGeom>
              <a:avLst/>
              <a:gdLst/>
              <a:ahLst/>
              <a:cxnLst/>
              <a:rect l="l" t="t" r="r" b="b"/>
              <a:pathLst>
                <a:path w="6266" h="16457" extrusionOk="0">
                  <a:moveTo>
                    <a:pt x="5515" y="1"/>
                  </a:moveTo>
                  <a:cubicBezTo>
                    <a:pt x="5203" y="1"/>
                    <a:pt x="4884" y="234"/>
                    <a:pt x="4641" y="476"/>
                  </a:cubicBezTo>
                  <a:cubicBezTo>
                    <a:pt x="3419" y="1714"/>
                    <a:pt x="2630" y="3323"/>
                    <a:pt x="2012" y="4963"/>
                  </a:cubicBezTo>
                  <a:cubicBezTo>
                    <a:pt x="635" y="8613"/>
                    <a:pt x="1" y="12543"/>
                    <a:pt x="171" y="16456"/>
                  </a:cubicBezTo>
                  <a:cubicBezTo>
                    <a:pt x="1161" y="14136"/>
                    <a:pt x="2290" y="11073"/>
                    <a:pt x="3311" y="8768"/>
                  </a:cubicBezTo>
                  <a:cubicBezTo>
                    <a:pt x="4348" y="6401"/>
                    <a:pt x="5260" y="3973"/>
                    <a:pt x="6034" y="1513"/>
                  </a:cubicBezTo>
                  <a:cubicBezTo>
                    <a:pt x="6188" y="987"/>
                    <a:pt x="6266" y="275"/>
                    <a:pt x="5771" y="59"/>
                  </a:cubicBezTo>
                  <a:cubicBezTo>
                    <a:pt x="5687" y="19"/>
                    <a:pt x="5601" y="1"/>
                    <a:pt x="551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a:off x="4593125" y="2346200"/>
              <a:ext cx="109075" cy="368025"/>
            </a:xfrm>
            <a:custGeom>
              <a:avLst/>
              <a:gdLst/>
              <a:ahLst/>
              <a:cxnLst/>
              <a:rect l="l" t="t" r="r" b="b"/>
              <a:pathLst>
                <a:path w="4363" h="14721" extrusionOk="0">
                  <a:moveTo>
                    <a:pt x="3789" y="0"/>
                  </a:moveTo>
                  <a:cubicBezTo>
                    <a:pt x="3488" y="0"/>
                    <a:pt x="3169" y="303"/>
                    <a:pt x="2986" y="597"/>
                  </a:cubicBezTo>
                  <a:cubicBezTo>
                    <a:pt x="341" y="4696"/>
                    <a:pt x="124" y="9847"/>
                    <a:pt x="0" y="14720"/>
                  </a:cubicBezTo>
                  <a:cubicBezTo>
                    <a:pt x="805" y="12075"/>
                    <a:pt x="2321" y="9383"/>
                    <a:pt x="3141" y="6738"/>
                  </a:cubicBezTo>
                  <a:cubicBezTo>
                    <a:pt x="3760" y="4789"/>
                    <a:pt x="4363" y="2793"/>
                    <a:pt x="4285" y="767"/>
                  </a:cubicBezTo>
                  <a:cubicBezTo>
                    <a:pt x="4270" y="504"/>
                    <a:pt x="4239" y="210"/>
                    <a:pt x="4022" y="71"/>
                  </a:cubicBezTo>
                  <a:cubicBezTo>
                    <a:pt x="3948" y="22"/>
                    <a:pt x="3869" y="0"/>
                    <a:pt x="378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a:off x="4696375" y="2529200"/>
              <a:ext cx="78150" cy="343575"/>
            </a:xfrm>
            <a:custGeom>
              <a:avLst/>
              <a:gdLst/>
              <a:ahLst/>
              <a:cxnLst/>
              <a:rect l="l" t="t" r="r" b="b"/>
              <a:pathLst>
                <a:path w="3126" h="13743" extrusionOk="0">
                  <a:moveTo>
                    <a:pt x="2125" y="0"/>
                  </a:moveTo>
                  <a:cubicBezTo>
                    <a:pt x="1600" y="0"/>
                    <a:pt x="1146" y="576"/>
                    <a:pt x="929" y="1104"/>
                  </a:cubicBezTo>
                  <a:cubicBezTo>
                    <a:pt x="589" y="1986"/>
                    <a:pt x="434" y="2929"/>
                    <a:pt x="341" y="3873"/>
                  </a:cubicBezTo>
                  <a:cubicBezTo>
                    <a:pt x="1" y="7184"/>
                    <a:pt x="264" y="10540"/>
                    <a:pt x="1099" y="13743"/>
                  </a:cubicBezTo>
                  <a:cubicBezTo>
                    <a:pt x="1548" y="12056"/>
                    <a:pt x="2259" y="10649"/>
                    <a:pt x="2538" y="8932"/>
                  </a:cubicBezTo>
                  <a:cubicBezTo>
                    <a:pt x="2955" y="6487"/>
                    <a:pt x="3126" y="4012"/>
                    <a:pt x="3064" y="1537"/>
                  </a:cubicBezTo>
                  <a:cubicBezTo>
                    <a:pt x="3048" y="949"/>
                    <a:pt x="2909" y="222"/>
                    <a:pt x="2352" y="37"/>
                  </a:cubicBezTo>
                  <a:cubicBezTo>
                    <a:pt x="2275" y="12"/>
                    <a:pt x="2199" y="0"/>
                    <a:pt x="21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4163475" y="1977475"/>
              <a:ext cx="239775" cy="303600"/>
            </a:xfrm>
            <a:custGeom>
              <a:avLst/>
              <a:gdLst/>
              <a:ahLst/>
              <a:cxnLst/>
              <a:rect l="l" t="t" r="r" b="b"/>
              <a:pathLst>
                <a:path w="9591" h="12144" extrusionOk="0">
                  <a:moveTo>
                    <a:pt x="0" y="0"/>
                  </a:moveTo>
                  <a:cubicBezTo>
                    <a:pt x="232" y="418"/>
                    <a:pt x="480" y="835"/>
                    <a:pt x="727" y="1238"/>
                  </a:cubicBezTo>
                  <a:cubicBezTo>
                    <a:pt x="3125" y="5136"/>
                    <a:pt x="6018" y="8725"/>
                    <a:pt x="9282" y="11927"/>
                  </a:cubicBezTo>
                  <a:cubicBezTo>
                    <a:pt x="9390" y="11989"/>
                    <a:pt x="9498" y="12066"/>
                    <a:pt x="9591" y="12143"/>
                  </a:cubicBezTo>
                  <a:cubicBezTo>
                    <a:pt x="8137" y="10364"/>
                    <a:pt x="6327" y="8183"/>
                    <a:pt x="5151" y="6203"/>
                  </a:cubicBezTo>
                  <a:cubicBezTo>
                    <a:pt x="3867" y="4038"/>
                    <a:pt x="2537" y="1841"/>
                    <a:pt x="588" y="248"/>
                  </a:cubicBezTo>
                  <a:cubicBezTo>
                    <a:pt x="449" y="124"/>
                    <a:pt x="278"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a:off x="4194400" y="2227550"/>
              <a:ext cx="263000" cy="225625"/>
            </a:xfrm>
            <a:custGeom>
              <a:avLst/>
              <a:gdLst/>
              <a:ahLst/>
              <a:cxnLst/>
              <a:rect l="l" t="t" r="r" b="b"/>
              <a:pathLst>
                <a:path w="10520" h="9025" extrusionOk="0">
                  <a:moveTo>
                    <a:pt x="405" y="0"/>
                  </a:moveTo>
                  <a:cubicBezTo>
                    <a:pt x="262" y="0"/>
                    <a:pt x="120" y="38"/>
                    <a:pt x="1" y="114"/>
                  </a:cubicBezTo>
                  <a:cubicBezTo>
                    <a:pt x="2754" y="3749"/>
                    <a:pt x="6652" y="6472"/>
                    <a:pt x="10520" y="9024"/>
                  </a:cubicBezTo>
                  <a:cubicBezTo>
                    <a:pt x="8834" y="7369"/>
                    <a:pt x="6761" y="4817"/>
                    <a:pt x="5059" y="3285"/>
                  </a:cubicBezTo>
                  <a:cubicBezTo>
                    <a:pt x="3899" y="2264"/>
                    <a:pt x="2677" y="1305"/>
                    <a:pt x="1408" y="423"/>
                  </a:cubicBezTo>
                  <a:cubicBezTo>
                    <a:pt x="1161" y="253"/>
                    <a:pt x="898" y="68"/>
                    <a:pt x="588" y="21"/>
                  </a:cubicBezTo>
                  <a:cubicBezTo>
                    <a:pt x="528" y="7"/>
                    <a:pt x="466" y="0"/>
                    <a:pt x="40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a:off x="4264025" y="2477625"/>
              <a:ext cx="278450" cy="158475"/>
            </a:xfrm>
            <a:custGeom>
              <a:avLst/>
              <a:gdLst/>
              <a:ahLst/>
              <a:cxnLst/>
              <a:rect l="l" t="t" r="r" b="b"/>
              <a:pathLst>
                <a:path w="11138" h="6339" extrusionOk="0">
                  <a:moveTo>
                    <a:pt x="657" y="1"/>
                  </a:moveTo>
                  <a:cubicBezTo>
                    <a:pt x="588" y="1"/>
                    <a:pt x="518" y="9"/>
                    <a:pt x="449" y="27"/>
                  </a:cubicBezTo>
                  <a:cubicBezTo>
                    <a:pt x="248" y="89"/>
                    <a:pt x="93" y="243"/>
                    <a:pt x="0" y="444"/>
                  </a:cubicBezTo>
                  <a:cubicBezTo>
                    <a:pt x="3419" y="2920"/>
                    <a:pt x="7178" y="4915"/>
                    <a:pt x="11138" y="6338"/>
                  </a:cubicBezTo>
                  <a:cubicBezTo>
                    <a:pt x="9637" y="5333"/>
                    <a:pt x="7982" y="3941"/>
                    <a:pt x="6513" y="2951"/>
                  </a:cubicBezTo>
                  <a:cubicBezTo>
                    <a:pt x="4888" y="1837"/>
                    <a:pt x="3140" y="909"/>
                    <a:pt x="1315" y="166"/>
                  </a:cubicBezTo>
                  <a:cubicBezTo>
                    <a:pt x="1102" y="83"/>
                    <a:pt x="881" y="1"/>
                    <a:pt x="65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a:off x="4328975" y="2690125"/>
              <a:ext cx="322950" cy="101050"/>
            </a:xfrm>
            <a:custGeom>
              <a:avLst/>
              <a:gdLst/>
              <a:ahLst/>
              <a:cxnLst/>
              <a:rect l="l" t="t" r="r" b="b"/>
              <a:pathLst>
                <a:path w="12918" h="4042" extrusionOk="0">
                  <a:moveTo>
                    <a:pt x="907" y="0"/>
                  </a:moveTo>
                  <a:cubicBezTo>
                    <a:pt x="680" y="0"/>
                    <a:pt x="450" y="16"/>
                    <a:pt x="217" y="50"/>
                  </a:cubicBezTo>
                  <a:cubicBezTo>
                    <a:pt x="156" y="66"/>
                    <a:pt x="78" y="81"/>
                    <a:pt x="1" y="112"/>
                  </a:cubicBezTo>
                  <a:cubicBezTo>
                    <a:pt x="140" y="174"/>
                    <a:pt x="295" y="236"/>
                    <a:pt x="434" y="282"/>
                  </a:cubicBezTo>
                  <a:cubicBezTo>
                    <a:pt x="4472" y="1953"/>
                    <a:pt x="8602" y="3639"/>
                    <a:pt x="12918" y="4042"/>
                  </a:cubicBezTo>
                  <a:lnTo>
                    <a:pt x="12825" y="3825"/>
                  </a:lnTo>
                  <a:cubicBezTo>
                    <a:pt x="10644" y="3206"/>
                    <a:pt x="8478" y="2464"/>
                    <a:pt x="6328" y="1737"/>
                  </a:cubicBezTo>
                  <a:cubicBezTo>
                    <a:pt x="4558" y="1128"/>
                    <a:pt x="2824" y="0"/>
                    <a:pt x="90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a:off x="4420250" y="1977850"/>
              <a:ext cx="136550" cy="361625"/>
            </a:xfrm>
            <a:custGeom>
              <a:avLst/>
              <a:gdLst/>
              <a:ahLst/>
              <a:cxnLst/>
              <a:rect l="l" t="t" r="r" b="b"/>
              <a:pathLst>
                <a:path w="5462" h="14465" extrusionOk="0">
                  <a:moveTo>
                    <a:pt x="5090" y="1"/>
                  </a:moveTo>
                  <a:cubicBezTo>
                    <a:pt x="4858" y="16"/>
                    <a:pt x="4641" y="171"/>
                    <a:pt x="4456" y="341"/>
                  </a:cubicBezTo>
                  <a:cubicBezTo>
                    <a:pt x="3528" y="1192"/>
                    <a:pt x="3079" y="2429"/>
                    <a:pt x="2646" y="3620"/>
                  </a:cubicBezTo>
                  <a:cubicBezTo>
                    <a:pt x="1393" y="7132"/>
                    <a:pt x="140" y="10736"/>
                    <a:pt x="1" y="14464"/>
                  </a:cubicBezTo>
                  <a:cubicBezTo>
                    <a:pt x="1377" y="9530"/>
                    <a:pt x="3203" y="4719"/>
                    <a:pt x="5461" y="109"/>
                  </a:cubicBezTo>
                  <a:cubicBezTo>
                    <a:pt x="5353" y="47"/>
                    <a:pt x="5229" y="1"/>
                    <a:pt x="509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a:off x="4489475" y="2124125"/>
              <a:ext cx="148150" cy="411425"/>
            </a:xfrm>
            <a:custGeom>
              <a:avLst/>
              <a:gdLst/>
              <a:ahLst/>
              <a:cxnLst/>
              <a:rect l="l" t="t" r="r" b="b"/>
              <a:pathLst>
                <a:path w="5926" h="16457" extrusionOk="0">
                  <a:moveTo>
                    <a:pt x="5515" y="1"/>
                  </a:moveTo>
                  <a:cubicBezTo>
                    <a:pt x="5203" y="1"/>
                    <a:pt x="4884" y="234"/>
                    <a:pt x="4641" y="476"/>
                  </a:cubicBezTo>
                  <a:cubicBezTo>
                    <a:pt x="3419" y="1714"/>
                    <a:pt x="2630" y="3323"/>
                    <a:pt x="2012" y="4963"/>
                  </a:cubicBezTo>
                  <a:cubicBezTo>
                    <a:pt x="635" y="8613"/>
                    <a:pt x="1" y="12543"/>
                    <a:pt x="171" y="16456"/>
                  </a:cubicBezTo>
                  <a:cubicBezTo>
                    <a:pt x="171" y="16441"/>
                    <a:pt x="186" y="16425"/>
                    <a:pt x="186" y="16410"/>
                  </a:cubicBezTo>
                  <a:cubicBezTo>
                    <a:pt x="697" y="10624"/>
                    <a:pt x="2692" y="4978"/>
                    <a:pt x="5925" y="152"/>
                  </a:cubicBezTo>
                  <a:cubicBezTo>
                    <a:pt x="5879" y="121"/>
                    <a:pt x="5833" y="74"/>
                    <a:pt x="5771" y="59"/>
                  </a:cubicBezTo>
                  <a:cubicBezTo>
                    <a:pt x="5687" y="19"/>
                    <a:pt x="5601" y="1"/>
                    <a:pt x="551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a:off x="4593500" y="2346200"/>
              <a:ext cx="102125" cy="356025"/>
            </a:xfrm>
            <a:custGeom>
              <a:avLst/>
              <a:gdLst/>
              <a:ahLst/>
              <a:cxnLst/>
              <a:rect l="l" t="t" r="r" b="b"/>
              <a:pathLst>
                <a:path w="4085" h="14241" extrusionOk="0">
                  <a:moveTo>
                    <a:pt x="3774" y="0"/>
                  </a:moveTo>
                  <a:cubicBezTo>
                    <a:pt x="3473" y="0"/>
                    <a:pt x="3154" y="303"/>
                    <a:pt x="2971" y="597"/>
                  </a:cubicBezTo>
                  <a:cubicBezTo>
                    <a:pt x="403" y="4557"/>
                    <a:pt x="125" y="9507"/>
                    <a:pt x="1" y="14241"/>
                  </a:cubicBezTo>
                  <a:cubicBezTo>
                    <a:pt x="125" y="13452"/>
                    <a:pt x="310" y="12663"/>
                    <a:pt x="496" y="11874"/>
                  </a:cubicBezTo>
                  <a:cubicBezTo>
                    <a:pt x="1409" y="7898"/>
                    <a:pt x="2383" y="3830"/>
                    <a:pt x="4085" y="148"/>
                  </a:cubicBezTo>
                  <a:cubicBezTo>
                    <a:pt x="4054" y="133"/>
                    <a:pt x="4038" y="102"/>
                    <a:pt x="4007" y="71"/>
                  </a:cubicBezTo>
                  <a:cubicBezTo>
                    <a:pt x="3933" y="22"/>
                    <a:pt x="3854" y="0"/>
                    <a:pt x="37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a:off x="4696375" y="2529200"/>
              <a:ext cx="63075" cy="340875"/>
            </a:xfrm>
            <a:custGeom>
              <a:avLst/>
              <a:gdLst/>
              <a:ahLst/>
              <a:cxnLst/>
              <a:rect l="l" t="t" r="r" b="b"/>
              <a:pathLst>
                <a:path w="2523" h="13635" extrusionOk="0">
                  <a:moveTo>
                    <a:pt x="2125" y="0"/>
                  </a:moveTo>
                  <a:cubicBezTo>
                    <a:pt x="1600" y="0"/>
                    <a:pt x="1146" y="576"/>
                    <a:pt x="929" y="1104"/>
                  </a:cubicBezTo>
                  <a:cubicBezTo>
                    <a:pt x="589" y="1986"/>
                    <a:pt x="434" y="2929"/>
                    <a:pt x="341" y="3873"/>
                  </a:cubicBezTo>
                  <a:cubicBezTo>
                    <a:pt x="1" y="7137"/>
                    <a:pt x="264" y="10463"/>
                    <a:pt x="1084" y="13634"/>
                  </a:cubicBezTo>
                  <a:cubicBezTo>
                    <a:pt x="1146" y="9102"/>
                    <a:pt x="1625" y="4569"/>
                    <a:pt x="2522" y="114"/>
                  </a:cubicBezTo>
                  <a:cubicBezTo>
                    <a:pt x="2476" y="83"/>
                    <a:pt x="2414" y="52"/>
                    <a:pt x="2352" y="37"/>
                  </a:cubicBezTo>
                  <a:cubicBezTo>
                    <a:pt x="2275" y="12"/>
                    <a:pt x="2199" y="0"/>
                    <a:pt x="212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a:off x="4339825" y="1739050"/>
              <a:ext cx="62275" cy="410525"/>
            </a:xfrm>
            <a:custGeom>
              <a:avLst/>
              <a:gdLst/>
              <a:ahLst/>
              <a:cxnLst/>
              <a:rect l="l" t="t" r="r" b="b"/>
              <a:pathLst>
                <a:path w="2491" h="16421" extrusionOk="0">
                  <a:moveTo>
                    <a:pt x="2135" y="1"/>
                  </a:moveTo>
                  <a:cubicBezTo>
                    <a:pt x="1806" y="1"/>
                    <a:pt x="1477" y="172"/>
                    <a:pt x="1330" y="534"/>
                  </a:cubicBezTo>
                  <a:cubicBezTo>
                    <a:pt x="387" y="2792"/>
                    <a:pt x="0" y="5268"/>
                    <a:pt x="31" y="7712"/>
                  </a:cubicBezTo>
                  <a:cubicBezTo>
                    <a:pt x="62" y="10666"/>
                    <a:pt x="681" y="13590"/>
                    <a:pt x="1516" y="16421"/>
                  </a:cubicBezTo>
                  <a:cubicBezTo>
                    <a:pt x="1516" y="16390"/>
                    <a:pt x="1516" y="16344"/>
                    <a:pt x="1531" y="16313"/>
                  </a:cubicBezTo>
                  <a:cubicBezTo>
                    <a:pt x="789" y="10914"/>
                    <a:pt x="1114" y="5360"/>
                    <a:pt x="2491" y="70"/>
                  </a:cubicBezTo>
                  <a:cubicBezTo>
                    <a:pt x="2378" y="24"/>
                    <a:pt x="2256" y="1"/>
                    <a:pt x="21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a:off x="4340575" y="1902050"/>
              <a:ext cx="67325" cy="247525"/>
            </a:xfrm>
            <a:custGeom>
              <a:avLst/>
              <a:gdLst/>
              <a:ahLst/>
              <a:cxnLst/>
              <a:rect l="l" t="t" r="r" b="b"/>
              <a:pathLst>
                <a:path w="2693" h="9901" extrusionOk="0">
                  <a:moveTo>
                    <a:pt x="16" y="1"/>
                  </a:moveTo>
                  <a:cubicBezTo>
                    <a:pt x="1" y="403"/>
                    <a:pt x="1" y="805"/>
                    <a:pt x="1" y="1192"/>
                  </a:cubicBezTo>
                  <a:cubicBezTo>
                    <a:pt x="32" y="4146"/>
                    <a:pt x="651" y="7070"/>
                    <a:pt x="1486" y="9901"/>
                  </a:cubicBezTo>
                  <a:cubicBezTo>
                    <a:pt x="1501" y="7766"/>
                    <a:pt x="2337" y="4951"/>
                    <a:pt x="2507" y="2831"/>
                  </a:cubicBezTo>
                  <a:cubicBezTo>
                    <a:pt x="2569" y="2058"/>
                    <a:pt x="2631" y="1284"/>
                    <a:pt x="2693" y="511"/>
                  </a:cubicBezTo>
                  <a:lnTo>
                    <a:pt x="2693" y="511"/>
                  </a:lnTo>
                  <a:cubicBezTo>
                    <a:pt x="2399" y="1284"/>
                    <a:pt x="2058" y="2042"/>
                    <a:pt x="1594" y="2739"/>
                  </a:cubicBezTo>
                  <a:cubicBezTo>
                    <a:pt x="1532" y="2831"/>
                    <a:pt x="1455" y="2940"/>
                    <a:pt x="1331" y="2955"/>
                  </a:cubicBezTo>
                  <a:cubicBezTo>
                    <a:pt x="1177" y="2955"/>
                    <a:pt x="1084" y="2800"/>
                    <a:pt x="1022" y="2661"/>
                  </a:cubicBezTo>
                  <a:cubicBezTo>
                    <a:pt x="635" y="1795"/>
                    <a:pt x="295" y="913"/>
                    <a:pt x="1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a:off x="4204075" y="2063325"/>
              <a:ext cx="199175" cy="217750"/>
            </a:xfrm>
            <a:custGeom>
              <a:avLst/>
              <a:gdLst/>
              <a:ahLst/>
              <a:cxnLst/>
              <a:rect l="l" t="t" r="r" b="b"/>
              <a:pathLst>
                <a:path w="7967" h="8710" extrusionOk="0">
                  <a:moveTo>
                    <a:pt x="1779" y="0"/>
                  </a:moveTo>
                  <a:lnTo>
                    <a:pt x="3048" y="3233"/>
                  </a:lnTo>
                  <a:cubicBezTo>
                    <a:pt x="2027" y="2707"/>
                    <a:pt x="1006" y="2166"/>
                    <a:pt x="0" y="1609"/>
                  </a:cubicBezTo>
                  <a:lnTo>
                    <a:pt x="0" y="1609"/>
                  </a:lnTo>
                  <a:cubicBezTo>
                    <a:pt x="635" y="2475"/>
                    <a:pt x="1346" y="3295"/>
                    <a:pt x="2120" y="4053"/>
                  </a:cubicBezTo>
                  <a:cubicBezTo>
                    <a:pt x="3899" y="5801"/>
                    <a:pt x="5941" y="7255"/>
                    <a:pt x="7967" y="8709"/>
                  </a:cubicBezTo>
                  <a:cubicBezTo>
                    <a:pt x="6513" y="6930"/>
                    <a:pt x="4703" y="4749"/>
                    <a:pt x="3527" y="2769"/>
                  </a:cubicBezTo>
                  <a:cubicBezTo>
                    <a:pt x="2970" y="1841"/>
                    <a:pt x="2398" y="897"/>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a:off x="4261700" y="2299600"/>
              <a:ext cx="201125" cy="158600"/>
            </a:xfrm>
            <a:custGeom>
              <a:avLst/>
              <a:gdLst/>
              <a:ahLst/>
              <a:cxnLst/>
              <a:rect l="l" t="t" r="r" b="b"/>
              <a:pathLst>
                <a:path w="8045" h="6344" extrusionOk="0">
                  <a:moveTo>
                    <a:pt x="1903" y="1"/>
                  </a:moveTo>
                  <a:lnTo>
                    <a:pt x="1903" y="1"/>
                  </a:lnTo>
                  <a:cubicBezTo>
                    <a:pt x="2491" y="991"/>
                    <a:pt x="3063" y="1981"/>
                    <a:pt x="3589" y="3002"/>
                  </a:cubicBezTo>
                  <a:cubicBezTo>
                    <a:pt x="3448" y="3073"/>
                    <a:pt x="3297" y="3101"/>
                    <a:pt x="3141" y="3101"/>
                  </a:cubicBezTo>
                  <a:cubicBezTo>
                    <a:pt x="2855" y="3101"/>
                    <a:pt x="2555" y="3004"/>
                    <a:pt x="2274" y="2894"/>
                  </a:cubicBezTo>
                  <a:cubicBezTo>
                    <a:pt x="1501" y="2615"/>
                    <a:pt x="743" y="2290"/>
                    <a:pt x="0" y="1919"/>
                  </a:cubicBezTo>
                  <a:lnTo>
                    <a:pt x="0" y="1919"/>
                  </a:lnTo>
                  <a:cubicBezTo>
                    <a:pt x="928" y="2785"/>
                    <a:pt x="1872" y="3621"/>
                    <a:pt x="2924" y="4332"/>
                  </a:cubicBezTo>
                  <a:cubicBezTo>
                    <a:pt x="4440" y="5384"/>
                    <a:pt x="6188" y="6173"/>
                    <a:pt x="8044" y="6343"/>
                  </a:cubicBezTo>
                  <a:cubicBezTo>
                    <a:pt x="6312" y="4704"/>
                    <a:pt x="4146" y="1997"/>
                    <a:pt x="2367" y="403"/>
                  </a:cubicBezTo>
                  <a:cubicBezTo>
                    <a:pt x="2212" y="264"/>
                    <a:pt x="2058" y="140"/>
                    <a:pt x="190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a:off x="4342900" y="2533575"/>
              <a:ext cx="204225" cy="105625"/>
            </a:xfrm>
            <a:custGeom>
              <a:avLst/>
              <a:gdLst/>
              <a:ahLst/>
              <a:cxnLst/>
              <a:rect l="l" t="t" r="r" b="b"/>
              <a:pathLst>
                <a:path w="8169" h="4225" extrusionOk="0">
                  <a:moveTo>
                    <a:pt x="2275" y="1"/>
                  </a:moveTo>
                  <a:lnTo>
                    <a:pt x="2275" y="1"/>
                  </a:lnTo>
                  <a:cubicBezTo>
                    <a:pt x="2770" y="558"/>
                    <a:pt x="3265" y="1130"/>
                    <a:pt x="3729" y="1703"/>
                  </a:cubicBezTo>
                  <a:cubicBezTo>
                    <a:pt x="3822" y="1826"/>
                    <a:pt x="3930" y="1996"/>
                    <a:pt x="3853" y="2136"/>
                  </a:cubicBezTo>
                  <a:cubicBezTo>
                    <a:pt x="3803" y="2235"/>
                    <a:pt x="3674" y="2264"/>
                    <a:pt x="3554" y="2264"/>
                  </a:cubicBezTo>
                  <a:cubicBezTo>
                    <a:pt x="3523" y="2264"/>
                    <a:pt x="3494" y="2263"/>
                    <a:pt x="3466" y="2259"/>
                  </a:cubicBezTo>
                  <a:cubicBezTo>
                    <a:pt x="2306" y="2198"/>
                    <a:pt x="1146" y="2074"/>
                    <a:pt x="1" y="1873"/>
                  </a:cubicBezTo>
                  <a:lnTo>
                    <a:pt x="1" y="1873"/>
                  </a:lnTo>
                  <a:cubicBezTo>
                    <a:pt x="774" y="2306"/>
                    <a:pt x="1579" y="2662"/>
                    <a:pt x="2414" y="2956"/>
                  </a:cubicBezTo>
                  <a:cubicBezTo>
                    <a:pt x="4270" y="3605"/>
                    <a:pt x="6219" y="3946"/>
                    <a:pt x="8169" y="4224"/>
                  </a:cubicBezTo>
                  <a:cubicBezTo>
                    <a:pt x="6622" y="3219"/>
                    <a:pt x="4889" y="1734"/>
                    <a:pt x="3358" y="713"/>
                  </a:cubicBezTo>
                  <a:cubicBezTo>
                    <a:pt x="3002" y="465"/>
                    <a:pt x="2631" y="233"/>
                    <a:pt x="227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7"/>
            <p:cNvSpPr/>
            <p:nvPr/>
          </p:nvSpPr>
          <p:spPr>
            <a:xfrm>
              <a:off x="4477500" y="2745900"/>
              <a:ext cx="177925" cy="60850"/>
            </a:xfrm>
            <a:custGeom>
              <a:avLst/>
              <a:gdLst/>
              <a:ahLst/>
              <a:cxnLst/>
              <a:rect l="l" t="t" r="r" b="b"/>
              <a:pathLst>
                <a:path w="7117" h="2434" extrusionOk="0">
                  <a:moveTo>
                    <a:pt x="1872" y="1"/>
                  </a:moveTo>
                  <a:cubicBezTo>
                    <a:pt x="2150" y="248"/>
                    <a:pt x="2429" y="496"/>
                    <a:pt x="2707" y="728"/>
                  </a:cubicBezTo>
                  <a:cubicBezTo>
                    <a:pt x="2846" y="851"/>
                    <a:pt x="2986" y="1006"/>
                    <a:pt x="2955" y="1176"/>
                  </a:cubicBezTo>
                  <a:cubicBezTo>
                    <a:pt x="2908" y="1362"/>
                    <a:pt x="2676" y="1439"/>
                    <a:pt x="2475" y="1470"/>
                  </a:cubicBezTo>
                  <a:cubicBezTo>
                    <a:pt x="1655" y="1609"/>
                    <a:pt x="835" y="1702"/>
                    <a:pt x="0" y="1764"/>
                  </a:cubicBezTo>
                  <a:cubicBezTo>
                    <a:pt x="1757" y="2216"/>
                    <a:pt x="3565" y="2433"/>
                    <a:pt x="5374" y="2433"/>
                  </a:cubicBezTo>
                  <a:cubicBezTo>
                    <a:pt x="5795" y="2433"/>
                    <a:pt x="6216" y="2422"/>
                    <a:pt x="6636" y="2398"/>
                  </a:cubicBezTo>
                  <a:cubicBezTo>
                    <a:pt x="6838" y="2383"/>
                    <a:pt x="7085" y="2321"/>
                    <a:pt x="7116" y="2120"/>
                  </a:cubicBezTo>
                  <a:lnTo>
                    <a:pt x="6884" y="1594"/>
                  </a:lnTo>
                  <a:cubicBezTo>
                    <a:pt x="5198" y="1114"/>
                    <a:pt x="3527" y="573"/>
                    <a:pt x="18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a:off x="4419875" y="2104300"/>
              <a:ext cx="114875" cy="242125"/>
            </a:xfrm>
            <a:custGeom>
              <a:avLst/>
              <a:gdLst/>
              <a:ahLst/>
              <a:cxnLst/>
              <a:rect l="l" t="t" r="r" b="b"/>
              <a:pathLst>
                <a:path w="4595" h="9685" extrusionOk="0">
                  <a:moveTo>
                    <a:pt x="4595" y="1"/>
                  </a:moveTo>
                  <a:lnTo>
                    <a:pt x="4595" y="1"/>
                  </a:lnTo>
                  <a:cubicBezTo>
                    <a:pt x="3775" y="1177"/>
                    <a:pt x="2955" y="2352"/>
                    <a:pt x="2119" y="3528"/>
                  </a:cubicBezTo>
                  <a:cubicBezTo>
                    <a:pt x="2073" y="3590"/>
                    <a:pt x="2011" y="3667"/>
                    <a:pt x="1918" y="3683"/>
                  </a:cubicBezTo>
                  <a:cubicBezTo>
                    <a:pt x="1907" y="3685"/>
                    <a:pt x="1896" y="3685"/>
                    <a:pt x="1886" y="3685"/>
                  </a:cubicBezTo>
                  <a:cubicBezTo>
                    <a:pt x="1724" y="3685"/>
                    <a:pt x="1654" y="3470"/>
                    <a:pt x="1640" y="3296"/>
                  </a:cubicBezTo>
                  <a:cubicBezTo>
                    <a:pt x="1594" y="2801"/>
                    <a:pt x="1563" y="2306"/>
                    <a:pt x="1547" y="1795"/>
                  </a:cubicBezTo>
                  <a:cubicBezTo>
                    <a:pt x="727" y="4379"/>
                    <a:pt x="62" y="6993"/>
                    <a:pt x="0" y="9685"/>
                  </a:cubicBezTo>
                  <a:cubicBezTo>
                    <a:pt x="1068" y="7565"/>
                    <a:pt x="2769" y="4255"/>
                    <a:pt x="3728" y="2089"/>
                  </a:cubicBezTo>
                  <a:cubicBezTo>
                    <a:pt x="4038" y="1409"/>
                    <a:pt x="4332" y="713"/>
                    <a:pt x="459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a:off x="4489875" y="2281425"/>
              <a:ext cx="84325" cy="254125"/>
            </a:xfrm>
            <a:custGeom>
              <a:avLst/>
              <a:gdLst/>
              <a:ahLst/>
              <a:cxnLst/>
              <a:rect l="l" t="t" r="r" b="b"/>
              <a:pathLst>
                <a:path w="3373" h="10165" extrusionOk="0">
                  <a:moveTo>
                    <a:pt x="1532" y="1"/>
                  </a:moveTo>
                  <a:lnTo>
                    <a:pt x="1532" y="1"/>
                  </a:lnTo>
                  <a:cubicBezTo>
                    <a:pt x="480" y="3265"/>
                    <a:pt x="0" y="6730"/>
                    <a:pt x="155" y="10164"/>
                  </a:cubicBezTo>
                  <a:cubicBezTo>
                    <a:pt x="1145" y="7844"/>
                    <a:pt x="2274" y="4781"/>
                    <a:pt x="3295" y="2476"/>
                  </a:cubicBezTo>
                  <a:cubicBezTo>
                    <a:pt x="3326" y="2430"/>
                    <a:pt x="3342" y="2368"/>
                    <a:pt x="3372" y="2306"/>
                  </a:cubicBezTo>
                  <a:lnTo>
                    <a:pt x="3372" y="2306"/>
                  </a:lnTo>
                  <a:cubicBezTo>
                    <a:pt x="2754" y="3079"/>
                    <a:pt x="2135" y="3853"/>
                    <a:pt x="1501" y="4595"/>
                  </a:cubicBezTo>
                  <a:cubicBezTo>
                    <a:pt x="1160" y="3605"/>
                    <a:pt x="1191" y="2538"/>
                    <a:pt x="1315" y="1501"/>
                  </a:cubicBezTo>
                  <a:cubicBezTo>
                    <a:pt x="1361" y="991"/>
                    <a:pt x="1454" y="496"/>
                    <a:pt x="153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a:off x="4593125" y="2479450"/>
              <a:ext cx="89350" cy="234775"/>
            </a:xfrm>
            <a:custGeom>
              <a:avLst/>
              <a:gdLst/>
              <a:ahLst/>
              <a:cxnLst/>
              <a:rect l="l" t="t" r="r" b="b"/>
              <a:pathLst>
                <a:path w="3574" h="9391" extrusionOk="0">
                  <a:moveTo>
                    <a:pt x="975" y="0"/>
                  </a:moveTo>
                  <a:cubicBezTo>
                    <a:pt x="202" y="3001"/>
                    <a:pt x="78" y="6265"/>
                    <a:pt x="0" y="9390"/>
                  </a:cubicBezTo>
                  <a:cubicBezTo>
                    <a:pt x="805" y="6745"/>
                    <a:pt x="2321" y="4053"/>
                    <a:pt x="3141" y="1408"/>
                  </a:cubicBezTo>
                  <a:cubicBezTo>
                    <a:pt x="3295" y="944"/>
                    <a:pt x="3435" y="495"/>
                    <a:pt x="3574" y="16"/>
                  </a:cubicBezTo>
                  <a:lnTo>
                    <a:pt x="3574" y="16"/>
                  </a:lnTo>
                  <a:cubicBezTo>
                    <a:pt x="2847" y="1068"/>
                    <a:pt x="2104" y="2104"/>
                    <a:pt x="1315" y="3125"/>
                  </a:cubicBezTo>
                  <a:cubicBezTo>
                    <a:pt x="1099" y="2089"/>
                    <a:pt x="1006" y="1052"/>
                    <a:pt x="97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a:off x="4700625" y="2673200"/>
              <a:ext cx="69250" cy="199575"/>
            </a:xfrm>
            <a:custGeom>
              <a:avLst/>
              <a:gdLst/>
              <a:ahLst/>
              <a:cxnLst/>
              <a:rect l="l" t="t" r="r" b="b"/>
              <a:pathLst>
                <a:path w="2770" h="7983" extrusionOk="0">
                  <a:moveTo>
                    <a:pt x="2770" y="0"/>
                  </a:moveTo>
                  <a:lnTo>
                    <a:pt x="2770" y="0"/>
                  </a:lnTo>
                  <a:cubicBezTo>
                    <a:pt x="2383" y="975"/>
                    <a:pt x="1996" y="1934"/>
                    <a:pt x="1594" y="2909"/>
                  </a:cubicBezTo>
                  <a:cubicBezTo>
                    <a:pt x="1517" y="3094"/>
                    <a:pt x="1409" y="3311"/>
                    <a:pt x="1208" y="3311"/>
                  </a:cubicBezTo>
                  <a:cubicBezTo>
                    <a:pt x="1201" y="3311"/>
                    <a:pt x="1194" y="3312"/>
                    <a:pt x="1187" y="3312"/>
                  </a:cubicBezTo>
                  <a:cubicBezTo>
                    <a:pt x="982" y="3312"/>
                    <a:pt x="849" y="3088"/>
                    <a:pt x="759" y="2893"/>
                  </a:cubicBezTo>
                  <a:cubicBezTo>
                    <a:pt x="465" y="2182"/>
                    <a:pt x="218" y="1454"/>
                    <a:pt x="32" y="696"/>
                  </a:cubicBezTo>
                  <a:lnTo>
                    <a:pt x="32" y="696"/>
                  </a:lnTo>
                  <a:cubicBezTo>
                    <a:pt x="1" y="3156"/>
                    <a:pt x="310" y="5616"/>
                    <a:pt x="929" y="7983"/>
                  </a:cubicBezTo>
                  <a:cubicBezTo>
                    <a:pt x="1378" y="6296"/>
                    <a:pt x="2089" y="4889"/>
                    <a:pt x="2368" y="3172"/>
                  </a:cubicBezTo>
                  <a:cubicBezTo>
                    <a:pt x="2553" y="2120"/>
                    <a:pt x="2677" y="1052"/>
                    <a:pt x="277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27"/>
          <p:cNvGrpSpPr/>
          <p:nvPr/>
        </p:nvGrpSpPr>
        <p:grpSpPr>
          <a:xfrm>
            <a:off x="216292" y="269930"/>
            <a:ext cx="8698715" cy="4633169"/>
            <a:chOff x="216292" y="269930"/>
            <a:chExt cx="8698715" cy="4633169"/>
          </a:xfrm>
        </p:grpSpPr>
        <p:sp>
          <p:nvSpPr>
            <p:cNvPr id="1194" name="Google Shape;1194;p27"/>
            <p:cNvSpPr/>
            <p:nvPr/>
          </p:nvSpPr>
          <p:spPr>
            <a:xfrm>
              <a:off x="3503631" y="473881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a:off x="1297772" y="4739338"/>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a:off x="8680278" y="3650087"/>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a:off x="216292" y="253831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a:off x="291932" y="37406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6095808" y="4729490"/>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8884511" y="257433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8180018" y="486406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a:off x="5299648" y="30711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a:off x="1995707" y="26993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340812" y="4677678"/>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CUSTOM_4">
    <p:spTree>
      <p:nvGrpSpPr>
        <p:cNvPr id="1" name="Shape 1205"/>
        <p:cNvGrpSpPr/>
        <p:nvPr/>
      </p:nvGrpSpPr>
      <p:grpSpPr>
        <a:xfrm>
          <a:off x="0" y="0"/>
          <a:ext cx="0" cy="0"/>
          <a:chOff x="0" y="0"/>
          <a:chExt cx="0" cy="0"/>
        </a:xfrm>
      </p:grpSpPr>
      <p:pic>
        <p:nvPicPr>
          <p:cNvPr id="1206" name="Google Shape;1206;p28"/>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207" name="Google Shape;1207;p28"/>
          <p:cNvSpPr txBox="1">
            <a:spLocks noGrp="1"/>
          </p:cNvSpPr>
          <p:nvPr>
            <p:ph type="subTitle" idx="1"/>
          </p:nvPr>
        </p:nvSpPr>
        <p:spPr>
          <a:xfrm>
            <a:off x="720000" y="1838475"/>
            <a:ext cx="3624600" cy="27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a:lvl1pPr>
            <a:lvl2pPr lvl="1" algn="ctr" rtl="0">
              <a:lnSpc>
                <a:spcPct val="100000"/>
              </a:lnSpc>
              <a:spcBef>
                <a:spcPts val="0"/>
              </a:spcBef>
              <a:spcAft>
                <a:spcPts val="0"/>
              </a:spcAft>
              <a:buClr>
                <a:schemeClr val="accent6"/>
              </a:buClr>
              <a:buSzPts val="1400"/>
              <a:buFont typeface="Barlow Semi Condensed"/>
              <a:buChar char="○"/>
              <a:defRPr/>
            </a:lvl2pPr>
            <a:lvl3pPr lvl="2" algn="ctr" rtl="0">
              <a:lnSpc>
                <a:spcPct val="100000"/>
              </a:lnSpc>
              <a:spcBef>
                <a:spcPts val="0"/>
              </a:spcBef>
              <a:spcAft>
                <a:spcPts val="0"/>
              </a:spcAft>
              <a:buClr>
                <a:schemeClr val="accent6"/>
              </a:buClr>
              <a:buSzPts val="1400"/>
              <a:buFont typeface="Barlow Semi Condensed"/>
              <a:buChar char="■"/>
              <a:defRPr/>
            </a:lvl3pPr>
            <a:lvl4pPr lvl="3" algn="ctr" rtl="0">
              <a:lnSpc>
                <a:spcPct val="100000"/>
              </a:lnSpc>
              <a:spcBef>
                <a:spcPts val="0"/>
              </a:spcBef>
              <a:spcAft>
                <a:spcPts val="0"/>
              </a:spcAft>
              <a:buClr>
                <a:schemeClr val="accent6"/>
              </a:buClr>
              <a:buSzPts val="1400"/>
              <a:buFont typeface="Barlow Semi Condensed"/>
              <a:buChar char="●"/>
              <a:defRPr/>
            </a:lvl4pPr>
            <a:lvl5pPr lvl="4" algn="ctr" rtl="0">
              <a:lnSpc>
                <a:spcPct val="100000"/>
              </a:lnSpc>
              <a:spcBef>
                <a:spcPts val="0"/>
              </a:spcBef>
              <a:spcAft>
                <a:spcPts val="0"/>
              </a:spcAft>
              <a:buClr>
                <a:schemeClr val="accent6"/>
              </a:buClr>
              <a:buSzPts val="1400"/>
              <a:buFont typeface="Barlow Semi Condensed"/>
              <a:buChar char="○"/>
              <a:defRPr/>
            </a:lvl5pPr>
            <a:lvl6pPr lvl="5" algn="ctr" rtl="0">
              <a:lnSpc>
                <a:spcPct val="100000"/>
              </a:lnSpc>
              <a:spcBef>
                <a:spcPts val="0"/>
              </a:spcBef>
              <a:spcAft>
                <a:spcPts val="0"/>
              </a:spcAft>
              <a:buClr>
                <a:schemeClr val="accent6"/>
              </a:buClr>
              <a:buSzPts val="1400"/>
              <a:buFont typeface="Barlow Semi Condensed"/>
              <a:buChar char="■"/>
              <a:defRPr/>
            </a:lvl6pPr>
            <a:lvl7pPr lvl="6" algn="ctr" rtl="0">
              <a:lnSpc>
                <a:spcPct val="100000"/>
              </a:lnSpc>
              <a:spcBef>
                <a:spcPts val="0"/>
              </a:spcBef>
              <a:spcAft>
                <a:spcPts val="0"/>
              </a:spcAft>
              <a:buClr>
                <a:schemeClr val="accent6"/>
              </a:buClr>
              <a:buSzPts val="1400"/>
              <a:buFont typeface="Barlow Semi Condensed"/>
              <a:buChar char="●"/>
              <a:defRPr/>
            </a:lvl7pPr>
            <a:lvl8pPr lvl="7" algn="ctr" rtl="0">
              <a:lnSpc>
                <a:spcPct val="100000"/>
              </a:lnSpc>
              <a:spcBef>
                <a:spcPts val="0"/>
              </a:spcBef>
              <a:spcAft>
                <a:spcPts val="0"/>
              </a:spcAft>
              <a:buClr>
                <a:schemeClr val="accent6"/>
              </a:buClr>
              <a:buSzPts val="1400"/>
              <a:buFont typeface="Barlow Semi Condensed"/>
              <a:buChar char="○"/>
              <a:defRPr/>
            </a:lvl8pPr>
            <a:lvl9pPr lvl="8" algn="ctr" rtl="0">
              <a:lnSpc>
                <a:spcPct val="100000"/>
              </a:lnSpc>
              <a:spcBef>
                <a:spcPts val="0"/>
              </a:spcBef>
              <a:spcAft>
                <a:spcPts val="0"/>
              </a:spcAft>
              <a:buClr>
                <a:schemeClr val="accent6"/>
              </a:buClr>
              <a:buSzPts val="1400"/>
              <a:buFont typeface="Barlow Semi Condensed"/>
              <a:buChar char="■"/>
              <a:defRPr/>
            </a:lvl9pPr>
          </a:lstStyle>
          <a:p>
            <a:endParaRPr/>
          </a:p>
        </p:txBody>
      </p:sp>
      <p:sp>
        <p:nvSpPr>
          <p:cNvPr id="1208" name="Google Shape;1208;p28"/>
          <p:cNvSpPr txBox="1">
            <a:spLocks noGrp="1"/>
          </p:cNvSpPr>
          <p:nvPr>
            <p:ph type="subTitle" idx="2"/>
          </p:nvPr>
        </p:nvSpPr>
        <p:spPr>
          <a:xfrm>
            <a:off x="4799324" y="1838475"/>
            <a:ext cx="3624600" cy="27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a:lvl1pPr>
            <a:lvl2pPr lvl="1" algn="ctr" rtl="0">
              <a:lnSpc>
                <a:spcPct val="100000"/>
              </a:lnSpc>
              <a:spcBef>
                <a:spcPts val="0"/>
              </a:spcBef>
              <a:spcAft>
                <a:spcPts val="0"/>
              </a:spcAft>
              <a:buClr>
                <a:schemeClr val="accent6"/>
              </a:buClr>
              <a:buSzPts val="1400"/>
              <a:buFont typeface="Barlow Semi Condensed"/>
              <a:buChar char="○"/>
              <a:defRPr/>
            </a:lvl2pPr>
            <a:lvl3pPr lvl="2" algn="ctr" rtl="0">
              <a:lnSpc>
                <a:spcPct val="100000"/>
              </a:lnSpc>
              <a:spcBef>
                <a:spcPts val="0"/>
              </a:spcBef>
              <a:spcAft>
                <a:spcPts val="0"/>
              </a:spcAft>
              <a:buClr>
                <a:schemeClr val="accent6"/>
              </a:buClr>
              <a:buSzPts val="1400"/>
              <a:buFont typeface="Barlow Semi Condensed"/>
              <a:buChar char="■"/>
              <a:defRPr/>
            </a:lvl3pPr>
            <a:lvl4pPr lvl="3" algn="ctr" rtl="0">
              <a:lnSpc>
                <a:spcPct val="100000"/>
              </a:lnSpc>
              <a:spcBef>
                <a:spcPts val="0"/>
              </a:spcBef>
              <a:spcAft>
                <a:spcPts val="0"/>
              </a:spcAft>
              <a:buClr>
                <a:schemeClr val="accent6"/>
              </a:buClr>
              <a:buSzPts val="1400"/>
              <a:buFont typeface="Barlow Semi Condensed"/>
              <a:buChar char="●"/>
              <a:defRPr/>
            </a:lvl4pPr>
            <a:lvl5pPr lvl="4" algn="ctr" rtl="0">
              <a:lnSpc>
                <a:spcPct val="100000"/>
              </a:lnSpc>
              <a:spcBef>
                <a:spcPts val="0"/>
              </a:spcBef>
              <a:spcAft>
                <a:spcPts val="0"/>
              </a:spcAft>
              <a:buClr>
                <a:schemeClr val="accent6"/>
              </a:buClr>
              <a:buSzPts val="1400"/>
              <a:buFont typeface="Barlow Semi Condensed"/>
              <a:buChar char="○"/>
              <a:defRPr/>
            </a:lvl5pPr>
            <a:lvl6pPr lvl="5" algn="ctr" rtl="0">
              <a:lnSpc>
                <a:spcPct val="100000"/>
              </a:lnSpc>
              <a:spcBef>
                <a:spcPts val="0"/>
              </a:spcBef>
              <a:spcAft>
                <a:spcPts val="0"/>
              </a:spcAft>
              <a:buClr>
                <a:schemeClr val="accent6"/>
              </a:buClr>
              <a:buSzPts val="1400"/>
              <a:buFont typeface="Barlow Semi Condensed"/>
              <a:buChar char="■"/>
              <a:defRPr/>
            </a:lvl6pPr>
            <a:lvl7pPr lvl="6" algn="ctr" rtl="0">
              <a:lnSpc>
                <a:spcPct val="100000"/>
              </a:lnSpc>
              <a:spcBef>
                <a:spcPts val="0"/>
              </a:spcBef>
              <a:spcAft>
                <a:spcPts val="0"/>
              </a:spcAft>
              <a:buClr>
                <a:schemeClr val="accent6"/>
              </a:buClr>
              <a:buSzPts val="1400"/>
              <a:buFont typeface="Barlow Semi Condensed"/>
              <a:buChar char="●"/>
              <a:defRPr/>
            </a:lvl7pPr>
            <a:lvl8pPr lvl="7" algn="ctr" rtl="0">
              <a:lnSpc>
                <a:spcPct val="100000"/>
              </a:lnSpc>
              <a:spcBef>
                <a:spcPts val="0"/>
              </a:spcBef>
              <a:spcAft>
                <a:spcPts val="0"/>
              </a:spcAft>
              <a:buClr>
                <a:schemeClr val="accent6"/>
              </a:buClr>
              <a:buSzPts val="1400"/>
              <a:buFont typeface="Barlow Semi Condensed"/>
              <a:buChar char="○"/>
              <a:defRPr/>
            </a:lvl8pPr>
            <a:lvl9pPr lvl="8" algn="ctr" rtl="0">
              <a:lnSpc>
                <a:spcPct val="100000"/>
              </a:lnSpc>
              <a:spcBef>
                <a:spcPts val="0"/>
              </a:spcBef>
              <a:spcAft>
                <a:spcPts val="0"/>
              </a:spcAft>
              <a:buClr>
                <a:schemeClr val="accent6"/>
              </a:buClr>
              <a:buSzPts val="1400"/>
              <a:buFont typeface="Barlow Semi Condensed"/>
              <a:buChar char="■"/>
              <a:defRPr/>
            </a:lvl9pPr>
          </a:lstStyle>
          <a:p>
            <a:endParaRPr/>
          </a:p>
        </p:txBody>
      </p:sp>
      <p:sp>
        <p:nvSpPr>
          <p:cNvPr id="1209" name="Google Shape;1209;p28"/>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10" name="Google Shape;1210;p28"/>
          <p:cNvGrpSpPr/>
          <p:nvPr/>
        </p:nvGrpSpPr>
        <p:grpSpPr>
          <a:xfrm>
            <a:off x="5151481" y="4128555"/>
            <a:ext cx="2102916" cy="1056954"/>
            <a:chOff x="5151481" y="4128555"/>
            <a:chExt cx="2102916" cy="1056954"/>
          </a:xfrm>
        </p:grpSpPr>
        <p:grpSp>
          <p:nvGrpSpPr>
            <p:cNvPr id="1211" name="Google Shape;1211;p28"/>
            <p:cNvGrpSpPr/>
            <p:nvPr/>
          </p:nvGrpSpPr>
          <p:grpSpPr>
            <a:xfrm rot="2349389" flipH="1">
              <a:off x="6308768" y="4308191"/>
              <a:ext cx="817106" cy="697683"/>
              <a:chOff x="4806600" y="3805275"/>
              <a:chExt cx="588250" cy="502275"/>
            </a:xfrm>
          </p:grpSpPr>
          <p:sp>
            <p:nvSpPr>
              <p:cNvPr id="1212" name="Google Shape;1212;p28"/>
              <p:cNvSpPr/>
              <p:nvPr/>
            </p:nvSpPr>
            <p:spPr>
              <a:xfrm>
                <a:off x="4812400" y="3805275"/>
                <a:ext cx="398750" cy="502275"/>
              </a:xfrm>
              <a:custGeom>
                <a:avLst/>
                <a:gdLst/>
                <a:ahLst/>
                <a:cxnLst/>
                <a:rect l="l" t="t" r="r" b="b"/>
                <a:pathLst>
                  <a:path w="15950"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2692" y="16363"/>
                      <a:pt x="13598" y="5395"/>
                      <a:pt x="15331" y="2765"/>
                    </a:cubicBezTo>
                    <a:cubicBezTo>
                      <a:pt x="15609" y="2332"/>
                      <a:pt x="15872" y="1868"/>
                      <a:pt x="15919" y="1357"/>
                    </a:cubicBezTo>
                    <a:cubicBezTo>
                      <a:pt x="15949" y="831"/>
                      <a:pt x="15702" y="275"/>
                      <a:pt x="15238" y="73"/>
                    </a:cubicBezTo>
                    <a:cubicBezTo>
                      <a:pt x="15109" y="22"/>
                      <a:pt x="14977" y="0"/>
                      <a:pt x="1484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4806600" y="4049575"/>
                <a:ext cx="588250" cy="255275"/>
              </a:xfrm>
              <a:custGeom>
                <a:avLst/>
                <a:gdLst/>
                <a:ahLst/>
                <a:cxnLst/>
                <a:rect l="l" t="t" r="r" b="b"/>
                <a:pathLst>
                  <a:path w="23530" h="10211" extrusionOk="0">
                    <a:moveTo>
                      <a:pt x="20984" y="1"/>
                    </a:moveTo>
                    <a:cubicBezTo>
                      <a:pt x="18225" y="1"/>
                      <a:pt x="15505" y="876"/>
                      <a:pt x="12948" y="1965"/>
                    </a:cubicBezTo>
                    <a:cubicBezTo>
                      <a:pt x="8215" y="3992"/>
                      <a:pt x="3821" y="6776"/>
                      <a:pt x="1" y="10210"/>
                    </a:cubicBezTo>
                    <a:cubicBezTo>
                      <a:pt x="4177" y="8339"/>
                      <a:pt x="19121" y="4332"/>
                      <a:pt x="21952" y="2924"/>
                    </a:cubicBezTo>
                    <a:cubicBezTo>
                      <a:pt x="22416" y="2692"/>
                      <a:pt x="22864" y="2429"/>
                      <a:pt x="23158" y="1996"/>
                    </a:cubicBezTo>
                    <a:cubicBezTo>
                      <a:pt x="23452" y="1579"/>
                      <a:pt x="23529" y="960"/>
                      <a:pt x="23205" y="558"/>
                    </a:cubicBezTo>
                    <a:cubicBezTo>
                      <a:pt x="22911" y="171"/>
                      <a:pt x="22369" y="78"/>
                      <a:pt x="21874" y="32"/>
                    </a:cubicBezTo>
                    <a:cubicBezTo>
                      <a:pt x="21577" y="11"/>
                      <a:pt x="21280" y="1"/>
                      <a:pt x="2098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4812400" y="3805275"/>
                <a:ext cx="389850" cy="502275"/>
              </a:xfrm>
              <a:custGeom>
                <a:avLst/>
                <a:gdLst/>
                <a:ahLst/>
                <a:cxnLst/>
                <a:rect l="l" t="t" r="r" b="b"/>
                <a:pathLst>
                  <a:path w="15594"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109" y="19952"/>
                      <a:pt x="217" y="19797"/>
                      <a:pt x="341" y="19642"/>
                    </a:cubicBezTo>
                    <a:cubicBezTo>
                      <a:pt x="4084" y="12294"/>
                      <a:pt x="9313" y="5704"/>
                      <a:pt x="15594" y="352"/>
                    </a:cubicBezTo>
                    <a:cubicBezTo>
                      <a:pt x="15501" y="244"/>
                      <a:pt x="15377" y="135"/>
                      <a:pt x="15238" y="73"/>
                    </a:cubicBezTo>
                    <a:cubicBezTo>
                      <a:pt x="15109" y="22"/>
                      <a:pt x="14977" y="0"/>
                      <a:pt x="148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4806600" y="4049575"/>
                <a:ext cx="582825" cy="255275"/>
              </a:xfrm>
              <a:custGeom>
                <a:avLst/>
                <a:gdLst/>
                <a:ahLst/>
                <a:cxnLst/>
                <a:rect l="l" t="t" r="r" b="b"/>
                <a:pathLst>
                  <a:path w="23313" h="10211" extrusionOk="0">
                    <a:moveTo>
                      <a:pt x="20984" y="1"/>
                    </a:moveTo>
                    <a:cubicBezTo>
                      <a:pt x="18225" y="1"/>
                      <a:pt x="15505" y="876"/>
                      <a:pt x="12948" y="1965"/>
                    </a:cubicBezTo>
                    <a:cubicBezTo>
                      <a:pt x="8215" y="3992"/>
                      <a:pt x="3821" y="6776"/>
                      <a:pt x="1" y="10210"/>
                    </a:cubicBezTo>
                    <a:cubicBezTo>
                      <a:pt x="47" y="10180"/>
                      <a:pt x="109" y="10149"/>
                      <a:pt x="171" y="10118"/>
                    </a:cubicBezTo>
                    <a:cubicBezTo>
                      <a:pt x="434" y="9947"/>
                      <a:pt x="681" y="9793"/>
                      <a:pt x="944" y="9623"/>
                    </a:cubicBezTo>
                    <a:cubicBezTo>
                      <a:pt x="7735" y="5245"/>
                      <a:pt x="15377" y="2228"/>
                      <a:pt x="23313" y="712"/>
                    </a:cubicBezTo>
                    <a:cubicBezTo>
                      <a:pt x="23282" y="650"/>
                      <a:pt x="23251" y="604"/>
                      <a:pt x="23205" y="558"/>
                    </a:cubicBezTo>
                    <a:cubicBezTo>
                      <a:pt x="22911" y="171"/>
                      <a:pt x="22369" y="78"/>
                      <a:pt x="21874" y="32"/>
                    </a:cubicBezTo>
                    <a:cubicBezTo>
                      <a:pt x="21577" y="11"/>
                      <a:pt x="21280" y="1"/>
                      <a:pt x="209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4816275" y="4027525"/>
                <a:ext cx="245975" cy="268425"/>
              </a:xfrm>
              <a:custGeom>
                <a:avLst/>
                <a:gdLst/>
                <a:ahLst/>
                <a:cxnLst/>
                <a:rect l="l" t="t" r="r" b="b"/>
                <a:pathLst>
                  <a:path w="9839" h="10737" extrusionOk="0">
                    <a:moveTo>
                      <a:pt x="9839" y="1"/>
                    </a:moveTo>
                    <a:cubicBezTo>
                      <a:pt x="8168" y="1208"/>
                      <a:pt x="6466" y="2368"/>
                      <a:pt x="4749" y="3482"/>
                    </a:cubicBezTo>
                    <a:cubicBezTo>
                      <a:pt x="4749" y="2414"/>
                      <a:pt x="4842" y="1331"/>
                      <a:pt x="5043" y="264"/>
                    </a:cubicBezTo>
                    <a:lnTo>
                      <a:pt x="5043" y="264"/>
                    </a:lnTo>
                    <a:cubicBezTo>
                      <a:pt x="2955" y="3528"/>
                      <a:pt x="1253" y="7055"/>
                      <a:pt x="0" y="10737"/>
                    </a:cubicBezTo>
                    <a:cubicBezTo>
                      <a:pt x="201" y="10567"/>
                      <a:pt x="402" y="10396"/>
                      <a:pt x="604" y="10226"/>
                    </a:cubicBezTo>
                    <a:cubicBezTo>
                      <a:pt x="2615" y="7751"/>
                      <a:pt x="6528" y="3574"/>
                      <a:pt x="983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4818200" y="4126150"/>
                <a:ext cx="390625" cy="173275"/>
              </a:xfrm>
              <a:custGeom>
                <a:avLst/>
                <a:gdLst/>
                <a:ahLst/>
                <a:cxnLst/>
                <a:rect l="l" t="t" r="r" b="b"/>
                <a:pathLst>
                  <a:path w="15625" h="6931" extrusionOk="0">
                    <a:moveTo>
                      <a:pt x="10102" y="1"/>
                    </a:moveTo>
                    <a:cubicBezTo>
                      <a:pt x="6668" y="1702"/>
                      <a:pt x="3450" y="3822"/>
                      <a:pt x="527" y="6281"/>
                    </a:cubicBezTo>
                    <a:cubicBezTo>
                      <a:pt x="325" y="6513"/>
                      <a:pt x="155" y="6730"/>
                      <a:pt x="1" y="6931"/>
                    </a:cubicBezTo>
                    <a:cubicBezTo>
                      <a:pt x="3141" y="5647"/>
                      <a:pt x="10319" y="3574"/>
                      <a:pt x="15625" y="1919"/>
                    </a:cubicBezTo>
                    <a:lnTo>
                      <a:pt x="15625" y="1919"/>
                    </a:lnTo>
                    <a:cubicBezTo>
                      <a:pt x="13369" y="2120"/>
                      <a:pt x="11099" y="2214"/>
                      <a:pt x="8841" y="2214"/>
                    </a:cubicBezTo>
                    <a:cubicBezTo>
                      <a:pt x="8668" y="2214"/>
                      <a:pt x="8496" y="2214"/>
                      <a:pt x="8323" y="2213"/>
                    </a:cubicBezTo>
                    <a:cubicBezTo>
                      <a:pt x="8865" y="1439"/>
                      <a:pt x="9468" y="697"/>
                      <a:pt x="101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8"/>
            <p:cNvGrpSpPr/>
            <p:nvPr/>
          </p:nvGrpSpPr>
          <p:grpSpPr>
            <a:xfrm flipH="1">
              <a:off x="5606480" y="4484413"/>
              <a:ext cx="377175" cy="700627"/>
              <a:chOff x="5583925" y="3793900"/>
              <a:chExt cx="271525" cy="504375"/>
            </a:xfrm>
          </p:grpSpPr>
          <p:sp>
            <p:nvSpPr>
              <p:cNvPr id="1219" name="Google Shape;1219;p28"/>
              <p:cNvSpPr/>
              <p:nvPr/>
            </p:nvSpPr>
            <p:spPr>
              <a:xfrm>
                <a:off x="5583925" y="4026950"/>
                <a:ext cx="228600" cy="263600"/>
              </a:xfrm>
              <a:custGeom>
                <a:avLst/>
                <a:gdLst/>
                <a:ahLst/>
                <a:cxnLst/>
                <a:rect l="l" t="t" r="r" b="b"/>
                <a:pathLst>
                  <a:path w="9144" h="10544" extrusionOk="0">
                    <a:moveTo>
                      <a:pt x="797" y="1"/>
                    </a:moveTo>
                    <a:cubicBezTo>
                      <a:pt x="590" y="1"/>
                      <a:pt x="384" y="45"/>
                      <a:pt x="187" y="148"/>
                    </a:cubicBezTo>
                    <a:cubicBezTo>
                      <a:pt x="1" y="1323"/>
                      <a:pt x="728" y="2453"/>
                      <a:pt x="1471" y="3396"/>
                    </a:cubicBezTo>
                    <a:cubicBezTo>
                      <a:pt x="3621" y="6165"/>
                      <a:pt x="6142" y="8702"/>
                      <a:pt x="9143" y="10543"/>
                    </a:cubicBezTo>
                    <a:cubicBezTo>
                      <a:pt x="7813" y="8362"/>
                      <a:pt x="7349" y="6506"/>
                      <a:pt x="5848" y="4433"/>
                    </a:cubicBezTo>
                    <a:cubicBezTo>
                      <a:pt x="4920" y="3164"/>
                      <a:pt x="3868" y="1989"/>
                      <a:pt x="2693" y="937"/>
                    </a:cubicBezTo>
                    <a:cubicBezTo>
                      <a:pt x="2161" y="464"/>
                      <a:pt x="1467" y="1"/>
                      <a:pt x="79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5716575" y="3793900"/>
                <a:ext cx="138875" cy="504375"/>
              </a:xfrm>
              <a:custGeom>
                <a:avLst/>
                <a:gdLst/>
                <a:ahLst/>
                <a:cxnLst/>
                <a:rect l="l" t="t" r="r" b="b"/>
                <a:pathLst>
                  <a:path w="5555" h="20175" extrusionOk="0">
                    <a:moveTo>
                      <a:pt x="1699" y="0"/>
                    </a:moveTo>
                    <a:cubicBezTo>
                      <a:pt x="1685" y="0"/>
                      <a:pt x="1671" y="1"/>
                      <a:pt x="1656" y="2"/>
                    </a:cubicBezTo>
                    <a:cubicBezTo>
                      <a:pt x="1347" y="33"/>
                      <a:pt x="1177" y="374"/>
                      <a:pt x="1084" y="683"/>
                    </a:cubicBezTo>
                    <a:cubicBezTo>
                      <a:pt x="1" y="3947"/>
                      <a:pt x="279" y="7536"/>
                      <a:pt x="1254" y="10831"/>
                    </a:cubicBezTo>
                    <a:cubicBezTo>
                      <a:pt x="2229" y="14126"/>
                      <a:pt x="3868" y="17173"/>
                      <a:pt x="5554" y="20174"/>
                    </a:cubicBezTo>
                    <a:cubicBezTo>
                      <a:pt x="4905" y="17173"/>
                      <a:pt x="4023" y="13260"/>
                      <a:pt x="3977" y="10197"/>
                    </a:cubicBezTo>
                    <a:cubicBezTo>
                      <a:pt x="3946" y="6902"/>
                      <a:pt x="3868" y="3483"/>
                      <a:pt x="2352" y="575"/>
                    </a:cubicBezTo>
                    <a:cubicBezTo>
                      <a:pt x="2219" y="309"/>
                      <a:pt x="2002" y="0"/>
                      <a:pt x="169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p:nvPr/>
            </p:nvSpPr>
            <p:spPr>
              <a:xfrm>
                <a:off x="5588575" y="4026950"/>
                <a:ext cx="223950" cy="263600"/>
              </a:xfrm>
              <a:custGeom>
                <a:avLst/>
                <a:gdLst/>
                <a:ahLst/>
                <a:cxnLst/>
                <a:rect l="l" t="t" r="r" b="b"/>
                <a:pathLst>
                  <a:path w="8958" h="10544" extrusionOk="0">
                    <a:moveTo>
                      <a:pt x="611" y="1"/>
                    </a:moveTo>
                    <a:cubicBezTo>
                      <a:pt x="404" y="1"/>
                      <a:pt x="198" y="45"/>
                      <a:pt x="1" y="148"/>
                    </a:cubicBezTo>
                    <a:cubicBezTo>
                      <a:pt x="1" y="179"/>
                      <a:pt x="1" y="194"/>
                      <a:pt x="1" y="225"/>
                    </a:cubicBezTo>
                    <a:cubicBezTo>
                      <a:pt x="2893" y="3303"/>
                      <a:pt x="5600" y="6552"/>
                      <a:pt x="8076" y="9971"/>
                    </a:cubicBezTo>
                    <a:cubicBezTo>
                      <a:pt x="8354" y="10172"/>
                      <a:pt x="8648" y="10357"/>
                      <a:pt x="8957" y="10543"/>
                    </a:cubicBezTo>
                    <a:cubicBezTo>
                      <a:pt x="7627" y="8362"/>
                      <a:pt x="7163" y="6506"/>
                      <a:pt x="5662" y="4433"/>
                    </a:cubicBezTo>
                    <a:cubicBezTo>
                      <a:pt x="4734" y="3164"/>
                      <a:pt x="3682" y="1989"/>
                      <a:pt x="2507" y="937"/>
                    </a:cubicBezTo>
                    <a:cubicBezTo>
                      <a:pt x="1975" y="464"/>
                      <a:pt x="1281" y="1"/>
                      <a:pt x="61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5716575" y="3794325"/>
                <a:ext cx="138100" cy="502800"/>
              </a:xfrm>
              <a:custGeom>
                <a:avLst/>
                <a:gdLst/>
                <a:ahLst/>
                <a:cxnLst/>
                <a:rect l="l" t="t" r="r" b="b"/>
                <a:pathLst>
                  <a:path w="5524" h="20112" extrusionOk="0">
                    <a:moveTo>
                      <a:pt x="1563" y="1"/>
                    </a:moveTo>
                    <a:cubicBezTo>
                      <a:pt x="1316" y="94"/>
                      <a:pt x="1161" y="388"/>
                      <a:pt x="1084" y="666"/>
                    </a:cubicBezTo>
                    <a:cubicBezTo>
                      <a:pt x="1" y="3930"/>
                      <a:pt x="279" y="7519"/>
                      <a:pt x="1254" y="10814"/>
                    </a:cubicBezTo>
                    <a:cubicBezTo>
                      <a:pt x="2229" y="14094"/>
                      <a:pt x="3853" y="17126"/>
                      <a:pt x="5524" y="20111"/>
                    </a:cubicBezTo>
                    <a:cubicBezTo>
                      <a:pt x="3219" y="13660"/>
                      <a:pt x="1888" y="6854"/>
                      <a:pt x="15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5658975" y="4082075"/>
                <a:ext cx="153550" cy="208475"/>
              </a:xfrm>
              <a:custGeom>
                <a:avLst/>
                <a:gdLst/>
                <a:ahLst/>
                <a:cxnLst/>
                <a:rect l="l" t="t" r="r" b="b"/>
                <a:pathLst>
                  <a:path w="6142" h="8339" extrusionOk="0">
                    <a:moveTo>
                      <a:pt x="990" y="0"/>
                    </a:moveTo>
                    <a:lnTo>
                      <a:pt x="990" y="0"/>
                    </a:lnTo>
                    <a:cubicBezTo>
                      <a:pt x="1748" y="1485"/>
                      <a:pt x="2475" y="3001"/>
                      <a:pt x="3156" y="4517"/>
                    </a:cubicBezTo>
                    <a:cubicBezTo>
                      <a:pt x="2088" y="4084"/>
                      <a:pt x="1036" y="3574"/>
                      <a:pt x="0" y="3048"/>
                    </a:cubicBezTo>
                    <a:lnTo>
                      <a:pt x="0" y="3048"/>
                    </a:lnTo>
                    <a:cubicBezTo>
                      <a:pt x="1794" y="5090"/>
                      <a:pt x="3821" y="6915"/>
                      <a:pt x="6141" y="8338"/>
                    </a:cubicBezTo>
                    <a:cubicBezTo>
                      <a:pt x="4811" y="6157"/>
                      <a:pt x="4347" y="4301"/>
                      <a:pt x="2846" y="2228"/>
                    </a:cubicBezTo>
                    <a:cubicBezTo>
                      <a:pt x="2274" y="1439"/>
                      <a:pt x="1655" y="696"/>
                      <a:pt x="99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5738250" y="3956000"/>
                <a:ext cx="117200" cy="342275"/>
              </a:xfrm>
              <a:custGeom>
                <a:avLst/>
                <a:gdLst/>
                <a:ahLst/>
                <a:cxnLst/>
                <a:rect l="l" t="t" r="r" b="b"/>
                <a:pathLst>
                  <a:path w="4688" h="13691" extrusionOk="0">
                    <a:moveTo>
                      <a:pt x="2986" y="0"/>
                    </a:moveTo>
                    <a:cubicBezTo>
                      <a:pt x="2429" y="2305"/>
                      <a:pt x="2120" y="4672"/>
                      <a:pt x="2089" y="7054"/>
                    </a:cubicBezTo>
                    <a:cubicBezTo>
                      <a:pt x="1300" y="5708"/>
                      <a:pt x="604" y="4316"/>
                      <a:pt x="0" y="2877"/>
                    </a:cubicBezTo>
                    <a:lnTo>
                      <a:pt x="0" y="2877"/>
                    </a:lnTo>
                    <a:cubicBezTo>
                      <a:pt x="124" y="3372"/>
                      <a:pt x="248" y="3867"/>
                      <a:pt x="387" y="4347"/>
                    </a:cubicBezTo>
                    <a:cubicBezTo>
                      <a:pt x="1362" y="7642"/>
                      <a:pt x="3001" y="10689"/>
                      <a:pt x="4687" y="13690"/>
                    </a:cubicBezTo>
                    <a:cubicBezTo>
                      <a:pt x="4038" y="10689"/>
                      <a:pt x="3156" y="6776"/>
                      <a:pt x="3110" y="3713"/>
                    </a:cubicBezTo>
                    <a:cubicBezTo>
                      <a:pt x="3094" y="2475"/>
                      <a:pt x="3079" y="1238"/>
                      <a:pt x="298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28"/>
            <p:cNvGrpSpPr/>
            <p:nvPr/>
          </p:nvGrpSpPr>
          <p:grpSpPr>
            <a:xfrm flipH="1">
              <a:off x="5151481" y="4148549"/>
              <a:ext cx="258407" cy="1021683"/>
              <a:chOff x="5996975" y="3592950"/>
              <a:chExt cx="186025" cy="735500"/>
            </a:xfrm>
          </p:grpSpPr>
          <p:sp>
            <p:nvSpPr>
              <p:cNvPr id="1226" name="Google Shape;1226;p28"/>
              <p:cNvSpPr/>
              <p:nvPr/>
            </p:nvSpPr>
            <p:spPr>
              <a:xfrm>
                <a:off x="5996975" y="3593000"/>
                <a:ext cx="186025" cy="735450"/>
              </a:xfrm>
              <a:custGeom>
                <a:avLst/>
                <a:gdLst/>
                <a:ahLst/>
                <a:cxnLst/>
                <a:rect l="l" t="t" r="r" b="b"/>
                <a:pathLst>
                  <a:path w="7441" h="29418" extrusionOk="0">
                    <a:moveTo>
                      <a:pt x="2933" y="1"/>
                    </a:moveTo>
                    <a:cubicBezTo>
                      <a:pt x="2900" y="1"/>
                      <a:pt x="2866" y="4"/>
                      <a:pt x="2831" y="10"/>
                    </a:cubicBezTo>
                    <a:cubicBezTo>
                      <a:pt x="2615" y="41"/>
                      <a:pt x="2444" y="211"/>
                      <a:pt x="2305" y="381"/>
                    </a:cubicBezTo>
                    <a:cubicBezTo>
                      <a:pt x="1269" y="1572"/>
                      <a:pt x="959" y="3212"/>
                      <a:pt x="805" y="4790"/>
                    </a:cubicBezTo>
                    <a:cubicBezTo>
                      <a:pt x="0" y="13391"/>
                      <a:pt x="3264" y="21868"/>
                      <a:pt x="7441" y="29417"/>
                    </a:cubicBezTo>
                    <a:cubicBezTo>
                      <a:pt x="6776" y="25689"/>
                      <a:pt x="5631" y="20971"/>
                      <a:pt x="5662" y="17181"/>
                    </a:cubicBezTo>
                    <a:cubicBezTo>
                      <a:pt x="5724" y="11751"/>
                      <a:pt x="5090" y="6321"/>
                      <a:pt x="3790" y="1062"/>
                    </a:cubicBezTo>
                    <a:cubicBezTo>
                      <a:pt x="3675" y="585"/>
                      <a:pt x="3397" y="1"/>
                      <a:pt x="29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8"/>
              <p:cNvSpPr/>
              <p:nvPr/>
            </p:nvSpPr>
            <p:spPr>
              <a:xfrm>
                <a:off x="5997750" y="3592950"/>
                <a:ext cx="171350" cy="709200"/>
              </a:xfrm>
              <a:custGeom>
                <a:avLst/>
                <a:gdLst/>
                <a:ahLst/>
                <a:cxnLst/>
                <a:rect l="l" t="t" r="r" b="b"/>
                <a:pathLst>
                  <a:path w="6854" h="28368" extrusionOk="0">
                    <a:moveTo>
                      <a:pt x="2906" y="0"/>
                    </a:moveTo>
                    <a:cubicBezTo>
                      <a:pt x="2874" y="0"/>
                      <a:pt x="2839" y="4"/>
                      <a:pt x="2800" y="12"/>
                    </a:cubicBezTo>
                    <a:cubicBezTo>
                      <a:pt x="2584" y="43"/>
                      <a:pt x="2413" y="213"/>
                      <a:pt x="2274" y="383"/>
                    </a:cubicBezTo>
                    <a:cubicBezTo>
                      <a:pt x="1238" y="1574"/>
                      <a:pt x="928" y="3214"/>
                      <a:pt x="774" y="4792"/>
                    </a:cubicBezTo>
                    <a:cubicBezTo>
                      <a:pt x="0" y="12991"/>
                      <a:pt x="2939" y="21081"/>
                      <a:pt x="6853" y="28367"/>
                    </a:cubicBezTo>
                    <a:cubicBezTo>
                      <a:pt x="5043" y="24067"/>
                      <a:pt x="3945" y="19457"/>
                      <a:pt x="3372" y="14801"/>
                    </a:cubicBezTo>
                    <a:cubicBezTo>
                      <a:pt x="2769" y="9897"/>
                      <a:pt x="2754" y="4947"/>
                      <a:pt x="3001" y="12"/>
                    </a:cubicBezTo>
                    <a:cubicBezTo>
                      <a:pt x="2970" y="4"/>
                      <a:pt x="2939" y="0"/>
                      <a:pt x="29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a:off x="6025200" y="3810200"/>
                <a:ext cx="157800" cy="518250"/>
              </a:xfrm>
              <a:custGeom>
                <a:avLst/>
                <a:gdLst/>
                <a:ahLst/>
                <a:cxnLst/>
                <a:rect l="l" t="t" r="r" b="b"/>
                <a:pathLst>
                  <a:path w="6312" h="20730" extrusionOk="0">
                    <a:moveTo>
                      <a:pt x="4053" y="0"/>
                    </a:moveTo>
                    <a:cubicBezTo>
                      <a:pt x="3636" y="3218"/>
                      <a:pt x="3326" y="6451"/>
                      <a:pt x="3156" y="9684"/>
                    </a:cubicBezTo>
                    <a:cubicBezTo>
                      <a:pt x="1965" y="7874"/>
                      <a:pt x="913" y="5971"/>
                      <a:pt x="0" y="3991"/>
                    </a:cubicBezTo>
                    <a:lnTo>
                      <a:pt x="0" y="3991"/>
                    </a:lnTo>
                    <a:cubicBezTo>
                      <a:pt x="975" y="9839"/>
                      <a:pt x="3419" y="15500"/>
                      <a:pt x="6312" y="20729"/>
                    </a:cubicBezTo>
                    <a:cubicBezTo>
                      <a:pt x="5647" y="17001"/>
                      <a:pt x="4502" y="12283"/>
                      <a:pt x="4533" y="8493"/>
                    </a:cubicBezTo>
                    <a:cubicBezTo>
                      <a:pt x="4564" y="5662"/>
                      <a:pt x="4394" y="2816"/>
                      <a:pt x="405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9" name="Google Shape;1229;p28"/>
          <p:cNvGrpSpPr/>
          <p:nvPr/>
        </p:nvGrpSpPr>
        <p:grpSpPr>
          <a:xfrm>
            <a:off x="260382" y="254326"/>
            <a:ext cx="8607802" cy="4687794"/>
            <a:chOff x="260382" y="254326"/>
            <a:chExt cx="8607802" cy="4687794"/>
          </a:xfrm>
        </p:grpSpPr>
        <p:sp>
          <p:nvSpPr>
            <p:cNvPr id="1230" name="Google Shape;1230;p28"/>
            <p:cNvSpPr/>
            <p:nvPr/>
          </p:nvSpPr>
          <p:spPr>
            <a:xfrm rot="10800000">
              <a:off x="8703863" y="4671130"/>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rot="10800000">
              <a:off x="260382" y="1435929"/>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rot="10800000">
              <a:off x="8703878" y="2371467"/>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rot="10800000">
              <a:off x="355678" y="4684563"/>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rot="10800000">
              <a:off x="8570002" y="25432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rot="10800000">
              <a:off x="1881421" y="260608"/>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rot="10800000">
              <a:off x="464317" y="264440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rot="10800000">
              <a:off x="8836615" y="1312197"/>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rot="10800000">
              <a:off x="483010" y="430867"/>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rot="10800000">
              <a:off x="2067980" y="491162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rot="10800000">
              <a:off x="7505521" y="487260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3">
  <p:cSld name="CUSTOM_12">
    <p:spTree>
      <p:nvGrpSpPr>
        <p:cNvPr id="1" name="Shape 1241"/>
        <p:cNvGrpSpPr/>
        <p:nvPr/>
      </p:nvGrpSpPr>
      <p:grpSpPr>
        <a:xfrm>
          <a:off x="0" y="0"/>
          <a:ext cx="0" cy="0"/>
          <a:chOff x="0" y="0"/>
          <a:chExt cx="0" cy="0"/>
        </a:xfrm>
      </p:grpSpPr>
      <p:pic>
        <p:nvPicPr>
          <p:cNvPr id="1242" name="Google Shape;1242;p29"/>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243" name="Google Shape;1243;p29"/>
          <p:cNvSpPr txBox="1">
            <a:spLocks noGrp="1"/>
          </p:cNvSpPr>
          <p:nvPr>
            <p:ph type="subTitle" idx="1"/>
          </p:nvPr>
        </p:nvSpPr>
        <p:spPr>
          <a:xfrm>
            <a:off x="720000" y="1838475"/>
            <a:ext cx="3624600" cy="27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Font typeface="Lato"/>
              <a:buChar char="●"/>
              <a:defRPr/>
            </a:lvl1pPr>
            <a:lvl2pPr lvl="1" algn="ctr" rtl="0">
              <a:lnSpc>
                <a:spcPct val="100000"/>
              </a:lnSpc>
              <a:spcBef>
                <a:spcPts val="0"/>
              </a:spcBef>
              <a:spcAft>
                <a:spcPts val="0"/>
              </a:spcAft>
              <a:buClr>
                <a:schemeClr val="accent6"/>
              </a:buClr>
              <a:buSzPts val="1400"/>
              <a:buFont typeface="Barlow Semi Condensed"/>
              <a:buChar char="○"/>
              <a:defRPr/>
            </a:lvl2pPr>
            <a:lvl3pPr lvl="2" algn="ctr" rtl="0">
              <a:lnSpc>
                <a:spcPct val="100000"/>
              </a:lnSpc>
              <a:spcBef>
                <a:spcPts val="0"/>
              </a:spcBef>
              <a:spcAft>
                <a:spcPts val="0"/>
              </a:spcAft>
              <a:buClr>
                <a:schemeClr val="accent6"/>
              </a:buClr>
              <a:buSzPts val="1400"/>
              <a:buFont typeface="Barlow Semi Condensed"/>
              <a:buChar char="■"/>
              <a:defRPr/>
            </a:lvl3pPr>
            <a:lvl4pPr lvl="3" algn="ctr" rtl="0">
              <a:lnSpc>
                <a:spcPct val="100000"/>
              </a:lnSpc>
              <a:spcBef>
                <a:spcPts val="0"/>
              </a:spcBef>
              <a:spcAft>
                <a:spcPts val="0"/>
              </a:spcAft>
              <a:buClr>
                <a:schemeClr val="accent6"/>
              </a:buClr>
              <a:buSzPts val="1400"/>
              <a:buFont typeface="Barlow Semi Condensed"/>
              <a:buChar char="●"/>
              <a:defRPr/>
            </a:lvl4pPr>
            <a:lvl5pPr lvl="4" algn="ctr" rtl="0">
              <a:lnSpc>
                <a:spcPct val="100000"/>
              </a:lnSpc>
              <a:spcBef>
                <a:spcPts val="0"/>
              </a:spcBef>
              <a:spcAft>
                <a:spcPts val="0"/>
              </a:spcAft>
              <a:buClr>
                <a:schemeClr val="accent6"/>
              </a:buClr>
              <a:buSzPts val="1400"/>
              <a:buFont typeface="Barlow Semi Condensed"/>
              <a:buChar char="○"/>
              <a:defRPr/>
            </a:lvl5pPr>
            <a:lvl6pPr lvl="5" algn="ctr" rtl="0">
              <a:lnSpc>
                <a:spcPct val="100000"/>
              </a:lnSpc>
              <a:spcBef>
                <a:spcPts val="0"/>
              </a:spcBef>
              <a:spcAft>
                <a:spcPts val="0"/>
              </a:spcAft>
              <a:buClr>
                <a:schemeClr val="accent6"/>
              </a:buClr>
              <a:buSzPts val="1400"/>
              <a:buFont typeface="Barlow Semi Condensed"/>
              <a:buChar char="■"/>
              <a:defRPr/>
            </a:lvl6pPr>
            <a:lvl7pPr lvl="6" algn="ctr" rtl="0">
              <a:lnSpc>
                <a:spcPct val="100000"/>
              </a:lnSpc>
              <a:spcBef>
                <a:spcPts val="0"/>
              </a:spcBef>
              <a:spcAft>
                <a:spcPts val="0"/>
              </a:spcAft>
              <a:buClr>
                <a:schemeClr val="accent6"/>
              </a:buClr>
              <a:buSzPts val="1400"/>
              <a:buFont typeface="Barlow Semi Condensed"/>
              <a:buChar char="●"/>
              <a:defRPr/>
            </a:lvl7pPr>
            <a:lvl8pPr lvl="7" algn="ctr" rtl="0">
              <a:lnSpc>
                <a:spcPct val="100000"/>
              </a:lnSpc>
              <a:spcBef>
                <a:spcPts val="0"/>
              </a:spcBef>
              <a:spcAft>
                <a:spcPts val="0"/>
              </a:spcAft>
              <a:buClr>
                <a:schemeClr val="accent6"/>
              </a:buClr>
              <a:buSzPts val="1400"/>
              <a:buFont typeface="Barlow Semi Condensed"/>
              <a:buChar char="○"/>
              <a:defRPr/>
            </a:lvl8pPr>
            <a:lvl9pPr lvl="8" algn="ctr" rtl="0">
              <a:lnSpc>
                <a:spcPct val="100000"/>
              </a:lnSpc>
              <a:spcBef>
                <a:spcPts val="0"/>
              </a:spcBef>
              <a:spcAft>
                <a:spcPts val="0"/>
              </a:spcAft>
              <a:buClr>
                <a:schemeClr val="accent6"/>
              </a:buClr>
              <a:buSzPts val="1400"/>
              <a:buFont typeface="Barlow Semi Condensed"/>
              <a:buChar char="■"/>
              <a:defRPr/>
            </a:lvl9pPr>
          </a:lstStyle>
          <a:p>
            <a:endParaRPr/>
          </a:p>
        </p:txBody>
      </p:sp>
      <p:sp>
        <p:nvSpPr>
          <p:cNvPr id="1244" name="Google Shape;1244;p29"/>
          <p:cNvSpPr txBox="1">
            <a:spLocks noGrp="1"/>
          </p:cNvSpPr>
          <p:nvPr>
            <p:ph type="subTitle" idx="2"/>
          </p:nvPr>
        </p:nvSpPr>
        <p:spPr>
          <a:xfrm>
            <a:off x="4799324" y="1838475"/>
            <a:ext cx="3624600" cy="27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a:lvl1pPr>
            <a:lvl2pPr lvl="1" algn="ctr" rtl="0">
              <a:lnSpc>
                <a:spcPct val="100000"/>
              </a:lnSpc>
              <a:spcBef>
                <a:spcPts val="0"/>
              </a:spcBef>
              <a:spcAft>
                <a:spcPts val="0"/>
              </a:spcAft>
              <a:buClr>
                <a:schemeClr val="accent6"/>
              </a:buClr>
              <a:buSzPts val="1400"/>
              <a:buFont typeface="Barlow Semi Condensed"/>
              <a:buChar char="○"/>
              <a:defRPr/>
            </a:lvl2pPr>
            <a:lvl3pPr lvl="2" algn="ctr" rtl="0">
              <a:lnSpc>
                <a:spcPct val="100000"/>
              </a:lnSpc>
              <a:spcBef>
                <a:spcPts val="0"/>
              </a:spcBef>
              <a:spcAft>
                <a:spcPts val="0"/>
              </a:spcAft>
              <a:buClr>
                <a:schemeClr val="accent6"/>
              </a:buClr>
              <a:buSzPts val="1400"/>
              <a:buFont typeface="Barlow Semi Condensed"/>
              <a:buChar char="■"/>
              <a:defRPr/>
            </a:lvl3pPr>
            <a:lvl4pPr lvl="3" algn="ctr" rtl="0">
              <a:lnSpc>
                <a:spcPct val="100000"/>
              </a:lnSpc>
              <a:spcBef>
                <a:spcPts val="0"/>
              </a:spcBef>
              <a:spcAft>
                <a:spcPts val="0"/>
              </a:spcAft>
              <a:buClr>
                <a:schemeClr val="accent6"/>
              </a:buClr>
              <a:buSzPts val="1400"/>
              <a:buFont typeface="Barlow Semi Condensed"/>
              <a:buChar char="●"/>
              <a:defRPr/>
            </a:lvl4pPr>
            <a:lvl5pPr lvl="4" algn="ctr" rtl="0">
              <a:lnSpc>
                <a:spcPct val="100000"/>
              </a:lnSpc>
              <a:spcBef>
                <a:spcPts val="0"/>
              </a:spcBef>
              <a:spcAft>
                <a:spcPts val="0"/>
              </a:spcAft>
              <a:buClr>
                <a:schemeClr val="accent6"/>
              </a:buClr>
              <a:buSzPts val="1400"/>
              <a:buFont typeface="Barlow Semi Condensed"/>
              <a:buChar char="○"/>
              <a:defRPr/>
            </a:lvl5pPr>
            <a:lvl6pPr lvl="5" algn="ctr" rtl="0">
              <a:lnSpc>
                <a:spcPct val="100000"/>
              </a:lnSpc>
              <a:spcBef>
                <a:spcPts val="0"/>
              </a:spcBef>
              <a:spcAft>
                <a:spcPts val="0"/>
              </a:spcAft>
              <a:buClr>
                <a:schemeClr val="accent6"/>
              </a:buClr>
              <a:buSzPts val="1400"/>
              <a:buFont typeface="Barlow Semi Condensed"/>
              <a:buChar char="■"/>
              <a:defRPr/>
            </a:lvl6pPr>
            <a:lvl7pPr lvl="6" algn="ctr" rtl="0">
              <a:lnSpc>
                <a:spcPct val="100000"/>
              </a:lnSpc>
              <a:spcBef>
                <a:spcPts val="0"/>
              </a:spcBef>
              <a:spcAft>
                <a:spcPts val="0"/>
              </a:spcAft>
              <a:buClr>
                <a:schemeClr val="accent6"/>
              </a:buClr>
              <a:buSzPts val="1400"/>
              <a:buFont typeface="Barlow Semi Condensed"/>
              <a:buChar char="●"/>
              <a:defRPr/>
            </a:lvl7pPr>
            <a:lvl8pPr lvl="7" algn="ctr" rtl="0">
              <a:lnSpc>
                <a:spcPct val="100000"/>
              </a:lnSpc>
              <a:spcBef>
                <a:spcPts val="0"/>
              </a:spcBef>
              <a:spcAft>
                <a:spcPts val="0"/>
              </a:spcAft>
              <a:buClr>
                <a:schemeClr val="accent6"/>
              </a:buClr>
              <a:buSzPts val="1400"/>
              <a:buFont typeface="Barlow Semi Condensed"/>
              <a:buChar char="○"/>
              <a:defRPr/>
            </a:lvl8pPr>
            <a:lvl9pPr lvl="8" algn="ctr" rtl="0">
              <a:lnSpc>
                <a:spcPct val="100000"/>
              </a:lnSpc>
              <a:spcBef>
                <a:spcPts val="0"/>
              </a:spcBef>
              <a:spcAft>
                <a:spcPts val="0"/>
              </a:spcAft>
              <a:buClr>
                <a:schemeClr val="accent6"/>
              </a:buClr>
              <a:buSzPts val="1400"/>
              <a:buFont typeface="Barlow Semi Condensed"/>
              <a:buChar char="■"/>
              <a:defRPr/>
            </a:lvl9pPr>
          </a:lstStyle>
          <a:p>
            <a:endParaRPr/>
          </a:p>
        </p:txBody>
      </p:sp>
      <p:sp>
        <p:nvSpPr>
          <p:cNvPr id="1245" name="Google Shape;1245;p29"/>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46" name="Google Shape;1246;p29"/>
          <p:cNvGrpSpPr/>
          <p:nvPr/>
        </p:nvGrpSpPr>
        <p:grpSpPr>
          <a:xfrm flipH="1">
            <a:off x="3575968" y="4223405"/>
            <a:ext cx="691980" cy="936635"/>
            <a:chOff x="3051600" y="3618575"/>
            <a:chExt cx="498150" cy="674275"/>
          </a:xfrm>
        </p:grpSpPr>
        <p:sp>
          <p:nvSpPr>
            <p:cNvPr id="1247" name="Google Shape;1247;p29"/>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1248" name="Google Shape;1248;p29"/>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9"/>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9"/>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9"/>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9"/>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9"/>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9"/>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9"/>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9"/>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29"/>
          <p:cNvGrpSpPr/>
          <p:nvPr/>
        </p:nvGrpSpPr>
        <p:grpSpPr>
          <a:xfrm flipH="1">
            <a:off x="2580078" y="4646209"/>
            <a:ext cx="434094" cy="536679"/>
            <a:chOff x="3909000" y="3894125"/>
            <a:chExt cx="312500" cy="386350"/>
          </a:xfrm>
        </p:grpSpPr>
        <p:sp>
          <p:nvSpPr>
            <p:cNvPr id="1259" name="Google Shape;1259;p29"/>
            <p:cNvSpPr/>
            <p:nvPr/>
          </p:nvSpPr>
          <p:spPr>
            <a:xfrm>
              <a:off x="3909000" y="3894125"/>
              <a:ext cx="86250" cy="344200"/>
            </a:xfrm>
            <a:custGeom>
              <a:avLst/>
              <a:gdLst/>
              <a:ahLst/>
              <a:cxnLst/>
              <a:rect l="l" t="t" r="r" b="b"/>
              <a:pathLst>
                <a:path w="3450" h="13768" extrusionOk="0">
                  <a:moveTo>
                    <a:pt x="851" y="0"/>
                  </a:moveTo>
                  <a:cubicBezTo>
                    <a:pt x="0" y="511"/>
                    <a:pt x="0" y="1794"/>
                    <a:pt x="93" y="2986"/>
                  </a:cubicBezTo>
                  <a:cubicBezTo>
                    <a:pt x="387" y="6451"/>
                    <a:pt x="1145" y="10102"/>
                    <a:pt x="2707" y="13768"/>
                  </a:cubicBezTo>
                  <a:cubicBezTo>
                    <a:pt x="2800" y="11370"/>
                    <a:pt x="3450" y="9885"/>
                    <a:pt x="3326" y="7394"/>
                  </a:cubicBezTo>
                  <a:cubicBezTo>
                    <a:pt x="3249" y="5863"/>
                    <a:pt x="3001" y="4270"/>
                    <a:pt x="2584" y="2645"/>
                  </a:cubicBezTo>
                  <a:cubicBezTo>
                    <a:pt x="2336" y="1686"/>
                    <a:pt x="1826" y="480"/>
                    <a:pt x="85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9"/>
            <p:cNvSpPr/>
            <p:nvPr/>
          </p:nvSpPr>
          <p:spPr>
            <a:xfrm>
              <a:off x="4009550" y="3900750"/>
              <a:ext cx="211950" cy="379725"/>
            </a:xfrm>
            <a:custGeom>
              <a:avLst/>
              <a:gdLst/>
              <a:ahLst/>
              <a:cxnLst/>
              <a:rect l="l" t="t" r="r" b="b"/>
              <a:pathLst>
                <a:path w="8478" h="15189" extrusionOk="0">
                  <a:moveTo>
                    <a:pt x="7664" y="1"/>
                  </a:moveTo>
                  <a:cubicBezTo>
                    <a:pt x="7525" y="1"/>
                    <a:pt x="7390" y="33"/>
                    <a:pt x="7271" y="75"/>
                  </a:cubicBezTo>
                  <a:cubicBezTo>
                    <a:pt x="4471" y="1019"/>
                    <a:pt x="2645" y="3324"/>
                    <a:pt x="1609" y="6062"/>
                  </a:cubicBezTo>
                  <a:cubicBezTo>
                    <a:pt x="573" y="8816"/>
                    <a:pt x="263" y="12002"/>
                    <a:pt x="0" y="15189"/>
                  </a:cubicBezTo>
                  <a:cubicBezTo>
                    <a:pt x="1160" y="12884"/>
                    <a:pt x="2630" y="9867"/>
                    <a:pt x="4363" y="8073"/>
                  </a:cubicBezTo>
                  <a:cubicBezTo>
                    <a:pt x="6203" y="6139"/>
                    <a:pt x="8106" y="4113"/>
                    <a:pt x="8446" y="1112"/>
                  </a:cubicBezTo>
                  <a:cubicBezTo>
                    <a:pt x="8477" y="833"/>
                    <a:pt x="8462" y="447"/>
                    <a:pt x="8168" y="184"/>
                  </a:cubicBezTo>
                  <a:cubicBezTo>
                    <a:pt x="8007" y="48"/>
                    <a:pt x="7833" y="1"/>
                    <a:pt x="76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9"/>
            <p:cNvSpPr/>
            <p:nvPr/>
          </p:nvSpPr>
          <p:spPr>
            <a:xfrm>
              <a:off x="3926400" y="3894125"/>
              <a:ext cx="68850" cy="344200"/>
            </a:xfrm>
            <a:custGeom>
              <a:avLst/>
              <a:gdLst/>
              <a:ahLst/>
              <a:cxnLst/>
              <a:rect l="l" t="t" r="r" b="b"/>
              <a:pathLst>
                <a:path w="2754" h="13768" extrusionOk="0">
                  <a:moveTo>
                    <a:pt x="155" y="0"/>
                  </a:moveTo>
                  <a:cubicBezTo>
                    <a:pt x="93" y="46"/>
                    <a:pt x="47" y="77"/>
                    <a:pt x="0" y="124"/>
                  </a:cubicBezTo>
                  <a:cubicBezTo>
                    <a:pt x="1284" y="4594"/>
                    <a:pt x="2305" y="9189"/>
                    <a:pt x="1996" y="13752"/>
                  </a:cubicBezTo>
                  <a:cubicBezTo>
                    <a:pt x="1996" y="13768"/>
                    <a:pt x="2011" y="13768"/>
                    <a:pt x="2011" y="13768"/>
                  </a:cubicBezTo>
                  <a:cubicBezTo>
                    <a:pt x="2104" y="11370"/>
                    <a:pt x="2754" y="9885"/>
                    <a:pt x="2630" y="7394"/>
                  </a:cubicBezTo>
                  <a:cubicBezTo>
                    <a:pt x="2553" y="5863"/>
                    <a:pt x="2305" y="4270"/>
                    <a:pt x="1888" y="2645"/>
                  </a:cubicBezTo>
                  <a:cubicBezTo>
                    <a:pt x="1640" y="1686"/>
                    <a:pt x="1130" y="480"/>
                    <a:pt x="15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9"/>
            <p:cNvSpPr/>
            <p:nvPr/>
          </p:nvSpPr>
          <p:spPr>
            <a:xfrm>
              <a:off x="4009550" y="3900725"/>
              <a:ext cx="196875" cy="379750"/>
            </a:xfrm>
            <a:custGeom>
              <a:avLst/>
              <a:gdLst/>
              <a:ahLst/>
              <a:cxnLst/>
              <a:rect l="l" t="t" r="r" b="b"/>
              <a:pathLst>
                <a:path w="7875" h="15190" extrusionOk="0">
                  <a:moveTo>
                    <a:pt x="7663" y="1"/>
                  </a:moveTo>
                  <a:cubicBezTo>
                    <a:pt x="7525" y="1"/>
                    <a:pt x="7395" y="35"/>
                    <a:pt x="7271" y="76"/>
                  </a:cubicBezTo>
                  <a:cubicBezTo>
                    <a:pt x="4471" y="1020"/>
                    <a:pt x="2645" y="3325"/>
                    <a:pt x="1609" y="6063"/>
                  </a:cubicBezTo>
                  <a:cubicBezTo>
                    <a:pt x="573" y="8817"/>
                    <a:pt x="263" y="12003"/>
                    <a:pt x="0" y="15190"/>
                  </a:cubicBezTo>
                  <a:cubicBezTo>
                    <a:pt x="47" y="15097"/>
                    <a:pt x="93" y="15020"/>
                    <a:pt x="139" y="14927"/>
                  </a:cubicBezTo>
                  <a:cubicBezTo>
                    <a:pt x="1145" y="9342"/>
                    <a:pt x="3898" y="4083"/>
                    <a:pt x="7874" y="30"/>
                  </a:cubicBezTo>
                  <a:cubicBezTo>
                    <a:pt x="7802" y="9"/>
                    <a:pt x="7731" y="1"/>
                    <a:pt x="76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9"/>
            <p:cNvSpPr/>
            <p:nvPr/>
          </p:nvSpPr>
          <p:spPr>
            <a:xfrm>
              <a:off x="3921750" y="3978025"/>
              <a:ext cx="73500" cy="260300"/>
            </a:xfrm>
            <a:custGeom>
              <a:avLst/>
              <a:gdLst/>
              <a:ahLst/>
              <a:cxnLst/>
              <a:rect l="l" t="t" r="r" b="b"/>
              <a:pathLst>
                <a:path w="2940" h="10412" extrusionOk="0">
                  <a:moveTo>
                    <a:pt x="2244" y="1"/>
                  </a:moveTo>
                  <a:cubicBezTo>
                    <a:pt x="2135" y="1548"/>
                    <a:pt x="2027" y="3095"/>
                    <a:pt x="1903" y="4642"/>
                  </a:cubicBezTo>
                  <a:cubicBezTo>
                    <a:pt x="1889" y="4904"/>
                    <a:pt x="1778" y="5249"/>
                    <a:pt x="1532" y="5249"/>
                  </a:cubicBezTo>
                  <a:cubicBezTo>
                    <a:pt x="1517" y="5249"/>
                    <a:pt x="1502" y="5248"/>
                    <a:pt x="1486" y="5245"/>
                  </a:cubicBezTo>
                  <a:cubicBezTo>
                    <a:pt x="1331" y="5230"/>
                    <a:pt x="1238" y="5075"/>
                    <a:pt x="1161" y="4951"/>
                  </a:cubicBezTo>
                  <a:cubicBezTo>
                    <a:pt x="774" y="4270"/>
                    <a:pt x="387" y="3590"/>
                    <a:pt x="1" y="2925"/>
                  </a:cubicBezTo>
                  <a:lnTo>
                    <a:pt x="1" y="2925"/>
                  </a:lnTo>
                  <a:cubicBezTo>
                    <a:pt x="434" y="5384"/>
                    <a:pt x="1114" y="7890"/>
                    <a:pt x="2197" y="10412"/>
                  </a:cubicBezTo>
                  <a:cubicBezTo>
                    <a:pt x="2290" y="8014"/>
                    <a:pt x="2940" y="6529"/>
                    <a:pt x="2816" y="4038"/>
                  </a:cubicBezTo>
                  <a:cubicBezTo>
                    <a:pt x="2754" y="2723"/>
                    <a:pt x="2553" y="1378"/>
                    <a:pt x="224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9"/>
            <p:cNvSpPr/>
            <p:nvPr/>
          </p:nvSpPr>
          <p:spPr>
            <a:xfrm>
              <a:off x="4009550" y="4002000"/>
              <a:ext cx="161275" cy="278475"/>
            </a:xfrm>
            <a:custGeom>
              <a:avLst/>
              <a:gdLst/>
              <a:ahLst/>
              <a:cxnLst/>
              <a:rect l="l" t="t" r="r" b="b"/>
              <a:pathLst>
                <a:path w="6451" h="11139" extrusionOk="0">
                  <a:moveTo>
                    <a:pt x="2568" y="1"/>
                  </a:moveTo>
                  <a:lnTo>
                    <a:pt x="2568" y="1"/>
                  </a:lnTo>
                  <a:cubicBezTo>
                    <a:pt x="2197" y="635"/>
                    <a:pt x="1872" y="1300"/>
                    <a:pt x="1609" y="2012"/>
                  </a:cubicBezTo>
                  <a:cubicBezTo>
                    <a:pt x="573" y="4766"/>
                    <a:pt x="263" y="7952"/>
                    <a:pt x="0" y="11139"/>
                  </a:cubicBezTo>
                  <a:cubicBezTo>
                    <a:pt x="1160" y="8834"/>
                    <a:pt x="2630" y="5817"/>
                    <a:pt x="4363" y="4023"/>
                  </a:cubicBezTo>
                  <a:cubicBezTo>
                    <a:pt x="5074" y="3265"/>
                    <a:pt x="5801" y="2507"/>
                    <a:pt x="6451" y="1672"/>
                  </a:cubicBezTo>
                  <a:lnTo>
                    <a:pt x="6451" y="1672"/>
                  </a:lnTo>
                  <a:cubicBezTo>
                    <a:pt x="5182" y="2646"/>
                    <a:pt x="3898" y="3590"/>
                    <a:pt x="2599" y="4518"/>
                  </a:cubicBezTo>
                  <a:cubicBezTo>
                    <a:pt x="2482" y="4603"/>
                    <a:pt x="2336" y="4681"/>
                    <a:pt x="2205" y="4681"/>
                  </a:cubicBezTo>
                  <a:cubicBezTo>
                    <a:pt x="2146" y="4681"/>
                    <a:pt x="2090" y="4665"/>
                    <a:pt x="2042" y="4626"/>
                  </a:cubicBezTo>
                  <a:cubicBezTo>
                    <a:pt x="1903" y="4533"/>
                    <a:pt x="1918" y="4332"/>
                    <a:pt x="1934" y="4162"/>
                  </a:cubicBezTo>
                  <a:cubicBezTo>
                    <a:pt x="2135" y="2770"/>
                    <a:pt x="2336" y="1378"/>
                    <a:pt x="256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29"/>
          <p:cNvGrpSpPr/>
          <p:nvPr/>
        </p:nvGrpSpPr>
        <p:grpSpPr>
          <a:xfrm>
            <a:off x="260382" y="254326"/>
            <a:ext cx="8607802" cy="4687794"/>
            <a:chOff x="260382" y="254326"/>
            <a:chExt cx="8607802" cy="4687794"/>
          </a:xfrm>
        </p:grpSpPr>
        <p:sp>
          <p:nvSpPr>
            <p:cNvPr id="1266" name="Google Shape;1266;p29"/>
            <p:cNvSpPr/>
            <p:nvPr/>
          </p:nvSpPr>
          <p:spPr>
            <a:xfrm flipH="1">
              <a:off x="8703863" y="361028"/>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flipH="1">
              <a:off x="260382" y="3597303"/>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9"/>
            <p:cNvSpPr/>
            <p:nvPr/>
          </p:nvSpPr>
          <p:spPr>
            <a:xfrm flipH="1">
              <a:off x="8703878" y="2661729"/>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9"/>
            <p:cNvSpPr/>
            <p:nvPr/>
          </p:nvSpPr>
          <p:spPr>
            <a:xfrm flipH="1">
              <a:off x="355678" y="347560"/>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9"/>
            <p:cNvSpPr/>
            <p:nvPr/>
          </p:nvSpPr>
          <p:spPr>
            <a:xfrm flipH="1">
              <a:off x="8570002" y="477783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flipH="1">
              <a:off x="1881421" y="4676706"/>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9"/>
            <p:cNvSpPr/>
            <p:nvPr/>
          </p:nvSpPr>
          <p:spPr>
            <a:xfrm flipH="1">
              <a:off x="464317" y="252154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9"/>
            <p:cNvSpPr/>
            <p:nvPr/>
          </p:nvSpPr>
          <p:spPr>
            <a:xfrm flipH="1">
              <a:off x="8836615" y="3853754"/>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9"/>
            <p:cNvSpPr/>
            <p:nvPr/>
          </p:nvSpPr>
          <p:spPr>
            <a:xfrm flipH="1">
              <a:off x="559210" y="4506484"/>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9"/>
            <p:cNvSpPr/>
            <p:nvPr/>
          </p:nvSpPr>
          <p:spPr>
            <a:xfrm flipH="1">
              <a:off x="2067980" y="254326"/>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9"/>
            <p:cNvSpPr/>
            <p:nvPr/>
          </p:nvSpPr>
          <p:spPr>
            <a:xfrm flipH="1">
              <a:off x="7505521" y="293347"/>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4">
  <p:cSld name="CUSTOM_13">
    <p:spTree>
      <p:nvGrpSpPr>
        <p:cNvPr id="1" name="Shape 1277"/>
        <p:cNvGrpSpPr/>
        <p:nvPr/>
      </p:nvGrpSpPr>
      <p:grpSpPr>
        <a:xfrm>
          <a:off x="0" y="0"/>
          <a:ext cx="0" cy="0"/>
          <a:chOff x="0" y="0"/>
          <a:chExt cx="0" cy="0"/>
        </a:xfrm>
      </p:grpSpPr>
      <p:pic>
        <p:nvPicPr>
          <p:cNvPr id="1278" name="Google Shape;1278;p30"/>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279" name="Google Shape;1279;p30"/>
          <p:cNvSpPr txBox="1">
            <a:spLocks noGrp="1"/>
          </p:cNvSpPr>
          <p:nvPr>
            <p:ph type="subTitle" idx="1"/>
          </p:nvPr>
        </p:nvSpPr>
        <p:spPr>
          <a:xfrm>
            <a:off x="720000" y="1838475"/>
            <a:ext cx="3624600" cy="27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B870FF"/>
              </a:buClr>
              <a:buSzPts val="1400"/>
              <a:buFont typeface="Lato"/>
              <a:buChar char="●"/>
              <a:defRPr/>
            </a:lvl1pPr>
            <a:lvl2pPr lvl="1" algn="ctr" rtl="0">
              <a:lnSpc>
                <a:spcPct val="100000"/>
              </a:lnSpc>
              <a:spcBef>
                <a:spcPts val="0"/>
              </a:spcBef>
              <a:spcAft>
                <a:spcPts val="0"/>
              </a:spcAft>
              <a:buClr>
                <a:schemeClr val="accent6"/>
              </a:buClr>
              <a:buSzPts val="1400"/>
              <a:buFont typeface="Barlow Semi Condensed"/>
              <a:buChar char="○"/>
              <a:defRPr/>
            </a:lvl2pPr>
            <a:lvl3pPr lvl="2" algn="ctr" rtl="0">
              <a:lnSpc>
                <a:spcPct val="100000"/>
              </a:lnSpc>
              <a:spcBef>
                <a:spcPts val="0"/>
              </a:spcBef>
              <a:spcAft>
                <a:spcPts val="0"/>
              </a:spcAft>
              <a:buClr>
                <a:schemeClr val="accent6"/>
              </a:buClr>
              <a:buSzPts val="1400"/>
              <a:buFont typeface="Barlow Semi Condensed"/>
              <a:buChar char="■"/>
              <a:defRPr/>
            </a:lvl3pPr>
            <a:lvl4pPr lvl="3" algn="ctr" rtl="0">
              <a:lnSpc>
                <a:spcPct val="100000"/>
              </a:lnSpc>
              <a:spcBef>
                <a:spcPts val="0"/>
              </a:spcBef>
              <a:spcAft>
                <a:spcPts val="0"/>
              </a:spcAft>
              <a:buClr>
                <a:schemeClr val="accent6"/>
              </a:buClr>
              <a:buSzPts val="1400"/>
              <a:buFont typeface="Barlow Semi Condensed"/>
              <a:buChar char="●"/>
              <a:defRPr/>
            </a:lvl4pPr>
            <a:lvl5pPr lvl="4" algn="ctr" rtl="0">
              <a:lnSpc>
                <a:spcPct val="100000"/>
              </a:lnSpc>
              <a:spcBef>
                <a:spcPts val="0"/>
              </a:spcBef>
              <a:spcAft>
                <a:spcPts val="0"/>
              </a:spcAft>
              <a:buClr>
                <a:schemeClr val="accent6"/>
              </a:buClr>
              <a:buSzPts val="1400"/>
              <a:buFont typeface="Barlow Semi Condensed"/>
              <a:buChar char="○"/>
              <a:defRPr/>
            </a:lvl5pPr>
            <a:lvl6pPr lvl="5" algn="ctr" rtl="0">
              <a:lnSpc>
                <a:spcPct val="100000"/>
              </a:lnSpc>
              <a:spcBef>
                <a:spcPts val="0"/>
              </a:spcBef>
              <a:spcAft>
                <a:spcPts val="0"/>
              </a:spcAft>
              <a:buClr>
                <a:schemeClr val="accent6"/>
              </a:buClr>
              <a:buSzPts val="1400"/>
              <a:buFont typeface="Barlow Semi Condensed"/>
              <a:buChar char="■"/>
              <a:defRPr/>
            </a:lvl6pPr>
            <a:lvl7pPr lvl="6" algn="ctr" rtl="0">
              <a:lnSpc>
                <a:spcPct val="100000"/>
              </a:lnSpc>
              <a:spcBef>
                <a:spcPts val="0"/>
              </a:spcBef>
              <a:spcAft>
                <a:spcPts val="0"/>
              </a:spcAft>
              <a:buClr>
                <a:schemeClr val="accent6"/>
              </a:buClr>
              <a:buSzPts val="1400"/>
              <a:buFont typeface="Barlow Semi Condensed"/>
              <a:buChar char="●"/>
              <a:defRPr/>
            </a:lvl7pPr>
            <a:lvl8pPr lvl="7" algn="ctr" rtl="0">
              <a:lnSpc>
                <a:spcPct val="100000"/>
              </a:lnSpc>
              <a:spcBef>
                <a:spcPts val="0"/>
              </a:spcBef>
              <a:spcAft>
                <a:spcPts val="0"/>
              </a:spcAft>
              <a:buClr>
                <a:schemeClr val="accent6"/>
              </a:buClr>
              <a:buSzPts val="1400"/>
              <a:buFont typeface="Barlow Semi Condensed"/>
              <a:buChar char="○"/>
              <a:defRPr/>
            </a:lvl8pPr>
            <a:lvl9pPr lvl="8" algn="ctr" rtl="0">
              <a:lnSpc>
                <a:spcPct val="100000"/>
              </a:lnSpc>
              <a:spcBef>
                <a:spcPts val="0"/>
              </a:spcBef>
              <a:spcAft>
                <a:spcPts val="0"/>
              </a:spcAft>
              <a:buClr>
                <a:schemeClr val="accent6"/>
              </a:buClr>
              <a:buSzPts val="1400"/>
              <a:buFont typeface="Barlow Semi Condensed"/>
              <a:buChar char="■"/>
              <a:defRPr/>
            </a:lvl9pPr>
          </a:lstStyle>
          <a:p>
            <a:endParaRPr/>
          </a:p>
        </p:txBody>
      </p:sp>
      <p:sp>
        <p:nvSpPr>
          <p:cNvPr id="1280" name="Google Shape;1280;p30"/>
          <p:cNvSpPr txBox="1">
            <a:spLocks noGrp="1"/>
          </p:cNvSpPr>
          <p:nvPr>
            <p:ph type="subTitle" idx="2"/>
          </p:nvPr>
        </p:nvSpPr>
        <p:spPr>
          <a:xfrm>
            <a:off x="4799324" y="1838475"/>
            <a:ext cx="3624600" cy="27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Clr>
                <a:schemeClr val="accent6"/>
              </a:buClr>
              <a:buSzPts val="1400"/>
              <a:buFont typeface="Barlow Semi Condensed"/>
              <a:buChar char="○"/>
              <a:defRPr/>
            </a:lvl2pPr>
            <a:lvl3pPr lvl="2" algn="ctr" rtl="0">
              <a:lnSpc>
                <a:spcPct val="100000"/>
              </a:lnSpc>
              <a:spcBef>
                <a:spcPts val="0"/>
              </a:spcBef>
              <a:spcAft>
                <a:spcPts val="0"/>
              </a:spcAft>
              <a:buClr>
                <a:schemeClr val="accent6"/>
              </a:buClr>
              <a:buSzPts val="1400"/>
              <a:buFont typeface="Barlow Semi Condensed"/>
              <a:buChar char="■"/>
              <a:defRPr/>
            </a:lvl3pPr>
            <a:lvl4pPr lvl="3" algn="ctr" rtl="0">
              <a:lnSpc>
                <a:spcPct val="100000"/>
              </a:lnSpc>
              <a:spcBef>
                <a:spcPts val="0"/>
              </a:spcBef>
              <a:spcAft>
                <a:spcPts val="0"/>
              </a:spcAft>
              <a:buClr>
                <a:schemeClr val="accent6"/>
              </a:buClr>
              <a:buSzPts val="1400"/>
              <a:buFont typeface="Barlow Semi Condensed"/>
              <a:buChar char="●"/>
              <a:defRPr/>
            </a:lvl4pPr>
            <a:lvl5pPr lvl="4" algn="ctr" rtl="0">
              <a:lnSpc>
                <a:spcPct val="100000"/>
              </a:lnSpc>
              <a:spcBef>
                <a:spcPts val="0"/>
              </a:spcBef>
              <a:spcAft>
                <a:spcPts val="0"/>
              </a:spcAft>
              <a:buClr>
                <a:schemeClr val="accent6"/>
              </a:buClr>
              <a:buSzPts val="1400"/>
              <a:buFont typeface="Barlow Semi Condensed"/>
              <a:buChar char="○"/>
              <a:defRPr/>
            </a:lvl5pPr>
            <a:lvl6pPr lvl="5" algn="ctr" rtl="0">
              <a:lnSpc>
                <a:spcPct val="100000"/>
              </a:lnSpc>
              <a:spcBef>
                <a:spcPts val="0"/>
              </a:spcBef>
              <a:spcAft>
                <a:spcPts val="0"/>
              </a:spcAft>
              <a:buClr>
                <a:schemeClr val="accent6"/>
              </a:buClr>
              <a:buSzPts val="1400"/>
              <a:buFont typeface="Barlow Semi Condensed"/>
              <a:buChar char="■"/>
              <a:defRPr/>
            </a:lvl6pPr>
            <a:lvl7pPr lvl="6" algn="ctr" rtl="0">
              <a:lnSpc>
                <a:spcPct val="100000"/>
              </a:lnSpc>
              <a:spcBef>
                <a:spcPts val="0"/>
              </a:spcBef>
              <a:spcAft>
                <a:spcPts val="0"/>
              </a:spcAft>
              <a:buClr>
                <a:schemeClr val="accent6"/>
              </a:buClr>
              <a:buSzPts val="1400"/>
              <a:buFont typeface="Barlow Semi Condensed"/>
              <a:buChar char="●"/>
              <a:defRPr/>
            </a:lvl7pPr>
            <a:lvl8pPr lvl="7" algn="ctr" rtl="0">
              <a:lnSpc>
                <a:spcPct val="100000"/>
              </a:lnSpc>
              <a:spcBef>
                <a:spcPts val="0"/>
              </a:spcBef>
              <a:spcAft>
                <a:spcPts val="0"/>
              </a:spcAft>
              <a:buClr>
                <a:schemeClr val="accent6"/>
              </a:buClr>
              <a:buSzPts val="1400"/>
              <a:buFont typeface="Barlow Semi Condensed"/>
              <a:buChar char="○"/>
              <a:defRPr/>
            </a:lvl8pPr>
            <a:lvl9pPr lvl="8" algn="ctr" rtl="0">
              <a:lnSpc>
                <a:spcPct val="100000"/>
              </a:lnSpc>
              <a:spcBef>
                <a:spcPts val="0"/>
              </a:spcBef>
              <a:spcAft>
                <a:spcPts val="0"/>
              </a:spcAft>
              <a:buClr>
                <a:schemeClr val="accent6"/>
              </a:buClr>
              <a:buSzPts val="1400"/>
              <a:buFont typeface="Barlow Semi Condensed"/>
              <a:buChar char="■"/>
              <a:defRPr/>
            </a:lvl9pPr>
          </a:lstStyle>
          <a:p>
            <a:endParaRPr/>
          </a:p>
        </p:txBody>
      </p:sp>
      <p:sp>
        <p:nvSpPr>
          <p:cNvPr id="1281" name="Google Shape;1281;p30"/>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82" name="Google Shape;1282;p30"/>
          <p:cNvGrpSpPr/>
          <p:nvPr/>
        </p:nvGrpSpPr>
        <p:grpSpPr>
          <a:xfrm>
            <a:off x="3357889" y="4207629"/>
            <a:ext cx="258407" cy="1021683"/>
            <a:chOff x="5996975" y="3592950"/>
            <a:chExt cx="186025" cy="735500"/>
          </a:xfrm>
        </p:grpSpPr>
        <p:sp>
          <p:nvSpPr>
            <p:cNvPr id="1283" name="Google Shape;1283;p30"/>
            <p:cNvSpPr/>
            <p:nvPr/>
          </p:nvSpPr>
          <p:spPr>
            <a:xfrm>
              <a:off x="5996975" y="3593000"/>
              <a:ext cx="186025" cy="735450"/>
            </a:xfrm>
            <a:custGeom>
              <a:avLst/>
              <a:gdLst/>
              <a:ahLst/>
              <a:cxnLst/>
              <a:rect l="l" t="t" r="r" b="b"/>
              <a:pathLst>
                <a:path w="7441" h="29418" extrusionOk="0">
                  <a:moveTo>
                    <a:pt x="2933" y="1"/>
                  </a:moveTo>
                  <a:cubicBezTo>
                    <a:pt x="2900" y="1"/>
                    <a:pt x="2866" y="4"/>
                    <a:pt x="2831" y="10"/>
                  </a:cubicBezTo>
                  <a:cubicBezTo>
                    <a:pt x="2615" y="41"/>
                    <a:pt x="2444" y="211"/>
                    <a:pt x="2305" y="381"/>
                  </a:cubicBezTo>
                  <a:cubicBezTo>
                    <a:pt x="1269" y="1572"/>
                    <a:pt x="959" y="3212"/>
                    <a:pt x="805" y="4790"/>
                  </a:cubicBezTo>
                  <a:cubicBezTo>
                    <a:pt x="0" y="13391"/>
                    <a:pt x="3264" y="21868"/>
                    <a:pt x="7441" y="29417"/>
                  </a:cubicBezTo>
                  <a:cubicBezTo>
                    <a:pt x="6776" y="25689"/>
                    <a:pt x="5631" y="20971"/>
                    <a:pt x="5662" y="17181"/>
                  </a:cubicBezTo>
                  <a:cubicBezTo>
                    <a:pt x="5724" y="11751"/>
                    <a:pt x="5090" y="6321"/>
                    <a:pt x="3790" y="1062"/>
                  </a:cubicBezTo>
                  <a:cubicBezTo>
                    <a:pt x="3675" y="585"/>
                    <a:pt x="3397" y="1"/>
                    <a:pt x="29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0"/>
            <p:cNvSpPr/>
            <p:nvPr/>
          </p:nvSpPr>
          <p:spPr>
            <a:xfrm>
              <a:off x="5997750" y="3592950"/>
              <a:ext cx="171350" cy="709200"/>
            </a:xfrm>
            <a:custGeom>
              <a:avLst/>
              <a:gdLst/>
              <a:ahLst/>
              <a:cxnLst/>
              <a:rect l="l" t="t" r="r" b="b"/>
              <a:pathLst>
                <a:path w="6854" h="28368" extrusionOk="0">
                  <a:moveTo>
                    <a:pt x="2906" y="0"/>
                  </a:moveTo>
                  <a:cubicBezTo>
                    <a:pt x="2874" y="0"/>
                    <a:pt x="2839" y="4"/>
                    <a:pt x="2800" y="12"/>
                  </a:cubicBezTo>
                  <a:cubicBezTo>
                    <a:pt x="2584" y="43"/>
                    <a:pt x="2413" y="213"/>
                    <a:pt x="2274" y="383"/>
                  </a:cubicBezTo>
                  <a:cubicBezTo>
                    <a:pt x="1238" y="1574"/>
                    <a:pt x="928" y="3214"/>
                    <a:pt x="774" y="4792"/>
                  </a:cubicBezTo>
                  <a:cubicBezTo>
                    <a:pt x="0" y="12991"/>
                    <a:pt x="2939" y="21081"/>
                    <a:pt x="6853" y="28367"/>
                  </a:cubicBezTo>
                  <a:cubicBezTo>
                    <a:pt x="5043" y="24067"/>
                    <a:pt x="3945" y="19457"/>
                    <a:pt x="3372" y="14801"/>
                  </a:cubicBezTo>
                  <a:cubicBezTo>
                    <a:pt x="2769" y="9897"/>
                    <a:pt x="2754" y="4947"/>
                    <a:pt x="3001" y="12"/>
                  </a:cubicBezTo>
                  <a:cubicBezTo>
                    <a:pt x="2970" y="4"/>
                    <a:pt x="2939" y="0"/>
                    <a:pt x="29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0"/>
            <p:cNvSpPr/>
            <p:nvPr/>
          </p:nvSpPr>
          <p:spPr>
            <a:xfrm>
              <a:off x="6025200" y="3810200"/>
              <a:ext cx="157800" cy="518250"/>
            </a:xfrm>
            <a:custGeom>
              <a:avLst/>
              <a:gdLst/>
              <a:ahLst/>
              <a:cxnLst/>
              <a:rect l="l" t="t" r="r" b="b"/>
              <a:pathLst>
                <a:path w="6312" h="20730" extrusionOk="0">
                  <a:moveTo>
                    <a:pt x="4053" y="0"/>
                  </a:moveTo>
                  <a:cubicBezTo>
                    <a:pt x="3636" y="3218"/>
                    <a:pt x="3326" y="6451"/>
                    <a:pt x="3156" y="9684"/>
                  </a:cubicBezTo>
                  <a:cubicBezTo>
                    <a:pt x="1965" y="7874"/>
                    <a:pt x="913" y="5971"/>
                    <a:pt x="0" y="3991"/>
                  </a:cubicBezTo>
                  <a:lnTo>
                    <a:pt x="0" y="3991"/>
                  </a:lnTo>
                  <a:cubicBezTo>
                    <a:pt x="975" y="9839"/>
                    <a:pt x="3419" y="15500"/>
                    <a:pt x="6312" y="20729"/>
                  </a:cubicBezTo>
                  <a:cubicBezTo>
                    <a:pt x="5647" y="17001"/>
                    <a:pt x="4502" y="12283"/>
                    <a:pt x="4533" y="8493"/>
                  </a:cubicBezTo>
                  <a:cubicBezTo>
                    <a:pt x="4564" y="5662"/>
                    <a:pt x="4394" y="2816"/>
                    <a:pt x="405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30"/>
          <p:cNvGrpSpPr/>
          <p:nvPr/>
        </p:nvGrpSpPr>
        <p:grpSpPr>
          <a:xfrm flipH="1">
            <a:off x="5189661" y="4501897"/>
            <a:ext cx="547140" cy="701500"/>
            <a:chOff x="3905125" y="2252100"/>
            <a:chExt cx="254875" cy="326750"/>
          </a:xfrm>
        </p:grpSpPr>
        <p:sp>
          <p:nvSpPr>
            <p:cNvPr id="1287" name="Google Shape;1287;p30"/>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0"/>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0"/>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0"/>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0"/>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0"/>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0"/>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0"/>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0"/>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0"/>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0"/>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0"/>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0"/>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0"/>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30"/>
          <p:cNvGrpSpPr/>
          <p:nvPr/>
        </p:nvGrpSpPr>
        <p:grpSpPr>
          <a:xfrm>
            <a:off x="260382" y="254326"/>
            <a:ext cx="8607802" cy="4687794"/>
            <a:chOff x="260382" y="254326"/>
            <a:chExt cx="8607802" cy="4687794"/>
          </a:xfrm>
        </p:grpSpPr>
        <p:sp>
          <p:nvSpPr>
            <p:cNvPr id="1303" name="Google Shape;1303;p30"/>
            <p:cNvSpPr/>
            <p:nvPr/>
          </p:nvSpPr>
          <p:spPr>
            <a:xfrm>
              <a:off x="291948" y="361028"/>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0"/>
            <p:cNvSpPr/>
            <p:nvPr/>
          </p:nvSpPr>
          <p:spPr>
            <a:xfrm>
              <a:off x="8734320" y="3597303"/>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0"/>
            <p:cNvSpPr/>
            <p:nvPr/>
          </p:nvSpPr>
          <p:spPr>
            <a:xfrm>
              <a:off x="291934" y="2661729"/>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0"/>
            <p:cNvSpPr/>
            <p:nvPr/>
          </p:nvSpPr>
          <p:spPr>
            <a:xfrm>
              <a:off x="8640134" y="347560"/>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0"/>
            <p:cNvSpPr/>
            <p:nvPr/>
          </p:nvSpPr>
          <p:spPr>
            <a:xfrm>
              <a:off x="424699" y="477783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0"/>
            <p:cNvSpPr/>
            <p:nvPr/>
          </p:nvSpPr>
          <p:spPr>
            <a:xfrm>
              <a:off x="7216650" y="4676706"/>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0"/>
            <p:cNvSpPr/>
            <p:nvPr/>
          </p:nvSpPr>
          <p:spPr>
            <a:xfrm>
              <a:off x="8633753" y="252154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0"/>
            <p:cNvSpPr/>
            <p:nvPr/>
          </p:nvSpPr>
          <p:spPr>
            <a:xfrm>
              <a:off x="260382" y="3853754"/>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0"/>
            <p:cNvSpPr/>
            <p:nvPr/>
          </p:nvSpPr>
          <p:spPr>
            <a:xfrm>
              <a:off x="8538861" y="4506484"/>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0"/>
            <p:cNvSpPr/>
            <p:nvPr/>
          </p:nvSpPr>
          <p:spPr>
            <a:xfrm>
              <a:off x="7030091" y="254326"/>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0"/>
            <p:cNvSpPr/>
            <p:nvPr/>
          </p:nvSpPr>
          <p:spPr>
            <a:xfrm>
              <a:off x="1592550" y="293347"/>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32" name="Google Shape;132;p4"/>
          <p:cNvSpPr txBox="1">
            <a:spLocks noGrp="1"/>
          </p:cNvSpPr>
          <p:nvPr>
            <p:ph type="body" idx="1"/>
          </p:nvPr>
        </p:nvSpPr>
        <p:spPr>
          <a:xfrm>
            <a:off x="720000" y="1455750"/>
            <a:ext cx="7704000" cy="2855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Font typeface="Overpass Light"/>
              <a:buChar char="●"/>
              <a:defRPr>
                <a:solidFill>
                  <a:srgbClr val="434343"/>
                </a:solidFill>
              </a:defRPr>
            </a:lvl1pPr>
            <a:lvl2pPr marL="914400" lvl="1" indent="-317500" rtl="0">
              <a:spcBef>
                <a:spcPts val="0"/>
              </a:spcBef>
              <a:spcAft>
                <a:spcPts val="0"/>
              </a:spcAft>
              <a:buClr>
                <a:schemeClr val="lt2"/>
              </a:buClr>
              <a:buSzPts val="1400"/>
              <a:buChar char="●"/>
              <a:defRPr>
                <a:solidFill>
                  <a:srgbClr val="434343"/>
                </a:solidFill>
              </a:defRPr>
            </a:lvl2pPr>
            <a:lvl3pPr marL="1371600" lvl="2" indent="-317500" rtl="0">
              <a:spcBef>
                <a:spcPts val="0"/>
              </a:spcBef>
              <a:spcAft>
                <a:spcPts val="0"/>
              </a:spcAft>
              <a:buClr>
                <a:schemeClr val="dk2"/>
              </a:buClr>
              <a:buSzPts val="1400"/>
              <a:buChar char="■"/>
              <a:defRPr>
                <a:solidFill>
                  <a:srgbClr val="434343"/>
                </a:solidFill>
              </a:defRPr>
            </a:lvl3pPr>
            <a:lvl4pPr marL="1828800" lvl="3" indent="-317500" rtl="0">
              <a:lnSpc>
                <a:spcPct val="115000"/>
              </a:lnSpc>
              <a:spcBef>
                <a:spcPts val="0"/>
              </a:spcBef>
              <a:spcAft>
                <a:spcPts val="0"/>
              </a:spcAft>
              <a:buClr>
                <a:schemeClr val="dk2"/>
              </a:buClr>
              <a:buSzPts val="1400"/>
              <a:buChar char="●"/>
              <a:defRPr>
                <a:solidFill>
                  <a:srgbClr val="434343"/>
                </a:solidFill>
              </a:defRPr>
            </a:lvl4pPr>
            <a:lvl5pPr marL="2286000" lvl="4" indent="-317500" rtl="0">
              <a:lnSpc>
                <a:spcPct val="115000"/>
              </a:lnSpc>
              <a:spcBef>
                <a:spcPts val="0"/>
              </a:spcBef>
              <a:spcAft>
                <a:spcPts val="0"/>
              </a:spcAft>
              <a:buClr>
                <a:schemeClr val="dk2"/>
              </a:buClr>
              <a:buSzPts val="1400"/>
              <a:buChar char="○"/>
              <a:defRPr>
                <a:solidFill>
                  <a:srgbClr val="434343"/>
                </a:solidFill>
              </a:defRPr>
            </a:lvl5pPr>
            <a:lvl6pPr marL="2743200" lvl="5" indent="-317500" rtl="0">
              <a:lnSpc>
                <a:spcPct val="115000"/>
              </a:lnSpc>
              <a:spcBef>
                <a:spcPts val="0"/>
              </a:spcBef>
              <a:spcAft>
                <a:spcPts val="0"/>
              </a:spcAft>
              <a:buClr>
                <a:schemeClr val="dk2"/>
              </a:buClr>
              <a:buSzPts val="1400"/>
              <a:buChar char="■"/>
              <a:defRPr>
                <a:solidFill>
                  <a:srgbClr val="434343"/>
                </a:solidFill>
              </a:defRPr>
            </a:lvl6pPr>
            <a:lvl7pPr marL="3200400" lvl="6" indent="-317500" rtl="0">
              <a:lnSpc>
                <a:spcPct val="115000"/>
              </a:lnSpc>
              <a:spcBef>
                <a:spcPts val="0"/>
              </a:spcBef>
              <a:spcAft>
                <a:spcPts val="0"/>
              </a:spcAft>
              <a:buClr>
                <a:schemeClr val="dk2"/>
              </a:buClr>
              <a:buSzPts val="1400"/>
              <a:buChar char="●"/>
              <a:defRPr>
                <a:solidFill>
                  <a:srgbClr val="434343"/>
                </a:solidFill>
              </a:defRPr>
            </a:lvl7pPr>
            <a:lvl8pPr marL="3657600" lvl="7" indent="-317500" rtl="0">
              <a:lnSpc>
                <a:spcPct val="115000"/>
              </a:lnSpc>
              <a:spcBef>
                <a:spcPts val="0"/>
              </a:spcBef>
              <a:spcAft>
                <a:spcPts val="0"/>
              </a:spcAft>
              <a:buClr>
                <a:schemeClr val="dk2"/>
              </a:buClr>
              <a:buSzPts val="1400"/>
              <a:buChar char="○"/>
              <a:defRPr>
                <a:solidFill>
                  <a:srgbClr val="434343"/>
                </a:solidFill>
              </a:defRPr>
            </a:lvl8pPr>
            <a:lvl9pPr marL="4114800" lvl="8" indent="-317500" rtl="0">
              <a:lnSpc>
                <a:spcPct val="115000"/>
              </a:lnSpc>
              <a:spcBef>
                <a:spcPts val="0"/>
              </a:spcBef>
              <a:spcAft>
                <a:spcPts val="0"/>
              </a:spcAft>
              <a:buClr>
                <a:schemeClr val="dk2"/>
              </a:buClr>
              <a:buSzPts val="1400"/>
              <a:buChar char="■"/>
              <a:defRPr>
                <a:solidFill>
                  <a:srgbClr val="434343"/>
                </a:solidFill>
              </a:defRPr>
            </a:lvl9pPr>
          </a:lstStyle>
          <a:p>
            <a:endParaRPr/>
          </a:p>
        </p:txBody>
      </p:sp>
      <p:sp>
        <p:nvSpPr>
          <p:cNvPr id="133" name="Google Shape;133;p4"/>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4" name="Google Shape;134;p4"/>
          <p:cNvGrpSpPr/>
          <p:nvPr/>
        </p:nvGrpSpPr>
        <p:grpSpPr>
          <a:xfrm rot="10800000">
            <a:off x="8034079" y="-40718"/>
            <a:ext cx="742642" cy="1005209"/>
            <a:chOff x="3051600" y="3618575"/>
            <a:chExt cx="498150" cy="674275"/>
          </a:xfrm>
        </p:grpSpPr>
        <p:sp>
          <p:nvSpPr>
            <p:cNvPr id="135" name="Google Shape;135;p4"/>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136" name="Google Shape;136;p4"/>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4"/>
          <p:cNvGrpSpPr/>
          <p:nvPr/>
        </p:nvGrpSpPr>
        <p:grpSpPr>
          <a:xfrm>
            <a:off x="215732" y="253626"/>
            <a:ext cx="8699274" cy="4649473"/>
            <a:chOff x="215732" y="253626"/>
            <a:chExt cx="8699274" cy="4649473"/>
          </a:xfrm>
        </p:grpSpPr>
        <p:sp>
          <p:nvSpPr>
            <p:cNvPr id="147" name="Google Shape;147;p4"/>
            <p:cNvSpPr/>
            <p:nvPr/>
          </p:nvSpPr>
          <p:spPr>
            <a:xfrm rot="10800000" flipH="1">
              <a:off x="417022" y="253626"/>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flipH="1">
              <a:off x="7901333" y="4654437"/>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flipH="1">
              <a:off x="8660978" y="2880415"/>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800000" flipH="1">
              <a:off x="216292" y="288040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800000" flipH="1">
              <a:off x="4211854" y="4711111"/>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800000" flipH="1">
              <a:off x="434510" y="2847283"/>
              <a:ext cx="1110" cy="1145"/>
            </a:xfrm>
            <a:custGeom>
              <a:avLst/>
              <a:gdLst/>
              <a:ahLst/>
              <a:cxnLst/>
              <a:rect l="l" t="t" r="r" b="b"/>
              <a:pathLst>
                <a:path w="31" h="32" extrusionOk="0">
                  <a:moveTo>
                    <a:pt x="0" y="1"/>
                  </a:moveTo>
                  <a:cubicBezTo>
                    <a:pt x="0" y="31"/>
                    <a:pt x="0" y="31"/>
                    <a:pt x="0" y="31"/>
                  </a:cubicBezTo>
                  <a:cubicBezTo>
                    <a:pt x="31" y="31"/>
                    <a:pt x="31" y="31"/>
                    <a:pt x="0"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10800000" flipH="1">
              <a:off x="215732" y="473881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10800000" flipH="1">
              <a:off x="8884511" y="381533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10800000" flipH="1">
              <a:off x="5985448" y="478716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10800000" flipH="1">
              <a:off x="1995707" y="467194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10800000" flipH="1">
              <a:off x="844656" y="45464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10800000" flipH="1">
              <a:off x="721812" y="1254792"/>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10800000" flipH="1">
              <a:off x="386519" y="1840771"/>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14"/>
        <p:cNvGrpSpPr/>
        <p:nvPr/>
      </p:nvGrpSpPr>
      <p:grpSpPr>
        <a:xfrm>
          <a:off x="0" y="0"/>
          <a:ext cx="0" cy="0"/>
          <a:chOff x="0" y="0"/>
          <a:chExt cx="0" cy="0"/>
        </a:xfrm>
      </p:grpSpPr>
      <p:pic>
        <p:nvPicPr>
          <p:cNvPr id="1315" name="Google Shape;1315;p31"/>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316" name="Google Shape;1316;p31"/>
          <p:cNvSpPr txBox="1">
            <a:spLocks noGrp="1"/>
          </p:cNvSpPr>
          <p:nvPr>
            <p:ph type="subTitle" idx="1"/>
          </p:nvPr>
        </p:nvSpPr>
        <p:spPr>
          <a:xfrm>
            <a:off x="720000" y="1291800"/>
            <a:ext cx="1872000" cy="38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17" name="Google Shape;1317;p31"/>
          <p:cNvSpPr txBox="1">
            <a:spLocks noGrp="1"/>
          </p:cNvSpPr>
          <p:nvPr>
            <p:ph type="subTitle" idx="2"/>
          </p:nvPr>
        </p:nvSpPr>
        <p:spPr>
          <a:xfrm>
            <a:off x="720000" y="1679450"/>
            <a:ext cx="6494400" cy="63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8" name="Google Shape;1318;p31"/>
          <p:cNvSpPr txBox="1">
            <a:spLocks noGrp="1"/>
          </p:cNvSpPr>
          <p:nvPr>
            <p:ph type="subTitle" idx="3"/>
          </p:nvPr>
        </p:nvSpPr>
        <p:spPr>
          <a:xfrm>
            <a:off x="720000" y="2825975"/>
            <a:ext cx="6494400" cy="63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9" name="Google Shape;1319;p31"/>
          <p:cNvSpPr txBox="1">
            <a:spLocks noGrp="1"/>
          </p:cNvSpPr>
          <p:nvPr>
            <p:ph type="subTitle" idx="4"/>
          </p:nvPr>
        </p:nvSpPr>
        <p:spPr>
          <a:xfrm>
            <a:off x="720000" y="3972500"/>
            <a:ext cx="6494400" cy="63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0" name="Google Shape;1320;p31"/>
          <p:cNvSpPr txBox="1">
            <a:spLocks noGrp="1"/>
          </p:cNvSpPr>
          <p:nvPr>
            <p:ph type="subTitle" idx="5"/>
          </p:nvPr>
        </p:nvSpPr>
        <p:spPr>
          <a:xfrm>
            <a:off x="720000" y="2438325"/>
            <a:ext cx="1872000" cy="38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21" name="Google Shape;1321;p31"/>
          <p:cNvSpPr txBox="1">
            <a:spLocks noGrp="1"/>
          </p:cNvSpPr>
          <p:nvPr>
            <p:ph type="subTitle" idx="6"/>
          </p:nvPr>
        </p:nvSpPr>
        <p:spPr>
          <a:xfrm>
            <a:off x="720000" y="3584851"/>
            <a:ext cx="1872000" cy="38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22" name="Google Shape;1322;p31"/>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23" name="Google Shape;1323;p31"/>
          <p:cNvGrpSpPr/>
          <p:nvPr/>
        </p:nvGrpSpPr>
        <p:grpSpPr>
          <a:xfrm rot="-900053">
            <a:off x="8190800" y="3344336"/>
            <a:ext cx="806347" cy="1892214"/>
            <a:chOff x="3286350" y="1615775"/>
            <a:chExt cx="577025" cy="1354075"/>
          </a:xfrm>
        </p:grpSpPr>
        <p:sp>
          <p:nvSpPr>
            <p:cNvPr id="1324" name="Google Shape;1324;p31"/>
            <p:cNvSpPr/>
            <p:nvPr/>
          </p:nvSpPr>
          <p:spPr>
            <a:xfrm>
              <a:off x="3501375" y="1872275"/>
              <a:ext cx="152400" cy="1097575"/>
            </a:xfrm>
            <a:custGeom>
              <a:avLst/>
              <a:gdLst/>
              <a:ahLst/>
              <a:cxnLst/>
              <a:rect l="l" t="t" r="r" b="b"/>
              <a:pathLst>
                <a:path w="6096" h="43903" fill="none" extrusionOk="0">
                  <a:moveTo>
                    <a:pt x="6095" y="43902"/>
                  </a:moveTo>
                  <a:cubicBezTo>
                    <a:pt x="4347" y="41783"/>
                    <a:pt x="2584" y="39586"/>
                    <a:pt x="1563" y="37034"/>
                  </a:cubicBezTo>
                  <a:cubicBezTo>
                    <a:pt x="0" y="33120"/>
                    <a:pt x="310" y="28696"/>
                    <a:pt x="1253" y="24566"/>
                  </a:cubicBezTo>
                  <a:cubicBezTo>
                    <a:pt x="2197" y="20451"/>
                    <a:pt x="3729" y="16491"/>
                    <a:pt x="4595" y="12360"/>
                  </a:cubicBezTo>
                  <a:cubicBezTo>
                    <a:pt x="5446" y="8307"/>
                    <a:pt x="5616" y="4115"/>
                    <a:pt x="5121"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3598825" y="1615775"/>
              <a:ext cx="72725" cy="369450"/>
            </a:xfrm>
            <a:custGeom>
              <a:avLst/>
              <a:gdLst/>
              <a:ahLst/>
              <a:cxnLst/>
              <a:rect l="l" t="t" r="r" b="b"/>
              <a:pathLst>
                <a:path w="2909" h="14778" extrusionOk="0">
                  <a:moveTo>
                    <a:pt x="1897" y="0"/>
                  </a:moveTo>
                  <a:cubicBezTo>
                    <a:pt x="1804" y="0"/>
                    <a:pt x="1712" y="21"/>
                    <a:pt x="1625" y="66"/>
                  </a:cubicBezTo>
                  <a:cubicBezTo>
                    <a:pt x="1347" y="205"/>
                    <a:pt x="1238" y="546"/>
                    <a:pt x="1161" y="855"/>
                  </a:cubicBezTo>
                  <a:cubicBezTo>
                    <a:pt x="1" y="5388"/>
                    <a:pt x="310" y="10199"/>
                    <a:pt x="1362" y="14777"/>
                  </a:cubicBezTo>
                  <a:cubicBezTo>
                    <a:pt x="1873" y="11854"/>
                    <a:pt x="2909" y="9131"/>
                    <a:pt x="2878" y="6176"/>
                  </a:cubicBezTo>
                  <a:cubicBezTo>
                    <a:pt x="2863" y="4645"/>
                    <a:pt x="2847" y="3114"/>
                    <a:pt x="2816" y="1582"/>
                  </a:cubicBezTo>
                  <a:cubicBezTo>
                    <a:pt x="2816" y="1195"/>
                    <a:pt x="2816" y="793"/>
                    <a:pt x="2615" y="453"/>
                  </a:cubicBezTo>
                  <a:cubicBezTo>
                    <a:pt x="2475" y="196"/>
                    <a:pt x="2184" y="0"/>
                    <a:pt x="18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3487450" y="1804650"/>
              <a:ext cx="136150" cy="343775"/>
            </a:xfrm>
            <a:custGeom>
              <a:avLst/>
              <a:gdLst/>
              <a:ahLst/>
              <a:cxnLst/>
              <a:rect l="l" t="t" r="r" b="b"/>
              <a:pathLst>
                <a:path w="5446" h="13751" extrusionOk="0">
                  <a:moveTo>
                    <a:pt x="509" y="0"/>
                  </a:moveTo>
                  <a:cubicBezTo>
                    <a:pt x="378" y="0"/>
                    <a:pt x="250" y="42"/>
                    <a:pt x="155" y="137"/>
                  </a:cubicBezTo>
                  <a:cubicBezTo>
                    <a:pt x="32" y="277"/>
                    <a:pt x="16" y="478"/>
                    <a:pt x="16" y="679"/>
                  </a:cubicBezTo>
                  <a:cubicBezTo>
                    <a:pt x="1" y="1963"/>
                    <a:pt x="325" y="3247"/>
                    <a:pt x="728" y="4484"/>
                  </a:cubicBezTo>
                  <a:cubicBezTo>
                    <a:pt x="1780" y="7795"/>
                    <a:pt x="3373" y="10951"/>
                    <a:pt x="5446" y="13750"/>
                  </a:cubicBezTo>
                  <a:cubicBezTo>
                    <a:pt x="4750" y="11693"/>
                    <a:pt x="3744" y="8847"/>
                    <a:pt x="3373" y="6696"/>
                  </a:cubicBezTo>
                  <a:cubicBezTo>
                    <a:pt x="3017" y="4608"/>
                    <a:pt x="2321" y="2566"/>
                    <a:pt x="1331" y="694"/>
                  </a:cubicBezTo>
                  <a:cubicBezTo>
                    <a:pt x="1207" y="478"/>
                    <a:pt x="1068" y="246"/>
                    <a:pt x="867" y="107"/>
                  </a:cubicBezTo>
                  <a:cubicBezTo>
                    <a:pt x="761" y="39"/>
                    <a:pt x="633" y="0"/>
                    <a:pt x="50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3330825" y="1990725"/>
              <a:ext cx="250625" cy="322450"/>
            </a:xfrm>
            <a:custGeom>
              <a:avLst/>
              <a:gdLst/>
              <a:ahLst/>
              <a:cxnLst/>
              <a:rect l="l" t="t" r="r" b="b"/>
              <a:pathLst>
                <a:path w="10025" h="12898" extrusionOk="0">
                  <a:moveTo>
                    <a:pt x="511" y="1"/>
                  </a:moveTo>
                  <a:cubicBezTo>
                    <a:pt x="447" y="1"/>
                    <a:pt x="384" y="13"/>
                    <a:pt x="325" y="42"/>
                  </a:cubicBezTo>
                  <a:cubicBezTo>
                    <a:pt x="0" y="197"/>
                    <a:pt x="16" y="646"/>
                    <a:pt x="93" y="986"/>
                  </a:cubicBezTo>
                  <a:cubicBezTo>
                    <a:pt x="480" y="2579"/>
                    <a:pt x="1408" y="3987"/>
                    <a:pt x="2383" y="5302"/>
                  </a:cubicBezTo>
                  <a:cubicBezTo>
                    <a:pt x="4564" y="8179"/>
                    <a:pt x="7132" y="10747"/>
                    <a:pt x="10025" y="12897"/>
                  </a:cubicBezTo>
                  <a:cubicBezTo>
                    <a:pt x="8493" y="10639"/>
                    <a:pt x="7828" y="8319"/>
                    <a:pt x="6343" y="6029"/>
                  </a:cubicBezTo>
                  <a:cubicBezTo>
                    <a:pt x="4889" y="3801"/>
                    <a:pt x="3342" y="1481"/>
                    <a:pt x="1006" y="166"/>
                  </a:cubicBezTo>
                  <a:cubicBezTo>
                    <a:pt x="860" y="87"/>
                    <a:pt x="681" y="1"/>
                    <a:pt x="51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3286350" y="2253025"/>
              <a:ext cx="237100" cy="251575"/>
            </a:xfrm>
            <a:custGeom>
              <a:avLst/>
              <a:gdLst/>
              <a:ahLst/>
              <a:cxnLst/>
              <a:rect l="l" t="t" r="r" b="b"/>
              <a:pathLst>
                <a:path w="9484" h="10063" extrusionOk="0">
                  <a:moveTo>
                    <a:pt x="1014" y="1"/>
                  </a:moveTo>
                  <a:cubicBezTo>
                    <a:pt x="886" y="1"/>
                    <a:pt x="759" y="26"/>
                    <a:pt x="635" y="85"/>
                  </a:cubicBezTo>
                  <a:cubicBezTo>
                    <a:pt x="263" y="240"/>
                    <a:pt x="47" y="657"/>
                    <a:pt x="31" y="1060"/>
                  </a:cubicBezTo>
                  <a:cubicBezTo>
                    <a:pt x="0" y="1462"/>
                    <a:pt x="140" y="1864"/>
                    <a:pt x="325" y="2235"/>
                  </a:cubicBezTo>
                  <a:cubicBezTo>
                    <a:pt x="805" y="3225"/>
                    <a:pt x="1547" y="4076"/>
                    <a:pt x="2305" y="4881"/>
                  </a:cubicBezTo>
                  <a:cubicBezTo>
                    <a:pt x="4347" y="7046"/>
                    <a:pt x="6668" y="9119"/>
                    <a:pt x="9483" y="10063"/>
                  </a:cubicBezTo>
                  <a:cubicBezTo>
                    <a:pt x="8168" y="8609"/>
                    <a:pt x="7859" y="7139"/>
                    <a:pt x="6714" y="5561"/>
                  </a:cubicBezTo>
                  <a:cubicBezTo>
                    <a:pt x="5430" y="3798"/>
                    <a:pt x="3976" y="2173"/>
                    <a:pt x="2367" y="704"/>
                  </a:cubicBezTo>
                  <a:cubicBezTo>
                    <a:pt x="1989" y="362"/>
                    <a:pt x="1495" y="1"/>
                    <a:pt x="101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3335475" y="2566650"/>
              <a:ext cx="192600" cy="202875"/>
            </a:xfrm>
            <a:custGeom>
              <a:avLst/>
              <a:gdLst/>
              <a:ahLst/>
              <a:cxnLst/>
              <a:rect l="l" t="t" r="r" b="b"/>
              <a:pathLst>
                <a:path w="7704" h="8115" extrusionOk="0">
                  <a:moveTo>
                    <a:pt x="496" y="0"/>
                  </a:moveTo>
                  <a:cubicBezTo>
                    <a:pt x="464" y="0"/>
                    <a:pt x="433" y="3"/>
                    <a:pt x="402" y="8"/>
                  </a:cubicBezTo>
                  <a:cubicBezTo>
                    <a:pt x="77" y="101"/>
                    <a:pt x="0" y="550"/>
                    <a:pt x="31" y="890"/>
                  </a:cubicBezTo>
                  <a:cubicBezTo>
                    <a:pt x="248" y="2746"/>
                    <a:pt x="1655" y="4231"/>
                    <a:pt x="3140" y="5376"/>
                  </a:cubicBezTo>
                  <a:cubicBezTo>
                    <a:pt x="4548" y="6474"/>
                    <a:pt x="6080" y="7387"/>
                    <a:pt x="7704" y="8114"/>
                  </a:cubicBezTo>
                  <a:cubicBezTo>
                    <a:pt x="6667" y="6892"/>
                    <a:pt x="5708" y="4634"/>
                    <a:pt x="4656" y="3427"/>
                  </a:cubicBezTo>
                  <a:cubicBezTo>
                    <a:pt x="3558" y="2159"/>
                    <a:pt x="2413" y="859"/>
                    <a:pt x="913" y="117"/>
                  </a:cubicBezTo>
                  <a:cubicBezTo>
                    <a:pt x="786" y="53"/>
                    <a:pt x="638" y="0"/>
                    <a:pt x="49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3622800" y="1907150"/>
              <a:ext cx="194175" cy="235775"/>
            </a:xfrm>
            <a:custGeom>
              <a:avLst/>
              <a:gdLst/>
              <a:ahLst/>
              <a:cxnLst/>
              <a:rect l="l" t="t" r="r" b="b"/>
              <a:pathLst>
                <a:path w="7767" h="9431" extrusionOk="0">
                  <a:moveTo>
                    <a:pt x="6892" y="1"/>
                  </a:moveTo>
                  <a:cubicBezTo>
                    <a:pt x="6463" y="1"/>
                    <a:pt x="6028" y="332"/>
                    <a:pt x="5709" y="663"/>
                  </a:cubicBezTo>
                  <a:cubicBezTo>
                    <a:pt x="3296" y="3122"/>
                    <a:pt x="1625" y="6201"/>
                    <a:pt x="1" y="9233"/>
                  </a:cubicBezTo>
                  <a:cubicBezTo>
                    <a:pt x="41" y="9273"/>
                    <a:pt x="198" y="9430"/>
                    <a:pt x="229" y="9430"/>
                  </a:cubicBezTo>
                  <a:cubicBezTo>
                    <a:pt x="233" y="9430"/>
                    <a:pt x="235" y="9427"/>
                    <a:pt x="233" y="9418"/>
                  </a:cubicBezTo>
                  <a:cubicBezTo>
                    <a:pt x="202" y="9372"/>
                    <a:pt x="264" y="9326"/>
                    <a:pt x="310" y="9279"/>
                  </a:cubicBezTo>
                  <a:cubicBezTo>
                    <a:pt x="1068" y="8660"/>
                    <a:pt x="1904" y="8227"/>
                    <a:pt x="2569" y="7500"/>
                  </a:cubicBezTo>
                  <a:cubicBezTo>
                    <a:pt x="4116" y="5814"/>
                    <a:pt x="5678" y="4128"/>
                    <a:pt x="7070" y="2318"/>
                  </a:cubicBezTo>
                  <a:cubicBezTo>
                    <a:pt x="7333" y="1978"/>
                    <a:pt x="7612" y="1606"/>
                    <a:pt x="7689" y="1189"/>
                  </a:cubicBezTo>
                  <a:cubicBezTo>
                    <a:pt x="7766" y="756"/>
                    <a:pt x="7612" y="245"/>
                    <a:pt x="7225" y="75"/>
                  </a:cubicBezTo>
                  <a:cubicBezTo>
                    <a:pt x="7116" y="24"/>
                    <a:pt x="7004" y="1"/>
                    <a:pt x="689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1"/>
            <p:cNvSpPr/>
            <p:nvPr/>
          </p:nvSpPr>
          <p:spPr>
            <a:xfrm>
              <a:off x="3557825" y="2089300"/>
              <a:ext cx="305550" cy="292700"/>
            </a:xfrm>
            <a:custGeom>
              <a:avLst/>
              <a:gdLst/>
              <a:ahLst/>
              <a:cxnLst/>
              <a:rect l="l" t="t" r="r" b="b"/>
              <a:pathLst>
                <a:path w="12222" h="11708" extrusionOk="0">
                  <a:moveTo>
                    <a:pt x="11199" y="1"/>
                  </a:moveTo>
                  <a:cubicBezTo>
                    <a:pt x="10121" y="1"/>
                    <a:pt x="9179" y="778"/>
                    <a:pt x="8385" y="1529"/>
                  </a:cubicBezTo>
                  <a:cubicBezTo>
                    <a:pt x="5199" y="4577"/>
                    <a:pt x="2383" y="7995"/>
                    <a:pt x="1" y="11708"/>
                  </a:cubicBezTo>
                  <a:cubicBezTo>
                    <a:pt x="2321" y="10269"/>
                    <a:pt x="4441" y="8413"/>
                    <a:pt x="6606" y="6758"/>
                  </a:cubicBezTo>
                  <a:cubicBezTo>
                    <a:pt x="8138" y="5567"/>
                    <a:pt x="9592" y="4298"/>
                    <a:pt x="10969" y="2937"/>
                  </a:cubicBezTo>
                  <a:cubicBezTo>
                    <a:pt x="11572" y="2349"/>
                    <a:pt x="12222" y="1622"/>
                    <a:pt x="12175" y="771"/>
                  </a:cubicBezTo>
                  <a:cubicBezTo>
                    <a:pt x="12160" y="555"/>
                    <a:pt x="12098" y="338"/>
                    <a:pt x="11928" y="199"/>
                  </a:cubicBezTo>
                  <a:cubicBezTo>
                    <a:pt x="11789" y="75"/>
                    <a:pt x="11603" y="29"/>
                    <a:pt x="11433" y="13"/>
                  </a:cubicBezTo>
                  <a:cubicBezTo>
                    <a:pt x="11354" y="5"/>
                    <a:pt x="11276" y="1"/>
                    <a:pt x="1119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1"/>
            <p:cNvSpPr/>
            <p:nvPr/>
          </p:nvSpPr>
          <p:spPr>
            <a:xfrm>
              <a:off x="3519175" y="2301150"/>
              <a:ext cx="328350" cy="297825"/>
            </a:xfrm>
            <a:custGeom>
              <a:avLst/>
              <a:gdLst/>
              <a:ahLst/>
              <a:cxnLst/>
              <a:rect l="l" t="t" r="r" b="b"/>
              <a:pathLst>
                <a:path w="13134" h="11913" extrusionOk="0">
                  <a:moveTo>
                    <a:pt x="12298" y="1"/>
                  </a:moveTo>
                  <a:cubicBezTo>
                    <a:pt x="10844" y="109"/>
                    <a:pt x="9653" y="1130"/>
                    <a:pt x="8586" y="2120"/>
                  </a:cubicBezTo>
                  <a:cubicBezTo>
                    <a:pt x="5445" y="5121"/>
                    <a:pt x="2568" y="8401"/>
                    <a:pt x="0" y="11912"/>
                  </a:cubicBezTo>
                  <a:cubicBezTo>
                    <a:pt x="2212" y="10365"/>
                    <a:pt x="5043" y="9205"/>
                    <a:pt x="7131" y="7488"/>
                  </a:cubicBezTo>
                  <a:cubicBezTo>
                    <a:pt x="8802" y="6096"/>
                    <a:pt x="10395" y="4595"/>
                    <a:pt x="11865" y="2986"/>
                  </a:cubicBezTo>
                  <a:cubicBezTo>
                    <a:pt x="12437" y="2383"/>
                    <a:pt x="13010" y="1703"/>
                    <a:pt x="13103" y="883"/>
                  </a:cubicBezTo>
                  <a:cubicBezTo>
                    <a:pt x="13134" y="604"/>
                    <a:pt x="13072" y="264"/>
                    <a:pt x="12840" y="109"/>
                  </a:cubicBezTo>
                  <a:cubicBezTo>
                    <a:pt x="12685" y="1"/>
                    <a:pt x="12484" y="1"/>
                    <a:pt x="1229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3557825" y="2565775"/>
              <a:ext cx="181425" cy="290375"/>
            </a:xfrm>
            <a:custGeom>
              <a:avLst/>
              <a:gdLst/>
              <a:ahLst/>
              <a:cxnLst/>
              <a:rect l="l" t="t" r="r" b="b"/>
              <a:pathLst>
                <a:path w="7257" h="11615" extrusionOk="0">
                  <a:moveTo>
                    <a:pt x="6628" y="1"/>
                  </a:moveTo>
                  <a:cubicBezTo>
                    <a:pt x="6367" y="1"/>
                    <a:pt x="6084" y="161"/>
                    <a:pt x="5864" y="337"/>
                  </a:cubicBezTo>
                  <a:cubicBezTo>
                    <a:pt x="4595" y="1405"/>
                    <a:pt x="3729" y="2890"/>
                    <a:pt x="2971" y="4375"/>
                  </a:cubicBezTo>
                  <a:cubicBezTo>
                    <a:pt x="1795" y="6695"/>
                    <a:pt x="790" y="9124"/>
                    <a:pt x="1" y="11614"/>
                  </a:cubicBezTo>
                  <a:cubicBezTo>
                    <a:pt x="1966" y="10315"/>
                    <a:pt x="2987" y="8335"/>
                    <a:pt x="4332" y="6401"/>
                  </a:cubicBezTo>
                  <a:cubicBezTo>
                    <a:pt x="5462" y="4808"/>
                    <a:pt x="6359" y="3060"/>
                    <a:pt x="7024" y="1219"/>
                  </a:cubicBezTo>
                  <a:cubicBezTo>
                    <a:pt x="7163" y="832"/>
                    <a:pt x="7256" y="322"/>
                    <a:pt x="6931" y="90"/>
                  </a:cubicBezTo>
                  <a:cubicBezTo>
                    <a:pt x="6837" y="27"/>
                    <a:pt x="6735" y="1"/>
                    <a:pt x="662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1"/>
            <p:cNvSpPr/>
            <p:nvPr/>
          </p:nvSpPr>
          <p:spPr>
            <a:xfrm>
              <a:off x="3622800" y="1907150"/>
              <a:ext cx="182950" cy="232000"/>
            </a:xfrm>
            <a:custGeom>
              <a:avLst/>
              <a:gdLst/>
              <a:ahLst/>
              <a:cxnLst/>
              <a:rect l="l" t="t" r="r" b="b"/>
              <a:pathLst>
                <a:path w="7318" h="9280" extrusionOk="0">
                  <a:moveTo>
                    <a:pt x="6892" y="1"/>
                  </a:moveTo>
                  <a:cubicBezTo>
                    <a:pt x="6463" y="1"/>
                    <a:pt x="6028" y="332"/>
                    <a:pt x="5709" y="663"/>
                  </a:cubicBezTo>
                  <a:cubicBezTo>
                    <a:pt x="3296" y="3122"/>
                    <a:pt x="1625" y="6201"/>
                    <a:pt x="1" y="9233"/>
                  </a:cubicBezTo>
                  <a:cubicBezTo>
                    <a:pt x="16" y="9248"/>
                    <a:pt x="32" y="9264"/>
                    <a:pt x="47" y="9279"/>
                  </a:cubicBezTo>
                  <a:cubicBezTo>
                    <a:pt x="2584" y="6325"/>
                    <a:pt x="5013" y="3277"/>
                    <a:pt x="7318" y="137"/>
                  </a:cubicBezTo>
                  <a:cubicBezTo>
                    <a:pt x="7287" y="106"/>
                    <a:pt x="7256" y="90"/>
                    <a:pt x="7225" y="75"/>
                  </a:cubicBezTo>
                  <a:cubicBezTo>
                    <a:pt x="7116" y="24"/>
                    <a:pt x="7004" y="1"/>
                    <a:pt x="689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3599600" y="1615775"/>
              <a:ext cx="53400" cy="360175"/>
            </a:xfrm>
            <a:custGeom>
              <a:avLst/>
              <a:gdLst/>
              <a:ahLst/>
              <a:cxnLst/>
              <a:rect l="l" t="t" r="r" b="b"/>
              <a:pathLst>
                <a:path w="2136" h="14407" extrusionOk="0">
                  <a:moveTo>
                    <a:pt x="1865" y="0"/>
                  </a:moveTo>
                  <a:cubicBezTo>
                    <a:pt x="1772" y="0"/>
                    <a:pt x="1679" y="20"/>
                    <a:pt x="1594" y="66"/>
                  </a:cubicBezTo>
                  <a:cubicBezTo>
                    <a:pt x="1316" y="205"/>
                    <a:pt x="1207" y="546"/>
                    <a:pt x="1130" y="855"/>
                  </a:cubicBezTo>
                  <a:cubicBezTo>
                    <a:pt x="1" y="5264"/>
                    <a:pt x="279" y="9951"/>
                    <a:pt x="1238" y="14406"/>
                  </a:cubicBezTo>
                  <a:cubicBezTo>
                    <a:pt x="1130" y="9611"/>
                    <a:pt x="1579" y="4831"/>
                    <a:pt x="2135" y="51"/>
                  </a:cubicBezTo>
                  <a:cubicBezTo>
                    <a:pt x="2050" y="20"/>
                    <a:pt x="1958" y="0"/>
                    <a:pt x="186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3497500" y="1804500"/>
              <a:ext cx="122625" cy="333875"/>
            </a:xfrm>
            <a:custGeom>
              <a:avLst/>
              <a:gdLst/>
              <a:ahLst/>
              <a:cxnLst/>
              <a:rect l="l" t="t" r="r" b="b"/>
              <a:pathLst>
                <a:path w="4905" h="13355" extrusionOk="0">
                  <a:moveTo>
                    <a:pt x="77" y="0"/>
                  </a:moveTo>
                  <a:cubicBezTo>
                    <a:pt x="51" y="0"/>
                    <a:pt x="26" y="2"/>
                    <a:pt x="1" y="4"/>
                  </a:cubicBezTo>
                  <a:cubicBezTo>
                    <a:pt x="1331" y="4568"/>
                    <a:pt x="2739" y="9147"/>
                    <a:pt x="4905" y="13354"/>
                  </a:cubicBezTo>
                  <a:cubicBezTo>
                    <a:pt x="4224" y="11328"/>
                    <a:pt x="3311" y="8713"/>
                    <a:pt x="2971" y="6702"/>
                  </a:cubicBezTo>
                  <a:cubicBezTo>
                    <a:pt x="2615" y="4614"/>
                    <a:pt x="1919" y="2572"/>
                    <a:pt x="929" y="700"/>
                  </a:cubicBezTo>
                  <a:cubicBezTo>
                    <a:pt x="805" y="484"/>
                    <a:pt x="666" y="252"/>
                    <a:pt x="465" y="113"/>
                  </a:cubicBezTo>
                  <a:cubicBezTo>
                    <a:pt x="348" y="35"/>
                    <a:pt x="210"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1"/>
            <p:cNvSpPr/>
            <p:nvPr/>
          </p:nvSpPr>
          <p:spPr>
            <a:xfrm>
              <a:off x="3333925" y="1990725"/>
              <a:ext cx="247525" cy="322450"/>
            </a:xfrm>
            <a:custGeom>
              <a:avLst/>
              <a:gdLst/>
              <a:ahLst/>
              <a:cxnLst/>
              <a:rect l="l" t="t" r="r" b="b"/>
              <a:pathLst>
                <a:path w="9901" h="12898" extrusionOk="0">
                  <a:moveTo>
                    <a:pt x="387" y="1"/>
                  </a:moveTo>
                  <a:cubicBezTo>
                    <a:pt x="323" y="1"/>
                    <a:pt x="260" y="13"/>
                    <a:pt x="201" y="42"/>
                  </a:cubicBezTo>
                  <a:cubicBezTo>
                    <a:pt x="109" y="89"/>
                    <a:pt x="47" y="151"/>
                    <a:pt x="0" y="244"/>
                  </a:cubicBezTo>
                  <a:cubicBezTo>
                    <a:pt x="3032" y="4250"/>
                    <a:pt x="6064" y="8257"/>
                    <a:pt x="9096" y="12263"/>
                  </a:cubicBezTo>
                  <a:cubicBezTo>
                    <a:pt x="9359" y="12480"/>
                    <a:pt x="9622" y="12696"/>
                    <a:pt x="9901" y="12897"/>
                  </a:cubicBezTo>
                  <a:cubicBezTo>
                    <a:pt x="8369" y="10639"/>
                    <a:pt x="7704" y="8319"/>
                    <a:pt x="6219" y="6029"/>
                  </a:cubicBezTo>
                  <a:cubicBezTo>
                    <a:pt x="4765" y="3801"/>
                    <a:pt x="3218" y="1481"/>
                    <a:pt x="882" y="166"/>
                  </a:cubicBezTo>
                  <a:cubicBezTo>
                    <a:pt x="736" y="87"/>
                    <a:pt x="557" y="1"/>
                    <a:pt x="38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1"/>
            <p:cNvSpPr/>
            <p:nvPr/>
          </p:nvSpPr>
          <p:spPr>
            <a:xfrm>
              <a:off x="3294850" y="2253025"/>
              <a:ext cx="228600" cy="251575"/>
            </a:xfrm>
            <a:custGeom>
              <a:avLst/>
              <a:gdLst/>
              <a:ahLst/>
              <a:cxnLst/>
              <a:rect l="l" t="t" r="r" b="b"/>
              <a:pathLst>
                <a:path w="9144" h="10063" extrusionOk="0">
                  <a:moveTo>
                    <a:pt x="674" y="1"/>
                  </a:moveTo>
                  <a:cubicBezTo>
                    <a:pt x="546" y="1"/>
                    <a:pt x="419" y="26"/>
                    <a:pt x="295" y="85"/>
                  </a:cubicBezTo>
                  <a:cubicBezTo>
                    <a:pt x="186" y="131"/>
                    <a:pt x="94" y="193"/>
                    <a:pt x="1" y="286"/>
                  </a:cubicBezTo>
                  <a:cubicBezTo>
                    <a:pt x="2383" y="3921"/>
                    <a:pt x="5338" y="7185"/>
                    <a:pt x="8726" y="9908"/>
                  </a:cubicBezTo>
                  <a:cubicBezTo>
                    <a:pt x="8865" y="9970"/>
                    <a:pt x="9004" y="10016"/>
                    <a:pt x="9143" y="10063"/>
                  </a:cubicBezTo>
                  <a:cubicBezTo>
                    <a:pt x="7828" y="8609"/>
                    <a:pt x="7519" y="7139"/>
                    <a:pt x="6374" y="5561"/>
                  </a:cubicBezTo>
                  <a:cubicBezTo>
                    <a:pt x="5090" y="3798"/>
                    <a:pt x="3636" y="2173"/>
                    <a:pt x="2027" y="704"/>
                  </a:cubicBezTo>
                  <a:cubicBezTo>
                    <a:pt x="1649" y="362"/>
                    <a:pt x="1155" y="1"/>
                    <a:pt x="67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3339725" y="2566650"/>
              <a:ext cx="188350" cy="202875"/>
            </a:xfrm>
            <a:custGeom>
              <a:avLst/>
              <a:gdLst/>
              <a:ahLst/>
              <a:cxnLst/>
              <a:rect l="l" t="t" r="r" b="b"/>
              <a:pathLst>
                <a:path w="7534" h="8115" extrusionOk="0">
                  <a:moveTo>
                    <a:pt x="326" y="0"/>
                  </a:moveTo>
                  <a:cubicBezTo>
                    <a:pt x="294" y="0"/>
                    <a:pt x="263" y="3"/>
                    <a:pt x="232" y="8"/>
                  </a:cubicBezTo>
                  <a:cubicBezTo>
                    <a:pt x="139" y="39"/>
                    <a:pt x="62" y="101"/>
                    <a:pt x="0" y="178"/>
                  </a:cubicBezTo>
                  <a:cubicBezTo>
                    <a:pt x="1903" y="3164"/>
                    <a:pt x="4332" y="5809"/>
                    <a:pt x="7147" y="7944"/>
                  </a:cubicBezTo>
                  <a:cubicBezTo>
                    <a:pt x="7286" y="7990"/>
                    <a:pt x="7410" y="8052"/>
                    <a:pt x="7534" y="8114"/>
                  </a:cubicBezTo>
                  <a:cubicBezTo>
                    <a:pt x="6497" y="6892"/>
                    <a:pt x="5538" y="4634"/>
                    <a:pt x="4486" y="3427"/>
                  </a:cubicBezTo>
                  <a:cubicBezTo>
                    <a:pt x="3388" y="2159"/>
                    <a:pt x="2243" y="859"/>
                    <a:pt x="743" y="117"/>
                  </a:cubicBezTo>
                  <a:cubicBezTo>
                    <a:pt x="616" y="53"/>
                    <a:pt x="468" y="0"/>
                    <a:pt x="32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1"/>
            <p:cNvSpPr/>
            <p:nvPr/>
          </p:nvSpPr>
          <p:spPr>
            <a:xfrm>
              <a:off x="3562475" y="2089300"/>
              <a:ext cx="291250" cy="285750"/>
            </a:xfrm>
            <a:custGeom>
              <a:avLst/>
              <a:gdLst/>
              <a:ahLst/>
              <a:cxnLst/>
              <a:rect l="l" t="t" r="r" b="b"/>
              <a:pathLst>
                <a:path w="11650" h="11430" extrusionOk="0">
                  <a:moveTo>
                    <a:pt x="11013" y="1"/>
                  </a:moveTo>
                  <a:cubicBezTo>
                    <a:pt x="9935" y="1"/>
                    <a:pt x="8993" y="778"/>
                    <a:pt x="8199" y="1529"/>
                  </a:cubicBezTo>
                  <a:cubicBezTo>
                    <a:pt x="5090" y="4499"/>
                    <a:pt x="2336" y="7825"/>
                    <a:pt x="1" y="11430"/>
                  </a:cubicBezTo>
                  <a:cubicBezTo>
                    <a:pt x="635" y="11012"/>
                    <a:pt x="1161" y="10455"/>
                    <a:pt x="1687" y="9914"/>
                  </a:cubicBezTo>
                  <a:cubicBezTo>
                    <a:pt x="4935" y="6572"/>
                    <a:pt x="8261" y="3324"/>
                    <a:pt x="11649" y="137"/>
                  </a:cubicBezTo>
                  <a:cubicBezTo>
                    <a:pt x="11525" y="60"/>
                    <a:pt x="11386" y="29"/>
                    <a:pt x="11247" y="13"/>
                  </a:cubicBezTo>
                  <a:cubicBezTo>
                    <a:pt x="11168" y="5"/>
                    <a:pt x="11090" y="1"/>
                    <a:pt x="110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1"/>
            <p:cNvSpPr/>
            <p:nvPr/>
          </p:nvSpPr>
          <p:spPr>
            <a:xfrm>
              <a:off x="3528825" y="2301150"/>
              <a:ext cx="316775" cy="284675"/>
            </a:xfrm>
            <a:custGeom>
              <a:avLst/>
              <a:gdLst/>
              <a:ahLst/>
              <a:cxnLst/>
              <a:rect l="l" t="t" r="r" b="b"/>
              <a:pathLst>
                <a:path w="12671" h="11387" extrusionOk="0">
                  <a:moveTo>
                    <a:pt x="11912" y="1"/>
                  </a:moveTo>
                  <a:cubicBezTo>
                    <a:pt x="10458" y="109"/>
                    <a:pt x="9267" y="1130"/>
                    <a:pt x="8200" y="2120"/>
                  </a:cubicBezTo>
                  <a:cubicBezTo>
                    <a:pt x="5214" y="4967"/>
                    <a:pt x="2476" y="8076"/>
                    <a:pt x="1" y="11386"/>
                  </a:cubicBezTo>
                  <a:cubicBezTo>
                    <a:pt x="4394" y="7921"/>
                    <a:pt x="8261" y="3806"/>
                    <a:pt x="12670" y="388"/>
                  </a:cubicBezTo>
                  <a:cubicBezTo>
                    <a:pt x="12624" y="279"/>
                    <a:pt x="12562" y="171"/>
                    <a:pt x="12454" y="109"/>
                  </a:cubicBezTo>
                  <a:cubicBezTo>
                    <a:pt x="12299" y="1"/>
                    <a:pt x="12098" y="1"/>
                    <a:pt x="1191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1"/>
            <p:cNvSpPr/>
            <p:nvPr/>
          </p:nvSpPr>
          <p:spPr>
            <a:xfrm>
              <a:off x="3562875" y="2565775"/>
              <a:ext cx="170175" cy="275675"/>
            </a:xfrm>
            <a:custGeom>
              <a:avLst/>
              <a:gdLst/>
              <a:ahLst/>
              <a:cxnLst/>
              <a:rect l="l" t="t" r="r" b="b"/>
              <a:pathLst>
                <a:path w="6807" h="11027" extrusionOk="0">
                  <a:moveTo>
                    <a:pt x="6426" y="1"/>
                  </a:moveTo>
                  <a:cubicBezTo>
                    <a:pt x="6165" y="1"/>
                    <a:pt x="5882" y="161"/>
                    <a:pt x="5662" y="337"/>
                  </a:cubicBezTo>
                  <a:cubicBezTo>
                    <a:pt x="4393" y="1405"/>
                    <a:pt x="3527" y="2890"/>
                    <a:pt x="2769" y="4375"/>
                  </a:cubicBezTo>
                  <a:cubicBezTo>
                    <a:pt x="1686" y="6509"/>
                    <a:pt x="758" y="8737"/>
                    <a:pt x="0" y="11027"/>
                  </a:cubicBezTo>
                  <a:cubicBezTo>
                    <a:pt x="2135" y="7329"/>
                    <a:pt x="4409" y="3710"/>
                    <a:pt x="6807" y="167"/>
                  </a:cubicBezTo>
                  <a:cubicBezTo>
                    <a:pt x="6776" y="136"/>
                    <a:pt x="6760" y="105"/>
                    <a:pt x="6729" y="90"/>
                  </a:cubicBezTo>
                  <a:cubicBezTo>
                    <a:pt x="6635" y="27"/>
                    <a:pt x="6533" y="1"/>
                    <a:pt x="642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1"/>
            <p:cNvSpPr/>
            <p:nvPr/>
          </p:nvSpPr>
          <p:spPr>
            <a:xfrm>
              <a:off x="3606950" y="1762825"/>
              <a:ext cx="64600" cy="222400"/>
            </a:xfrm>
            <a:custGeom>
              <a:avLst/>
              <a:gdLst/>
              <a:ahLst/>
              <a:cxnLst/>
              <a:rect l="l" t="t" r="r" b="b"/>
              <a:pathLst>
                <a:path w="2584" h="8896" extrusionOk="0">
                  <a:moveTo>
                    <a:pt x="124" y="1"/>
                  </a:moveTo>
                  <a:lnTo>
                    <a:pt x="124" y="1"/>
                  </a:lnTo>
                  <a:cubicBezTo>
                    <a:pt x="1" y="2971"/>
                    <a:pt x="372" y="5987"/>
                    <a:pt x="1037" y="8895"/>
                  </a:cubicBezTo>
                  <a:cubicBezTo>
                    <a:pt x="1548" y="5972"/>
                    <a:pt x="2584" y="3249"/>
                    <a:pt x="2553" y="294"/>
                  </a:cubicBezTo>
                  <a:cubicBezTo>
                    <a:pt x="2553" y="217"/>
                    <a:pt x="2553" y="140"/>
                    <a:pt x="2553" y="62"/>
                  </a:cubicBezTo>
                  <a:cubicBezTo>
                    <a:pt x="2197" y="1114"/>
                    <a:pt x="1857" y="2151"/>
                    <a:pt x="1532" y="3203"/>
                  </a:cubicBezTo>
                  <a:cubicBezTo>
                    <a:pt x="1501" y="3214"/>
                    <a:pt x="1470" y="3219"/>
                    <a:pt x="1441" y="3219"/>
                  </a:cubicBezTo>
                  <a:cubicBezTo>
                    <a:pt x="1223" y="3219"/>
                    <a:pt x="1057" y="2939"/>
                    <a:pt x="975" y="2708"/>
                  </a:cubicBezTo>
                  <a:cubicBezTo>
                    <a:pt x="635" y="1826"/>
                    <a:pt x="356" y="913"/>
                    <a:pt x="12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1"/>
            <p:cNvSpPr/>
            <p:nvPr/>
          </p:nvSpPr>
          <p:spPr>
            <a:xfrm>
              <a:off x="3526125" y="1947675"/>
              <a:ext cx="97475" cy="200750"/>
            </a:xfrm>
            <a:custGeom>
              <a:avLst/>
              <a:gdLst/>
              <a:ahLst/>
              <a:cxnLst/>
              <a:rect l="l" t="t" r="r" b="b"/>
              <a:pathLst>
                <a:path w="3899" h="8030" extrusionOk="0">
                  <a:moveTo>
                    <a:pt x="1640" y="1"/>
                  </a:moveTo>
                  <a:cubicBezTo>
                    <a:pt x="1640" y="697"/>
                    <a:pt x="1640" y="1378"/>
                    <a:pt x="1625" y="2074"/>
                  </a:cubicBezTo>
                  <a:cubicBezTo>
                    <a:pt x="1625" y="2259"/>
                    <a:pt x="1594" y="2491"/>
                    <a:pt x="1408" y="2584"/>
                  </a:cubicBezTo>
                  <a:cubicBezTo>
                    <a:pt x="913" y="2089"/>
                    <a:pt x="449" y="1563"/>
                    <a:pt x="0" y="1022"/>
                  </a:cubicBezTo>
                  <a:lnTo>
                    <a:pt x="0" y="1022"/>
                  </a:lnTo>
                  <a:cubicBezTo>
                    <a:pt x="991" y="3512"/>
                    <a:pt x="2305" y="5879"/>
                    <a:pt x="3899" y="8029"/>
                  </a:cubicBezTo>
                  <a:cubicBezTo>
                    <a:pt x="3203" y="5972"/>
                    <a:pt x="2197" y="3126"/>
                    <a:pt x="1826" y="975"/>
                  </a:cubicBezTo>
                  <a:cubicBezTo>
                    <a:pt x="1779" y="651"/>
                    <a:pt x="1702" y="326"/>
                    <a:pt x="164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1"/>
            <p:cNvSpPr/>
            <p:nvPr/>
          </p:nvSpPr>
          <p:spPr>
            <a:xfrm>
              <a:off x="3391550" y="2076475"/>
              <a:ext cx="189900" cy="236700"/>
            </a:xfrm>
            <a:custGeom>
              <a:avLst/>
              <a:gdLst/>
              <a:ahLst/>
              <a:cxnLst/>
              <a:rect l="l" t="t" r="r" b="b"/>
              <a:pathLst>
                <a:path w="7596" h="9468" extrusionOk="0">
                  <a:moveTo>
                    <a:pt x="2119" y="0"/>
                  </a:moveTo>
                  <a:lnTo>
                    <a:pt x="2119" y="0"/>
                  </a:lnTo>
                  <a:cubicBezTo>
                    <a:pt x="2553" y="1145"/>
                    <a:pt x="2986" y="2290"/>
                    <a:pt x="3419" y="3434"/>
                  </a:cubicBezTo>
                  <a:cubicBezTo>
                    <a:pt x="3512" y="3682"/>
                    <a:pt x="3558" y="4053"/>
                    <a:pt x="3311" y="4146"/>
                  </a:cubicBezTo>
                  <a:cubicBezTo>
                    <a:pt x="3276" y="4159"/>
                    <a:pt x="3240" y="4165"/>
                    <a:pt x="3206" y="4165"/>
                  </a:cubicBezTo>
                  <a:cubicBezTo>
                    <a:pt x="3118" y="4165"/>
                    <a:pt x="3032" y="4128"/>
                    <a:pt x="2955" y="4084"/>
                  </a:cubicBezTo>
                  <a:cubicBezTo>
                    <a:pt x="2274" y="3790"/>
                    <a:pt x="1686" y="3342"/>
                    <a:pt x="1098" y="2862"/>
                  </a:cubicBezTo>
                  <a:cubicBezTo>
                    <a:pt x="727" y="2568"/>
                    <a:pt x="371" y="2243"/>
                    <a:pt x="0" y="1934"/>
                  </a:cubicBezTo>
                  <a:lnTo>
                    <a:pt x="0" y="1934"/>
                  </a:lnTo>
                  <a:cubicBezTo>
                    <a:pt x="2166" y="4780"/>
                    <a:pt x="4718" y="7317"/>
                    <a:pt x="7596" y="9467"/>
                  </a:cubicBezTo>
                  <a:cubicBezTo>
                    <a:pt x="6064" y="7209"/>
                    <a:pt x="5399" y="4889"/>
                    <a:pt x="3914" y="2599"/>
                  </a:cubicBezTo>
                  <a:cubicBezTo>
                    <a:pt x="3342" y="1717"/>
                    <a:pt x="2754" y="836"/>
                    <a:pt x="211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1"/>
            <p:cNvSpPr/>
            <p:nvPr/>
          </p:nvSpPr>
          <p:spPr>
            <a:xfrm>
              <a:off x="3330050" y="2333250"/>
              <a:ext cx="193400" cy="171350"/>
            </a:xfrm>
            <a:custGeom>
              <a:avLst/>
              <a:gdLst/>
              <a:ahLst/>
              <a:cxnLst/>
              <a:rect l="l" t="t" r="r" b="b"/>
              <a:pathLst>
                <a:path w="7736" h="6854" extrusionOk="0">
                  <a:moveTo>
                    <a:pt x="3079" y="1"/>
                  </a:moveTo>
                  <a:lnTo>
                    <a:pt x="3079" y="1"/>
                  </a:lnTo>
                  <a:cubicBezTo>
                    <a:pt x="3589" y="1006"/>
                    <a:pt x="4069" y="2027"/>
                    <a:pt x="4533" y="3048"/>
                  </a:cubicBezTo>
                  <a:cubicBezTo>
                    <a:pt x="4422" y="3117"/>
                    <a:pt x="4301" y="3144"/>
                    <a:pt x="4176" y="3144"/>
                  </a:cubicBezTo>
                  <a:cubicBezTo>
                    <a:pt x="3933" y="3144"/>
                    <a:pt x="3675" y="3042"/>
                    <a:pt x="3450" y="2940"/>
                  </a:cubicBezTo>
                  <a:cubicBezTo>
                    <a:pt x="2259" y="2383"/>
                    <a:pt x="1114" y="1749"/>
                    <a:pt x="1" y="1053"/>
                  </a:cubicBezTo>
                  <a:lnTo>
                    <a:pt x="1" y="1053"/>
                  </a:lnTo>
                  <a:cubicBezTo>
                    <a:pt x="186" y="1269"/>
                    <a:pt x="372" y="1470"/>
                    <a:pt x="557" y="1672"/>
                  </a:cubicBezTo>
                  <a:cubicBezTo>
                    <a:pt x="2615" y="3837"/>
                    <a:pt x="4920" y="5910"/>
                    <a:pt x="7735" y="6854"/>
                  </a:cubicBezTo>
                  <a:cubicBezTo>
                    <a:pt x="6420" y="5400"/>
                    <a:pt x="6111" y="3930"/>
                    <a:pt x="4966" y="2352"/>
                  </a:cubicBezTo>
                  <a:cubicBezTo>
                    <a:pt x="4363" y="1532"/>
                    <a:pt x="3744" y="759"/>
                    <a:pt x="307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1"/>
            <p:cNvSpPr/>
            <p:nvPr/>
          </p:nvSpPr>
          <p:spPr>
            <a:xfrm>
              <a:off x="3378775" y="2598550"/>
              <a:ext cx="149300" cy="170975"/>
            </a:xfrm>
            <a:custGeom>
              <a:avLst/>
              <a:gdLst/>
              <a:ahLst/>
              <a:cxnLst/>
              <a:rect l="l" t="t" r="r" b="b"/>
              <a:pathLst>
                <a:path w="5972" h="6839" extrusionOk="0">
                  <a:moveTo>
                    <a:pt x="867" y="1"/>
                  </a:moveTo>
                  <a:lnTo>
                    <a:pt x="867" y="1"/>
                  </a:lnTo>
                  <a:cubicBezTo>
                    <a:pt x="1517" y="1006"/>
                    <a:pt x="2182" y="2012"/>
                    <a:pt x="2832" y="3017"/>
                  </a:cubicBezTo>
                  <a:cubicBezTo>
                    <a:pt x="3079" y="3389"/>
                    <a:pt x="3327" y="3775"/>
                    <a:pt x="3388" y="4208"/>
                  </a:cubicBezTo>
                  <a:cubicBezTo>
                    <a:pt x="2213" y="3884"/>
                    <a:pt x="1084" y="3420"/>
                    <a:pt x="1" y="2847"/>
                  </a:cubicBezTo>
                  <a:lnTo>
                    <a:pt x="1" y="2847"/>
                  </a:lnTo>
                  <a:cubicBezTo>
                    <a:pt x="434" y="3311"/>
                    <a:pt x="913" y="3729"/>
                    <a:pt x="1408" y="4100"/>
                  </a:cubicBezTo>
                  <a:cubicBezTo>
                    <a:pt x="2816" y="5198"/>
                    <a:pt x="4348" y="6111"/>
                    <a:pt x="5972" y="6838"/>
                  </a:cubicBezTo>
                  <a:cubicBezTo>
                    <a:pt x="4935" y="5616"/>
                    <a:pt x="3976" y="3358"/>
                    <a:pt x="2924" y="2151"/>
                  </a:cubicBezTo>
                  <a:cubicBezTo>
                    <a:pt x="2275" y="1408"/>
                    <a:pt x="1609" y="651"/>
                    <a:pt x="86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1"/>
            <p:cNvSpPr/>
            <p:nvPr/>
          </p:nvSpPr>
          <p:spPr>
            <a:xfrm>
              <a:off x="3622800" y="1994475"/>
              <a:ext cx="153175" cy="148450"/>
            </a:xfrm>
            <a:custGeom>
              <a:avLst/>
              <a:gdLst/>
              <a:ahLst/>
              <a:cxnLst/>
              <a:rect l="l" t="t" r="r" b="b"/>
              <a:pathLst>
                <a:path w="6127" h="5938" extrusionOk="0">
                  <a:moveTo>
                    <a:pt x="6127" y="1"/>
                  </a:moveTo>
                  <a:lnTo>
                    <a:pt x="6127" y="1"/>
                  </a:lnTo>
                  <a:cubicBezTo>
                    <a:pt x="4858" y="1114"/>
                    <a:pt x="3559" y="2228"/>
                    <a:pt x="2244" y="3280"/>
                  </a:cubicBezTo>
                  <a:cubicBezTo>
                    <a:pt x="2105" y="3218"/>
                    <a:pt x="2105" y="3017"/>
                    <a:pt x="2120" y="2863"/>
                  </a:cubicBezTo>
                  <a:cubicBezTo>
                    <a:pt x="2167" y="2445"/>
                    <a:pt x="2244" y="2043"/>
                    <a:pt x="2306" y="1640"/>
                  </a:cubicBezTo>
                  <a:lnTo>
                    <a:pt x="2306" y="1640"/>
                  </a:lnTo>
                  <a:cubicBezTo>
                    <a:pt x="1486" y="2971"/>
                    <a:pt x="743" y="4363"/>
                    <a:pt x="1" y="5740"/>
                  </a:cubicBezTo>
                  <a:cubicBezTo>
                    <a:pt x="41" y="5780"/>
                    <a:pt x="198" y="5937"/>
                    <a:pt x="229" y="5937"/>
                  </a:cubicBezTo>
                  <a:cubicBezTo>
                    <a:pt x="233" y="5937"/>
                    <a:pt x="235" y="5934"/>
                    <a:pt x="233" y="5925"/>
                  </a:cubicBezTo>
                  <a:cubicBezTo>
                    <a:pt x="202" y="5879"/>
                    <a:pt x="264" y="5833"/>
                    <a:pt x="310" y="5786"/>
                  </a:cubicBezTo>
                  <a:cubicBezTo>
                    <a:pt x="1068" y="5167"/>
                    <a:pt x="1904" y="4734"/>
                    <a:pt x="2569" y="4007"/>
                  </a:cubicBezTo>
                  <a:cubicBezTo>
                    <a:pt x="3791" y="2692"/>
                    <a:pt x="4997" y="1377"/>
                    <a:pt x="612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1"/>
            <p:cNvSpPr/>
            <p:nvPr/>
          </p:nvSpPr>
          <p:spPr>
            <a:xfrm>
              <a:off x="3557825" y="2218400"/>
              <a:ext cx="195325" cy="163600"/>
            </a:xfrm>
            <a:custGeom>
              <a:avLst/>
              <a:gdLst/>
              <a:ahLst/>
              <a:cxnLst/>
              <a:rect l="l" t="t" r="r" b="b"/>
              <a:pathLst>
                <a:path w="7813" h="6544" extrusionOk="0">
                  <a:moveTo>
                    <a:pt x="4905" y="0"/>
                  </a:moveTo>
                  <a:cubicBezTo>
                    <a:pt x="3110" y="2058"/>
                    <a:pt x="1471" y="4255"/>
                    <a:pt x="1" y="6544"/>
                  </a:cubicBezTo>
                  <a:cubicBezTo>
                    <a:pt x="2321" y="5105"/>
                    <a:pt x="4441" y="3249"/>
                    <a:pt x="6606" y="1594"/>
                  </a:cubicBezTo>
                  <a:cubicBezTo>
                    <a:pt x="7009" y="1269"/>
                    <a:pt x="7411" y="944"/>
                    <a:pt x="7813" y="619"/>
                  </a:cubicBezTo>
                  <a:lnTo>
                    <a:pt x="7813" y="619"/>
                  </a:lnTo>
                  <a:cubicBezTo>
                    <a:pt x="6483" y="1408"/>
                    <a:pt x="5106" y="2104"/>
                    <a:pt x="3683" y="2708"/>
                  </a:cubicBezTo>
                  <a:cubicBezTo>
                    <a:pt x="4038" y="1779"/>
                    <a:pt x="4456" y="882"/>
                    <a:pt x="490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1"/>
            <p:cNvSpPr/>
            <p:nvPr/>
          </p:nvSpPr>
          <p:spPr>
            <a:xfrm>
              <a:off x="3519175" y="2455075"/>
              <a:ext cx="203425" cy="143900"/>
            </a:xfrm>
            <a:custGeom>
              <a:avLst/>
              <a:gdLst/>
              <a:ahLst/>
              <a:cxnLst/>
              <a:rect l="l" t="t" r="r" b="b"/>
              <a:pathLst>
                <a:path w="8137" h="5756" extrusionOk="0">
                  <a:moveTo>
                    <a:pt x="4672" y="1"/>
                  </a:moveTo>
                  <a:cubicBezTo>
                    <a:pt x="3017" y="1842"/>
                    <a:pt x="1454" y="3760"/>
                    <a:pt x="0" y="5755"/>
                  </a:cubicBezTo>
                  <a:cubicBezTo>
                    <a:pt x="2212" y="4208"/>
                    <a:pt x="5043" y="3048"/>
                    <a:pt x="7131" y="1331"/>
                  </a:cubicBezTo>
                  <a:cubicBezTo>
                    <a:pt x="7472" y="1037"/>
                    <a:pt x="7797" y="759"/>
                    <a:pt x="8137" y="465"/>
                  </a:cubicBezTo>
                  <a:lnTo>
                    <a:pt x="8137" y="465"/>
                  </a:lnTo>
                  <a:cubicBezTo>
                    <a:pt x="7023" y="929"/>
                    <a:pt x="5878" y="1377"/>
                    <a:pt x="4734" y="1780"/>
                  </a:cubicBezTo>
                  <a:cubicBezTo>
                    <a:pt x="4639" y="1814"/>
                    <a:pt x="4526" y="1848"/>
                    <a:pt x="4422" y="1848"/>
                  </a:cubicBezTo>
                  <a:cubicBezTo>
                    <a:pt x="4339" y="1848"/>
                    <a:pt x="4263" y="1826"/>
                    <a:pt x="4208" y="1764"/>
                  </a:cubicBezTo>
                  <a:cubicBezTo>
                    <a:pt x="4099" y="1640"/>
                    <a:pt x="4146" y="1439"/>
                    <a:pt x="4192" y="1285"/>
                  </a:cubicBezTo>
                  <a:cubicBezTo>
                    <a:pt x="4331" y="851"/>
                    <a:pt x="4502" y="418"/>
                    <a:pt x="46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1"/>
            <p:cNvSpPr/>
            <p:nvPr/>
          </p:nvSpPr>
          <p:spPr>
            <a:xfrm>
              <a:off x="3557825" y="2687125"/>
              <a:ext cx="107150" cy="169025"/>
            </a:xfrm>
            <a:custGeom>
              <a:avLst/>
              <a:gdLst/>
              <a:ahLst/>
              <a:cxnLst/>
              <a:rect l="l" t="t" r="r" b="b"/>
              <a:pathLst>
                <a:path w="4286" h="6761" extrusionOk="0">
                  <a:moveTo>
                    <a:pt x="2739" y="0"/>
                  </a:moveTo>
                  <a:lnTo>
                    <a:pt x="2739" y="0"/>
                  </a:lnTo>
                  <a:cubicBezTo>
                    <a:pt x="1656" y="2181"/>
                    <a:pt x="744" y="4440"/>
                    <a:pt x="1" y="6760"/>
                  </a:cubicBezTo>
                  <a:cubicBezTo>
                    <a:pt x="1950" y="5492"/>
                    <a:pt x="2956" y="3543"/>
                    <a:pt x="4286" y="1625"/>
                  </a:cubicBezTo>
                  <a:lnTo>
                    <a:pt x="4286" y="1625"/>
                  </a:lnTo>
                  <a:cubicBezTo>
                    <a:pt x="3590" y="2197"/>
                    <a:pt x="2894" y="2754"/>
                    <a:pt x="2167" y="3280"/>
                  </a:cubicBezTo>
                  <a:cubicBezTo>
                    <a:pt x="1904" y="3156"/>
                    <a:pt x="1950" y="2769"/>
                    <a:pt x="2027" y="2491"/>
                  </a:cubicBezTo>
                  <a:cubicBezTo>
                    <a:pt x="2260" y="1671"/>
                    <a:pt x="2492" y="836"/>
                    <a:pt x="273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31"/>
          <p:cNvGrpSpPr/>
          <p:nvPr/>
        </p:nvGrpSpPr>
        <p:grpSpPr>
          <a:xfrm rot="-4499976">
            <a:off x="7341867" y="4525777"/>
            <a:ext cx="720693" cy="615361"/>
            <a:chOff x="4806600" y="3805275"/>
            <a:chExt cx="588250" cy="502275"/>
          </a:xfrm>
        </p:grpSpPr>
        <p:sp>
          <p:nvSpPr>
            <p:cNvPr id="1353" name="Google Shape;1353;p31"/>
            <p:cNvSpPr/>
            <p:nvPr/>
          </p:nvSpPr>
          <p:spPr>
            <a:xfrm>
              <a:off x="4812400" y="3805275"/>
              <a:ext cx="398750" cy="502275"/>
            </a:xfrm>
            <a:custGeom>
              <a:avLst/>
              <a:gdLst/>
              <a:ahLst/>
              <a:cxnLst/>
              <a:rect l="l" t="t" r="r" b="b"/>
              <a:pathLst>
                <a:path w="15950"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2692" y="16363"/>
                    <a:pt x="13598" y="5395"/>
                    <a:pt x="15331" y="2765"/>
                  </a:cubicBezTo>
                  <a:cubicBezTo>
                    <a:pt x="15609" y="2332"/>
                    <a:pt x="15872" y="1868"/>
                    <a:pt x="15919" y="1357"/>
                  </a:cubicBezTo>
                  <a:cubicBezTo>
                    <a:pt x="15949" y="831"/>
                    <a:pt x="15702" y="275"/>
                    <a:pt x="15238" y="73"/>
                  </a:cubicBezTo>
                  <a:cubicBezTo>
                    <a:pt x="15109" y="22"/>
                    <a:pt x="14977" y="0"/>
                    <a:pt x="1484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1"/>
            <p:cNvSpPr/>
            <p:nvPr/>
          </p:nvSpPr>
          <p:spPr>
            <a:xfrm>
              <a:off x="4806600" y="4049575"/>
              <a:ext cx="588250" cy="255275"/>
            </a:xfrm>
            <a:custGeom>
              <a:avLst/>
              <a:gdLst/>
              <a:ahLst/>
              <a:cxnLst/>
              <a:rect l="l" t="t" r="r" b="b"/>
              <a:pathLst>
                <a:path w="23530" h="10211" extrusionOk="0">
                  <a:moveTo>
                    <a:pt x="20984" y="1"/>
                  </a:moveTo>
                  <a:cubicBezTo>
                    <a:pt x="18225" y="1"/>
                    <a:pt x="15505" y="876"/>
                    <a:pt x="12948" y="1965"/>
                  </a:cubicBezTo>
                  <a:cubicBezTo>
                    <a:pt x="8215" y="3992"/>
                    <a:pt x="3821" y="6776"/>
                    <a:pt x="1" y="10210"/>
                  </a:cubicBezTo>
                  <a:cubicBezTo>
                    <a:pt x="4177" y="8339"/>
                    <a:pt x="19121" y="4332"/>
                    <a:pt x="21952" y="2924"/>
                  </a:cubicBezTo>
                  <a:cubicBezTo>
                    <a:pt x="22416" y="2692"/>
                    <a:pt x="22864" y="2429"/>
                    <a:pt x="23158" y="1996"/>
                  </a:cubicBezTo>
                  <a:cubicBezTo>
                    <a:pt x="23452" y="1579"/>
                    <a:pt x="23529" y="960"/>
                    <a:pt x="23205" y="558"/>
                  </a:cubicBezTo>
                  <a:cubicBezTo>
                    <a:pt x="22911" y="171"/>
                    <a:pt x="22369" y="78"/>
                    <a:pt x="21874" y="32"/>
                  </a:cubicBezTo>
                  <a:cubicBezTo>
                    <a:pt x="21577" y="11"/>
                    <a:pt x="21280" y="1"/>
                    <a:pt x="2098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1"/>
            <p:cNvSpPr/>
            <p:nvPr/>
          </p:nvSpPr>
          <p:spPr>
            <a:xfrm>
              <a:off x="4812400" y="3805275"/>
              <a:ext cx="389850" cy="502275"/>
            </a:xfrm>
            <a:custGeom>
              <a:avLst/>
              <a:gdLst/>
              <a:ahLst/>
              <a:cxnLst/>
              <a:rect l="l" t="t" r="r" b="b"/>
              <a:pathLst>
                <a:path w="15594"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109" y="19952"/>
                    <a:pt x="217" y="19797"/>
                    <a:pt x="341" y="19642"/>
                  </a:cubicBezTo>
                  <a:cubicBezTo>
                    <a:pt x="4084" y="12294"/>
                    <a:pt x="9313" y="5704"/>
                    <a:pt x="15594" y="352"/>
                  </a:cubicBezTo>
                  <a:cubicBezTo>
                    <a:pt x="15501" y="244"/>
                    <a:pt x="15377" y="135"/>
                    <a:pt x="15238" y="73"/>
                  </a:cubicBezTo>
                  <a:cubicBezTo>
                    <a:pt x="15109" y="22"/>
                    <a:pt x="14977" y="0"/>
                    <a:pt x="148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a:off x="4806600" y="4049575"/>
              <a:ext cx="582825" cy="255275"/>
            </a:xfrm>
            <a:custGeom>
              <a:avLst/>
              <a:gdLst/>
              <a:ahLst/>
              <a:cxnLst/>
              <a:rect l="l" t="t" r="r" b="b"/>
              <a:pathLst>
                <a:path w="23313" h="10211" extrusionOk="0">
                  <a:moveTo>
                    <a:pt x="20984" y="1"/>
                  </a:moveTo>
                  <a:cubicBezTo>
                    <a:pt x="18225" y="1"/>
                    <a:pt x="15505" y="876"/>
                    <a:pt x="12948" y="1965"/>
                  </a:cubicBezTo>
                  <a:cubicBezTo>
                    <a:pt x="8215" y="3992"/>
                    <a:pt x="3821" y="6776"/>
                    <a:pt x="1" y="10210"/>
                  </a:cubicBezTo>
                  <a:cubicBezTo>
                    <a:pt x="47" y="10180"/>
                    <a:pt x="109" y="10149"/>
                    <a:pt x="171" y="10118"/>
                  </a:cubicBezTo>
                  <a:cubicBezTo>
                    <a:pt x="434" y="9947"/>
                    <a:pt x="681" y="9793"/>
                    <a:pt x="944" y="9623"/>
                  </a:cubicBezTo>
                  <a:cubicBezTo>
                    <a:pt x="7735" y="5245"/>
                    <a:pt x="15377" y="2228"/>
                    <a:pt x="23313" y="712"/>
                  </a:cubicBezTo>
                  <a:cubicBezTo>
                    <a:pt x="23282" y="650"/>
                    <a:pt x="23251" y="604"/>
                    <a:pt x="23205" y="558"/>
                  </a:cubicBezTo>
                  <a:cubicBezTo>
                    <a:pt x="22911" y="171"/>
                    <a:pt x="22369" y="78"/>
                    <a:pt x="21874" y="32"/>
                  </a:cubicBezTo>
                  <a:cubicBezTo>
                    <a:pt x="21577" y="11"/>
                    <a:pt x="21280" y="1"/>
                    <a:pt x="209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4816275" y="4027525"/>
              <a:ext cx="245975" cy="268425"/>
            </a:xfrm>
            <a:custGeom>
              <a:avLst/>
              <a:gdLst/>
              <a:ahLst/>
              <a:cxnLst/>
              <a:rect l="l" t="t" r="r" b="b"/>
              <a:pathLst>
                <a:path w="9839" h="10737" extrusionOk="0">
                  <a:moveTo>
                    <a:pt x="9839" y="1"/>
                  </a:moveTo>
                  <a:cubicBezTo>
                    <a:pt x="8168" y="1208"/>
                    <a:pt x="6466" y="2368"/>
                    <a:pt x="4749" y="3482"/>
                  </a:cubicBezTo>
                  <a:cubicBezTo>
                    <a:pt x="4749" y="2414"/>
                    <a:pt x="4842" y="1331"/>
                    <a:pt x="5043" y="264"/>
                  </a:cubicBezTo>
                  <a:lnTo>
                    <a:pt x="5043" y="264"/>
                  </a:lnTo>
                  <a:cubicBezTo>
                    <a:pt x="2955" y="3528"/>
                    <a:pt x="1253" y="7055"/>
                    <a:pt x="0" y="10737"/>
                  </a:cubicBezTo>
                  <a:cubicBezTo>
                    <a:pt x="201" y="10567"/>
                    <a:pt x="402" y="10396"/>
                    <a:pt x="604" y="10226"/>
                  </a:cubicBezTo>
                  <a:cubicBezTo>
                    <a:pt x="2615" y="7751"/>
                    <a:pt x="6528" y="3574"/>
                    <a:pt x="983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1"/>
            <p:cNvSpPr/>
            <p:nvPr/>
          </p:nvSpPr>
          <p:spPr>
            <a:xfrm>
              <a:off x="4818200" y="4126150"/>
              <a:ext cx="390625" cy="173275"/>
            </a:xfrm>
            <a:custGeom>
              <a:avLst/>
              <a:gdLst/>
              <a:ahLst/>
              <a:cxnLst/>
              <a:rect l="l" t="t" r="r" b="b"/>
              <a:pathLst>
                <a:path w="15625" h="6931" extrusionOk="0">
                  <a:moveTo>
                    <a:pt x="10102" y="1"/>
                  </a:moveTo>
                  <a:cubicBezTo>
                    <a:pt x="6668" y="1702"/>
                    <a:pt x="3450" y="3822"/>
                    <a:pt x="527" y="6281"/>
                  </a:cubicBezTo>
                  <a:cubicBezTo>
                    <a:pt x="325" y="6513"/>
                    <a:pt x="155" y="6730"/>
                    <a:pt x="1" y="6931"/>
                  </a:cubicBezTo>
                  <a:cubicBezTo>
                    <a:pt x="3141" y="5647"/>
                    <a:pt x="10319" y="3574"/>
                    <a:pt x="15625" y="1919"/>
                  </a:cubicBezTo>
                  <a:lnTo>
                    <a:pt x="15625" y="1919"/>
                  </a:lnTo>
                  <a:cubicBezTo>
                    <a:pt x="13369" y="2120"/>
                    <a:pt x="11099" y="2214"/>
                    <a:pt x="8841" y="2214"/>
                  </a:cubicBezTo>
                  <a:cubicBezTo>
                    <a:pt x="8668" y="2214"/>
                    <a:pt x="8496" y="2214"/>
                    <a:pt x="8323" y="2213"/>
                  </a:cubicBezTo>
                  <a:cubicBezTo>
                    <a:pt x="8865" y="1439"/>
                    <a:pt x="9468" y="697"/>
                    <a:pt x="101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31"/>
          <p:cNvGrpSpPr/>
          <p:nvPr/>
        </p:nvGrpSpPr>
        <p:grpSpPr>
          <a:xfrm>
            <a:off x="112212" y="154002"/>
            <a:ext cx="8802794" cy="4803928"/>
            <a:chOff x="112212" y="154002"/>
            <a:chExt cx="8802794" cy="4803928"/>
          </a:xfrm>
        </p:grpSpPr>
        <p:sp>
          <p:nvSpPr>
            <p:cNvPr id="1360" name="Google Shape;1360;p31"/>
            <p:cNvSpPr/>
            <p:nvPr/>
          </p:nvSpPr>
          <p:spPr>
            <a:xfrm rot="10800000">
              <a:off x="366258" y="344928"/>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rot="10800000">
              <a:off x="232377" y="3109015"/>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rot="10800000">
              <a:off x="5121050" y="4930693"/>
              <a:ext cx="1145" cy="1110"/>
            </a:xfrm>
            <a:custGeom>
              <a:avLst/>
              <a:gdLst/>
              <a:ahLst/>
              <a:cxnLst/>
              <a:rect l="l" t="t" r="r" b="b"/>
              <a:pathLst>
                <a:path w="32" h="31" extrusionOk="0">
                  <a:moveTo>
                    <a:pt x="1" y="0"/>
                  </a:moveTo>
                  <a:lnTo>
                    <a:pt x="1" y="31"/>
                  </a:lnTo>
                  <a:cubicBezTo>
                    <a:pt x="31" y="31"/>
                    <a:pt x="31" y="31"/>
                    <a:pt x="1"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rot="10800000">
              <a:off x="5254878" y="4930693"/>
              <a:ext cx="1145" cy="1110"/>
            </a:xfrm>
            <a:custGeom>
              <a:avLst/>
              <a:gdLst/>
              <a:ahLst/>
              <a:cxnLst/>
              <a:rect l="l" t="t" r="r" b="b"/>
              <a:pathLst>
                <a:path w="32" h="31" extrusionOk="0">
                  <a:moveTo>
                    <a:pt x="31" y="0"/>
                  </a:moveTo>
                  <a:cubicBezTo>
                    <a:pt x="1" y="31"/>
                    <a:pt x="1" y="31"/>
                    <a:pt x="31" y="31"/>
                  </a:cubicBezTo>
                  <a:lnTo>
                    <a:pt x="31" y="0"/>
                  </a:ln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rot="10800000">
              <a:off x="4893560" y="4544286"/>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1"/>
            <p:cNvSpPr/>
            <p:nvPr/>
          </p:nvSpPr>
          <p:spPr>
            <a:xfrm rot="10800000">
              <a:off x="8592672" y="268951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p:nvPr/>
          </p:nvSpPr>
          <p:spPr>
            <a:xfrm rot="10800000">
              <a:off x="112212" y="419633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rot="10800000">
              <a:off x="2340705" y="154002"/>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rot="10800000">
              <a:off x="3620875" y="478716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1"/>
            <p:cNvSpPr/>
            <p:nvPr/>
          </p:nvSpPr>
          <p:spPr>
            <a:xfrm rot="10800000">
              <a:off x="8152067" y="49274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1"/>
            <p:cNvSpPr/>
            <p:nvPr/>
          </p:nvSpPr>
          <p:spPr>
            <a:xfrm rot="10800000">
              <a:off x="8884511" y="1254792"/>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1"/>
            <p:cNvSpPr/>
            <p:nvPr/>
          </p:nvSpPr>
          <p:spPr>
            <a:xfrm rot="10800000">
              <a:off x="8610204" y="1840771"/>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372"/>
        <p:cNvGrpSpPr/>
        <p:nvPr/>
      </p:nvGrpSpPr>
      <p:grpSpPr>
        <a:xfrm>
          <a:off x="0" y="0"/>
          <a:ext cx="0" cy="0"/>
          <a:chOff x="0" y="0"/>
          <a:chExt cx="0" cy="0"/>
        </a:xfrm>
      </p:grpSpPr>
      <p:pic>
        <p:nvPicPr>
          <p:cNvPr id="1373" name="Google Shape;1373;p32"/>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374" name="Google Shape;1374;p32"/>
          <p:cNvSpPr txBox="1">
            <a:spLocks noGrp="1"/>
          </p:cNvSpPr>
          <p:nvPr>
            <p:ph type="subTitle" idx="1"/>
          </p:nvPr>
        </p:nvSpPr>
        <p:spPr>
          <a:xfrm>
            <a:off x="713375" y="2842975"/>
            <a:ext cx="2387400" cy="41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75" name="Google Shape;1375;p32"/>
          <p:cNvSpPr txBox="1">
            <a:spLocks noGrp="1"/>
          </p:cNvSpPr>
          <p:nvPr>
            <p:ph type="subTitle" idx="2"/>
          </p:nvPr>
        </p:nvSpPr>
        <p:spPr>
          <a:xfrm>
            <a:off x="713375" y="3260550"/>
            <a:ext cx="2387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6" name="Google Shape;1376;p32"/>
          <p:cNvSpPr txBox="1">
            <a:spLocks noGrp="1"/>
          </p:cNvSpPr>
          <p:nvPr>
            <p:ph type="subTitle" idx="3"/>
          </p:nvPr>
        </p:nvSpPr>
        <p:spPr>
          <a:xfrm>
            <a:off x="6043375" y="3260727"/>
            <a:ext cx="2387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7" name="Google Shape;1377;p32"/>
          <p:cNvSpPr txBox="1">
            <a:spLocks noGrp="1"/>
          </p:cNvSpPr>
          <p:nvPr>
            <p:ph type="subTitle" idx="4"/>
          </p:nvPr>
        </p:nvSpPr>
        <p:spPr>
          <a:xfrm>
            <a:off x="3378387" y="3260550"/>
            <a:ext cx="2387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8" name="Google Shape;1378;p32"/>
          <p:cNvSpPr txBox="1">
            <a:spLocks noGrp="1"/>
          </p:cNvSpPr>
          <p:nvPr>
            <p:ph type="subTitle" idx="5"/>
          </p:nvPr>
        </p:nvSpPr>
        <p:spPr>
          <a:xfrm>
            <a:off x="6043375" y="2842975"/>
            <a:ext cx="2387400" cy="41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79" name="Google Shape;1379;p32"/>
          <p:cNvSpPr txBox="1">
            <a:spLocks noGrp="1"/>
          </p:cNvSpPr>
          <p:nvPr>
            <p:ph type="subTitle" idx="6"/>
          </p:nvPr>
        </p:nvSpPr>
        <p:spPr>
          <a:xfrm>
            <a:off x="3378387" y="2842975"/>
            <a:ext cx="2387400" cy="41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80" name="Google Shape;1380;p32"/>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1" name="Google Shape;1381;p32"/>
          <p:cNvGrpSpPr/>
          <p:nvPr/>
        </p:nvGrpSpPr>
        <p:grpSpPr>
          <a:xfrm rot="10800000" flipH="1">
            <a:off x="8533429" y="-21805"/>
            <a:ext cx="406147" cy="754444"/>
            <a:chOff x="5583925" y="3793900"/>
            <a:chExt cx="271525" cy="504375"/>
          </a:xfrm>
        </p:grpSpPr>
        <p:sp>
          <p:nvSpPr>
            <p:cNvPr id="1382" name="Google Shape;1382;p32"/>
            <p:cNvSpPr/>
            <p:nvPr/>
          </p:nvSpPr>
          <p:spPr>
            <a:xfrm>
              <a:off x="5583925" y="4026950"/>
              <a:ext cx="228600" cy="263600"/>
            </a:xfrm>
            <a:custGeom>
              <a:avLst/>
              <a:gdLst/>
              <a:ahLst/>
              <a:cxnLst/>
              <a:rect l="l" t="t" r="r" b="b"/>
              <a:pathLst>
                <a:path w="9144" h="10544" extrusionOk="0">
                  <a:moveTo>
                    <a:pt x="797" y="1"/>
                  </a:moveTo>
                  <a:cubicBezTo>
                    <a:pt x="590" y="1"/>
                    <a:pt x="384" y="45"/>
                    <a:pt x="187" y="148"/>
                  </a:cubicBezTo>
                  <a:cubicBezTo>
                    <a:pt x="1" y="1323"/>
                    <a:pt x="728" y="2453"/>
                    <a:pt x="1471" y="3396"/>
                  </a:cubicBezTo>
                  <a:cubicBezTo>
                    <a:pt x="3621" y="6165"/>
                    <a:pt x="6142" y="8702"/>
                    <a:pt x="9143" y="10543"/>
                  </a:cubicBezTo>
                  <a:cubicBezTo>
                    <a:pt x="7813" y="8362"/>
                    <a:pt x="7349" y="6506"/>
                    <a:pt x="5848" y="4433"/>
                  </a:cubicBezTo>
                  <a:cubicBezTo>
                    <a:pt x="4920" y="3164"/>
                    <a:pt x="3868" y="1989"/>
                    <a:pt x="2693" y="937"/>
                  </a:cubicBezTo>
                  <a:cubicBezTo>
                    <a:pt x="2161" y="464"/>
                    <a:pt x="1467" y="1"/>
                    <a:pt x="79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5716575" y="3793900"/>
              <a:ext cx="138875" cy="504375"/>
            </a:xfrm>
            <a:custGeom>
              <a:avLst/>
              <a:gdLst/>
              <a:ahLst/>
              <a:cxnLst/>
              <a:rect l="l" t="t" r="r" b="b"/>
              <a:pathLst>
                <a:path w="5555" h="20175" extrusionOk="0">
                  <a:moveTo>
                    <a:pt x="1699" y="0"/>
                  </a:moveTo>
                  <a:cubicBezTo>
                    <a:pt x="1685" y="0"/>
                    <a:pt x="1671" y="1"/>
                    <a:pt x="1656" y="2"/>
                  </a:cubicBezTo>
                  <a:cubicBezTo>
                    <a:pt x="1347" y="33"/>
                    <a:pt x="1177" y="374"/>
                    <a:pt x="1084" y="683"/>
                  </a:cubicBezTo>
                  <a:cubicBezTo>
                    <a:pt x="1" y="3947"/>
                    <a:pt x="279" y="7536"/>
                    <a:pt x="1254" y="10831"/>
                  </a:cubicBezTo>
                  <a:cubicBezTo>
                    <a:pt x="2229" y="14126"/>
                    <a:pt x="3868" y="17173"/>
                    <a:pt x="5554" y="20174"/>
                  </a:cubicBezTo>
                  <a:cubicBezTo>
                    <a:pt x="4905" y="17173"/>
                    <a:pt x="4023" y="13260"/>
                    <a:pt x="3977" y="10197"/>
                  </a:cubicBezTo>
                  <a:cubicBezTo>
                    <a:pt x="3946" y="6902"/>
                    <a:pt x="3868" y="3483"/>
                    <a:pt x="2352" y="575"/>
                  </a:cubicBezTo>
                  <a:cubicBezTo>
                    <a:pt x="2219" y="309"/>
                    <a:pt x="2002" y="0"/>
                    <a:pt x="169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5588575" y="4026950"/>
              <a:ext cx="223950" cy="263600"/>
            </a:xfrm>
            <a:custGeom>
              <a:avLst/>
              <a:gdLst/>
              <a:ahLst/>
              <a:cxnLst/>
              <a:rect l="l" t="t" r="r" b="b"/>
              <a:pathLst>
                <a:path w="8958" h="10544" extrusionOk="0">
                  <a:moveTo>
                    <a:pt x="611" y="1"/>
                  </a:moveTo>
                  <a:cubicBezTo>
                    <a:pt x="404" y="1"/>
                    <a:pt x="198" y="45"/>
                    <a:pt x="1" y="148"/>
                  </a:cubicBezTo>
                  <a:cubicBezTo>
                    <a:pt x="1" y="179"/>
                    <a:pt x="1" y="194"/>
                    <a:pt x="1" y="225"/>
                  </a:cubicBezTo>
                  <a:cubicBezTo>
                    <a:pt x="2893" y="3303"/>
                    <a:pt x="5600" y="6552"/>
                    <a:pt x="8076" y="9971"/>
                  </a:cubicBezTo>
                  <a:cubicBezTo>
                    <a:pt x="8354" y="10172"/>
                    <a:pt x="8648" y="10357"/>
                    <a:pt x="8957" y="10543"/>
                  </a:cubicBezTo>
                  <a:cubicBezTo>
                    <a:pt x="7627" y="8362"/>
                    <a:pt x="7163" y="6506"/>
                    <a:pt x="5662" y="4433"/>
                  </a:cubicBezTo>
                  <a:cubicBezTo>
                    <a:pt x="4734" y="3164"/>
                    <a:pt x="3682" y="1989"/>
                    <a:pt x="2507" y="937"/>
                  </a:cubicBezTo>
                  <a:cubicBezTo>
                    <a:pt x="1975" y="464"/>
                    <a:pt x="1281" y="1"/>
                    <a:pt x="61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5716575" y="3794325"/>
              <a:ext cx="138100" cy="502800"/>
            </a:xfrm>
            <a:custGeom>
              <a:avLst/>
              <a:gdLst/>
              <a:ahLst/>
              <a:cxnLst/>
              <a:rect l="l" t="t" r="r" b="b"/>
              <a:pathLst>
                <a:path w="5524" h="20112" extrusionOk="0">
                  <a:moveTo>
                    <a:pt x="1563" y="1"/>
                  </a:moveTo>
                  <a:cubicBezTo>
                    <a:pt x="1316" y="94"/>
                    <a:pt x="1161" y="388"/>
                    <a:pt x="1084" y="666"/>
                  </a:cubicBezTo>
                  <a:cubicBezTo>
                    <a:pt x="1" y="3930"/>
                    <a:pt x="279" y="7519"/>
                    <a:pt x="1254" y="10814"/>
                  </a:cubicBezTo>
                  <a:cubicBezTo>
                    <a:pt x="2229" y="14094"/>
                    <a:pt x="3853" y="17126"/>
                    <a:pt x="5524" y="20111"/>
                  </a:cubicBezTo>
                  <a:cubicBezTo>
                    <a:pt x="3219" y="13660"/>
                    <a:pt x="1888" y="6854"/>
                    <a:pt x="15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5658975" y="4082075"/>
              <a:ext cx="153550" cy="208475"/>
            </a:xfrm>
            <a:custGeom>
              <a:avLst/>
              <a:gdLst/>
              <a:ahLst/>
              <a:cxnLst/>
              <a:rect l="l" t="t" r="r" b="b"/>
              <a:pathLst>
                <a:path w="6142" h="8339" extrusionOk="0">
                  <a:moveTo>
                    <a:pt x="990" y="0"/>
                  </a:moveTo>
                  <a:lnTo>
                    <a:pt x="990" y="0"/>
                  </a:lnTo>
                  <a:cubicBezTo>
                    <a:pt x="1748" y="1485"/>
                    <a:pt x="2475" y="3001"/>
                    <a:pt x="3156" y="4517"/>
                  </a:cubicBezTo>
                  <a:cubicBezTo>
                    <a:pt x="2088" y="4084"/>
                    <a:pt x="1036" y="3574"/>
                    <a:pt x="0" y="3048"/>
                  </a:cubicBezTo>
                  <a:lnTo>
                    <a:pt x="0" y="3048"/>
                  </a:lnTo>
                  <a:cubicBezTo>
                    <a:pt x="1794" y="5090"/>
                    <a:pt x="3821" y="6915"/>
                    <a:pt x="6141" y="8338"/>
                  </a:cubicBezTo>
                  <a:cubicBezTo>
                    <a:pt x="4811" y="6157"/>
                    <a:pt x="4347" y="4301"/>
                    <a:pt x="2846" y="2228"/>
                  </a:cubicBezTo>
                  <a:cubicBezTo>
                    <a:pt x="2274" y="1439"/>
                    <a:pt x="1655" y="696"/>
                    <a:pt x="99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5738250" y="3956000"/>
              <a:ext cx="117200" cy="342275"/>
            </a:xfrm>
            <a:custGeom>
              <a:avLst/>
              <a:gdLst/>
              <a:ahLst/>
              <a:cxnLst/>
              <a:rect l="l" t="t" r="r" b="b"/>
              <a:pathLst>
                <a:path w="4688" h="13691" extrusionOk="0">
                  <a:moveTo>
                    <a:pt x="2986" y="0"/>
                  </a:moveTo>
                  <a:cubicBezTo>
                    <a:pt x="2429" y="2305"/>
                    <a:pt x="2120" y="4672"/>
                    <a:pt x="2089" y="7054"/>
                  </a:cubicBezTo>
                  <a:cubicBezTo>
                    <a:pt x="1300" y="5708"/>
                    <a:pt x="604" y="4316"/>
                    <a:pt x="0" y="2877"/>
                  </a:cubicBezTo>
                  <a:lnTo>
                    <a:pt x="0" y="2877"/>
                  </a:lnTo>
                  <a:cubicBezTo>
                    <a:pt x="124" y="3372"/>
                    <a:pt x="248" y="3867"/>
                    <a:pt x="387" y="4347"/>
                  </a:cubicBezTo>
                  <a:cubicBezTo>
                    <a:pt x="1362" y="7642"/>
                    <a:pt x="3001" y="10689"/>
                    <a:pt x="4687" y="13690"/>
                  </a:cubicBezTo>
                  <a:cubicBezTo>
                    <a:pt x="4038" y="10689"/>
                    <a:pt x="3156" y="6776"/>
                    <a:pt x="3110" y="3713"/>
                  </a:cubicBezTo>
                  <a:cubicBezTo>
                    <a:pt x="3094" y="2475"/>
                    <a:pt x="3079" y="1238"/>
                    <a:pt x="298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32"/>
          <p:cNvGrpSpPr/>
          <p:nvPr/>
        </p:nvGrpSpPr>
        <p:grpSpPr>
          <a:xfrm>
            <a:off x="112212" y="273278"/>
            <a:ext cx="8802794" cy="4684652"/>
            <a:chOff x="112212" y="273278"/>
            <a:chExt cx="8802794" cy="4684652"/>
          </a:xfrm>
        </p:grpSpPr>
        <p:sp>
          <p:nvSpPr>
            <p:cNvPr id="1389" name="Google Shape;1389;p32"/>
            <p:cNvSpPr/>
            <p:nvPr/>
          </p:nvSpPr>
          <p:spPr>
            <a:xfrm rot="10800000" flipH="1">
              <a:off x="4814156" y="273278"/>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rot="10800000" flipH="1">
              <a:off x="8660978" y="3109015"/>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rot="10800000" flipH="1">
              <a:off x="3905023" y="4930693"/>
              <a:ext cx="1145" cy="1110"/>
            </a:xfrm>
            <a:custGeom>
              <a:avLst/>
              <a:gdLst/>
              <a:ahLst/>
              <a:cxnLst/>
              <a:rect l="l" t="t" r="r" b="b"/>
              <a:pathLst>
                <a:path w="32" h="31" extrusionOk="0">
                  <a:moveTo>
                    <a:pt x="1" y="0"/>
                  </a:moveTo>
                  <a:lnTo>
                    <a:pt x="1" y="31"/>
                  </a:lnTo>
                  <a:cubicBezTo>
                    <a:pt x="31" y="31"/>
                    <a:pt x="31" y="31"/>
                    <a:pt x="1"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rot="10800000" flipH="1">
              <a:off x="3771194" y="4930693"/>
              <a:ext cx="1145" cy="1110"/>
            </a:xfrm>
            <a:custGeom>
              <a:avLst/>
              <a:gdLst/>
              <a:ahLst/>
              <a:cxnLst/>
              <a:rect l="l" t="t" r="r" b="b"/>
              <a:pathLst>
                <a:path w="32" h="31" extrusionOk="0">
                  <a:moveTo>
                    <a:pt x="31" y="0"/>
                  </a:moveTo>
                  <a:cubicBezTo>
                    <a:pt x="1" y="31"/>
                    <a:pt x="1" y="31"/>
                    <a:pt x="31" y="31"/>
                  </a:cubicBezTo>
                  <a:lnTo>
                    <a:pt x="31" y="0"/>
                  </a:ln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rot="10800000" flipH="1">
              <a:off x="4000904" y="4544286"/>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rot="10800000" flipH="1">
              <a:off x="434510" y="2847283"/>
              <a:ext cx="1110" cy="1145"/>
            </a:xfrm>
            <a:custGeom>
              <a:avLst/>
              <a:gdLst/>
              <a:ahLst/>
              <a:cxnLst/>
              <a:rect l="l" t="t" r="r" b="b"/>
              <a:pathLst>
                <a:path w="31" h="32" extrusionOk="0">
                  <a:moveTo>
                    <a:pt x="0" y="1"/>
                  </a:moveTo>
                  <a:cubicBezTo>
                    <a:pt x="0" y="31"/>
                    <a:pt x="0" y="31"/>
                    <a:pt x="0" y="31"/>
                  </a:cubicBezTo>
                  <a:cubicBezTo>
                    <a:pt x="31" y="31"/>
                    <a:pt x="31" y="31"/>
                    <a:pt x="0"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rot="10800000" flipH="1">
              <a:off x="194532" y="317201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rot="10800000" flipH="1">
              <a:off x="8884511" y="419633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rot="10800000" flipH="1">
              <a:off x="5375848" y="478716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rot="10800000" flipH="1">
              <a:off x="844656" y="49274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rot="10800000" flipH="1">
              <a:off x="112212" y="1254792"/>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rot="10800000" flipH="1">
              <a:off x="386519" y="1840771"/>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401"/>
        <p:cNvGrpSpPr/>
        <p:nvPr/>
      </p:nvGrpSpPr>
      <p:grpSpPr>
        <a:xfrm>
          <a:off x="0" y="0"/>
          <a:ext cx="0" cy="0"/>
          <a:chOff x="0" y="0"/>
          <a:chExt cx="0" cy="0"/>
        </a:xfrm>
      </p:grpSpPr>
      <p:pic>
        <p:nvPicPr>
          <p:cNvPr id="1402" name="Google Shape;1402;p33"/>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403" name="Google Shape;1403;p33"/>
          <p:cNvSpPr txBox="1">
            <a:spLocks noGrp="1"/>
          </p:cNvSpPr>
          <p:nvPr>
            <p:ph type="subTitle" idx="1"/>
          </p:nvPr>
        </p:nvSpPr>
        <p:spPr>
          <a:xfrm>
            <a:off x="1771251" y="1617750"/>
            <a:ext cx="2429400" cy="380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04" name="Google Shape;1404;p33"/>
          <p:cNvSpPr txBox="1">
            <a:spLocks noGrp="1"/>
          </p:cNvSpPr>
          <p:nvPr>
            <p:ph type="subTitle" idx="2"/>
          </p:nvPr>
        </p:nvSpPr>
        <p:spPr>
          <a:xfrm>
            <a:off x="1771250" y="1997869"/>
            <a:ext cx="2429400" cy="79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5" name="Google Shape;1405;p33"/>
          <p:cNvSpPr txBox="1">
            <a:spLocks noGrp="1"/>
          </p:cNvSpPr>
          <p:nvPr>
            <p:ph type="subTitle" idx="3"/>
          </p:nvPr>
        </p:nvSpPr>
        <p:spPr>
          <a:xfrm>
            <a:off x="5623250" y="1997869"/>
            <a:ext cx="2429400" cy="79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6" name="Google Shape;1406;p33"/>
          <p:cNvSpPr txBox="1">
            <a:spLocks noGrp="1"/>
          </p:cNvSpPr>
          <p:nvPr>
            <p:ph type="subTitle" idx="4"/>
          </p:nvPr>
        </p:nvSpPr>
        <p:spPr>
          <a:xfrm>
            <a:off x="1771250" y="3557700"/>
            <a:ext cx="2429400" cy="79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7" name="Google Shape;1407;p33"/>
          <p:cNvSpPr txBox="1">
            <a:spLocks noGrp="1"/>
          </p:cNvSpPr>
          <p:nvPr>
            <p:ph type="subTitle" idx="5"/>
          </p:nvPr>
        </p:nvSpPr>
        <p:spPr>
          <a:xfrm>
            <a:off x="5623250" y="3557700"/>
            <a:ext cx="2429400" cy="79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8" name="Google Shape;1408;p33"/>
          <p:cNvSpPr txBox="1">
            <a:spLocks noGrp="1"/>
          </p:cNvSpPr>
          <p:nvPr>
            <p:ph type="subTitle" idx="6"/>
          </p:nvPr>
        </p:nvSpPr>
        <p:spPr>
          <a:xfrm>
            <a:off x="1771251" y="3177603"/>
            <a:ext cx="2429400" cy="380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09" name="Google Shape;1409;p33"/>
          <p:cNvSpPr txBox="1">
            <a:spLocks noGrp="1"/>
          </p:cNvSpPr>
          <p:nvPr>
            <p:ph type="subTitle" idx="7"/>
          </p:nvPr>
        </p:nvSpPr>
        <p:spPr>
          <a:xfrm>
            <a:off x="5623250" y="1617750"/>
            <a:ext cx="2429400" cy="380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10" name="Google Shape;1410;p33"/>
          <p:cNvSpPr txBox="1">
            <a:spLocks noGrp="1"/>
          </p:cNvSpPr>
          <p:nvPr>
            <p:ph type="subTitle" idx="8"/>
          </p:nvPr>
        </p:nvSpPr>
        <p:spPr>
          <a:xfrm>
            <a:off x="5623250" y="3177603"/>
            <a:ext cx="2429400" cy="380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11" name="Google Shape;1411;p33"/>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12" name="Google Shape;1412;p33"/>
          <p:cNvGrpSpPr/>
          <p:nvPr/>
        </p:nvGrpSpPr>
        <p:grpSpPr>
          <a:xfrm>
            <a:off x="244169" y="497762"/>
            <a:ext cx="8470674" cy="4490860"/>
            <a:chOff x="244169" y="497762"/>
            <a:chExt cx="8470674" cy="4490860"/>
          </a:xfrm>
        </p:grpSpPr>
        <p:sp>
          <p:nvSpPr>
            <p:cNvPr id="1413" name="Google Shape;1413;p33"/>
            <p:cNvSpPr/>
            <p:nvPr/>
          </p:nvSpPr>
          <p:spPr>
            <a:xfrm flipH="1">
              <a:off x="4836990" y="4824334"/>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flipH="1">
              <a:off x="4413126" y="497762"/>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flipH="1">
              <a:off x="421233" y="3354608"/>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flipH="1">
              <a:off x="8505329" y="3004835"/>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flipH="1">
              <a:off x="269379" y="1404640"/>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flipH="1">
              <a:off x="8580979" y="1069188"/>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flipH="1">
              <a:off x="244169" y="2583654"/>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flipH="1">
              <a:off x="8540267" y="4830260"/>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flipH="1">
              <a:off x="643861" y="4873390"/>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22"/>
        <p:cNvGrpSpPr/>
        <p:nvPr/>
      </p:nvGrpSpPr>
      <p:grpSpPr>
        <a:xfrm>
          <a:off x="0" y="0"/>
          <a:ext cx="0" cy="0"/>
          <a:chOff x="0" y="0"/>
          <a:chExt cx="0" cy="0"/>
        </a:xfrm>
      </p:grpSpPr>
      <p:pic>
        <p:nvPicPr>
          <p:cNvPr id="1423" name="Google Shape;1423;p34"/>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424" name="Google Shape;1424;p34"/>
          <p:cNvSpPr txBox="1">
            <a:spLocks noGrp="1"/>
          </p:cNvSpPr>
          <p:nvPr>
            <p:ph type="subTitle" idx="1"/>
          </p:nvPr>
        </p:nvSpPr>
        <p:spPr>
          <a:xfrm>
            <a:off x="778850" y="1850125"/>
            <a:ext cx="2145900" cy="380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25" name="Google Shape;1425;p34"/>
          <p:cNvSpPr txBox="1">
            <a:spLocks noGrp="1"/>
          </p:cNvSpPr>
          <p:nvPr>
            <p:ph type="subTitle" idx="2"/>
          </p:nvPr>
        </p:nvSpPr>
        <p:spPr>
          <a:xfrm>
            <a:off x="778855" y="2230250"/>
            <a:ext cx="2145900" cy="58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6" name="Google Shape;1426;p34"/>
          <p:cNvSpPr txBox="1">
            <a:spLocks noGrp="1"/>
          </p:cNvSpPr>
          <p:nvPr>
            <p:ph type="subTitle" idx="3"/>
          </p:nvPr>
        </p:nvSpPr>
        <p:spPr>
          <a:xfrm>
            <a:off x="3499077" y="2230250"/>
            <a:ext cx="2145900" cy="58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7" name="Google Shape;1427;p34"/>
          <p:cNvSpPr txBox="1">
            <a:spLocks noGrp="1"/>
          </p:cNvSpPr>
          <p:nvPr>
            <p:ph type="subTitle" idx="4"/>
          </p:nvPr>
        </p:nvSpPr>
        <p:spPr>
          <a:xfrm>
            <a:off x="778855" y="4002625"/>
            <a:ext cx="2145900" cy="58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8" name="Google Shape;1428;p34"/>
          <p:cNvSpPr txBox="1">
            <a:spLocks noGrp="1"/>
          </p:cNvSpPr>
          <p:nvPr>
            <p:ph type="subTitle" idx="5"/>
          </p:nvPr>
        </p:nvSpPr>
        <p:spPr>
          <a:xfrm>
            <a:off x="3499077" y="4002625"/>
            <a:ext cx="2145900" cy="58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9" name="Google Shape;1429;p34"/>
          <p:cNvSpPr txBox="1">
            <a:spLocks noGrp="1"/>
          </p:cNvSpPr>
          <p:nvPr>
            <p:ph type="subTitle" idx="6"/>
          </p:nvPr>
        </p:nvSpPr>
        <p:spPr>
          <a:xfrm>
            <a:off x="778850" y="3622528"/>
            <a:ext cx="2145900" cy="380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30" name="Google Shape;1430;p34"/>
          <p:cNvSpPr txBox="1">
            <a:spLocks noGrp="1"/>
          </p:cNvSpPr>
          <p:nvPr>
            <p:ph type="subTitle" idx="7"/>
          </p:nvPr>
        </p:nvSpPr>
        <p:spPr>
          <a:xfrm>
            <a:off x="3499075" y="1850125"/>
            <a:ext cx="2145900" cy="380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31" name="Google Shape;1431;p34"/>
          <p:cNvSpPr txBox="1">
            <a:spLocks noGrp="1"/>
          </p:cNvSpPr>
          <p:nvPr>
            <p:ph type="subTitle" idx="8"/>
          </p:nvPr>
        </p:nvSpPr>
        <p:spPr>
          <a:xfrm>
            <a:off x="3499075" y="3622528"/>
            <a:ext cx="2145900" cy="380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32" name="Google Shape;1432;p34"/>
          <p:cNvSpPr txBox="1">
            <a:spLocks noGrp="1"/>
          </p:cNvSpPr>
          <p:nvPr>
            <p:ph type="subTitle" idx="9"/>
          </p:nvPr>
        </p:nvSpPr>
        <p:spPr>
          <a:xfrm>
            <a:off x="6219250" y="2230250"/>
            <a:ext cx="2145900" cy="58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3" name="Google Shape;1433;p34"/>
          <p:cNvSpPr txBox="1">
            <a:spLocks noGrp="1"/>
          </p:cNvSpPr>
          <p:nvPr>
            <p:ph type="subTitle" idx="13"/>
          </p:nvPr>
        </p:nvSpPr>
        <p:spPr>
          <a:xfrm>
            <a:off x="6219250" y="4002625"/>
            <a:ext cx="2145900" cy="58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4" name="Google Shape;1434;p34"/>
          <p:cNvSpPr txBox="1">
            <a:spLocks noGrp="1"/>
          </p:cNvSpPr>
          <p:nvPr>
            <p:ph type="subTitle" idx="14"/>
          </p:nvPr>
        </p:nvSpPr>
        <p:spPr>
          <a:xfrm>
            <a:off x="6219253" y="1850125"/>
            <a:ext cx="2145900" cy="380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35" name="Google Shape;1435;p34"/>
          <p:cNvSpPr txBox="1">
            <a:spLocks noGrp="1"/>
          </p:cNvSpPr>
          <p:nvPr>
            <p:ph type="subTitle" idx="15"/>
          </p:nvPr>
        </p:nvSpPr>
        <p:spPr>
          <a:xfrm>
            <a:off x="6219253" y="3622528"/>
            <a:ext cx="2145900" cy="380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36" name="Google Shape;1436;p34"/>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37" name="Google Shape;1437;p34"/>
          <p:cNvGrpSpPr/>
          <p:nvPr/>
        </p:nvGrpSpPr>
        <p:grpSpPr>
          <a:xfrm rot="10800000">
            <a:off x="8572502" y="-47790"/>
            <a:ext cx="297101" cy="1174593"/>
            <a:chOff x="5996975" y="3592950"/>
            <a:chExt cx="186025" cy="735500"/>
          </a:xfrm>
        </p:grpSpPr>
        <p:sp>
          <p:nvSpPr>
            <p:cNvPr id="1438" name="Google Shape;1438;p34"/>
            <p:cNvSpPr/>
            <p:nvPr/>
          </p:nvSpPr>
          <p:spPr>
            <a:xfrm>
              <a:off x="5996975" y="3593000"/>
              <a:ext cx="186025" cy="735450"/>
            </a:xfrm>
            <a:custGeom>
              <a:avLst/>
              <a:gdLst/>
              <a:ahLst/>
              <a:cxnLst/>
              <a:rect l="l" t="t" r="r" b="b"/>
              <a:pathLst>
                <a:path w="7441" h="29418" extrusionOk="0">
                  <a:moveTo>
                    <a:pt x="2933" y="1"/>
                  </a:moveTo>
                  <a:cubicBezTo>
                    <a:pt x="2900" y="1"/>
                    <a:pt x="2866" y="4"/>
                    <a:pt x="2831" y="10"/>
                  </a:cubicBezTo>
                  <a:cubicBezTo>
                    <a:pt x="2615" y="41"/>
                    <a:pt x="2444" y="211"/>
                    <a:pt x="2305" y="381"/>
                  </a:cubicBezTo>
                  <a:cubicBezTo>
                    <a:pt x="1269" y="1572"/>
                    <a:pt x="959" y="3212"/>
                    <a:pt x="805" y="4790"/>
                  </a:cubicBezTo>
                  <a:cubicBezTo>
                    <a:pt x="0" y="13391"/>
                    <a:pt x="3264" y="21868"/>
                    <a:pt x="7441" y="29417"/>
                  </a:cubicBezTo>
                  <a:cubicBezTo>
                    <a:pt x="6776" y="25689"/>
                    <a:pt x="5631" y="20971"/>
                    <a:pt x="5662" y="17181"/>
                  </a:cubicBezTo>
                  <a:cubicBezTo>
                    <a:pt x="5724" y="11751"/>
                    <a:pt x="5090" y="6321"/>
                    <a:pt x="3790" y="1062"/>
                  </a:cubicBezTo>
                  <a:cubicBezTo>
                    <a:pt x="3675" y="585"/>
                    <a:pt x="3397" y="1"/>
                    <a:pt x="29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a:off x="5997750" y="3592950"/>
              <a:ext cx="171350" cy="709200"/>
            </a:xfrm>
            <a:custGeom>
              <a:avLst/>
              <a:gdLst/>
              <a:ahLst/>
              <a:cxnLst/>
              <a:rect l="l" t="t" r="r" b="b"/>
              <a:pathLst>
                <a:path w="6854" h="28368" extrusionOk="0">
                  <a:moveTo>
                    <a:pt x="2906" y="0"/>
                  </a:moveTo>
                  <a:cubicBezTo>
                    <a:pt x="2874" y="0"/>
                    <a:pt x="2839" y="4"/>
                    <a:pt x="2800" y="12"/>
                  </a:cubicBezTo>
                  <a:cubicBezTo>
                    <a:pt x="2584" y="43"/>
                    <a:pt x="2413" y="213"/>
                    <a:pt x="2274" y="383"/>
                  </a:cubicBezTo>
                  <a:cubicBezTo>
                    <a:pt x="1238" y="1574"/>
                    <a:pt x="928" y="3214"/>
                    <a:pt x="774" y="4792"/>
                  </a:cubicBezTo>
                  <a:cubicBezTo>
                    <a:pt x="0" y="12991"/>
                    <a:pt x="2939" y="21081"/>
                    <a:pt x="6853" y="28367"/>
                  </a:cubicBezTo>
                  <a:cubicBezTo>
                    <a:pt x="5043" y="24067"/>
                    <a:pt x="3945" y="19457"/>
                    <a:pt x="3372" y="14801"/>
                  </a:cubicBezTo>
                  <a:cubicBezTo>
                    <a:pt x="2769" y="9897"/>
                    <a:pt x="2754" y="4947"/>
                    <a:pt x="3001" y="12"/>
                  </a:cubicBezTo>
                  <a:cubicBezTo>
                    <a:pt x="2970" y="4"/>
                    <a:pt x="2939" y="0"/>
                    <a:pt x="29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4"/>
            <p:cNvSpPr/>
            <p:nvPr/>
          </p:nvSpPr>
          <p:spPr>
            <a:xfrm>
              <a:off x="6025200" y="3810200"/>
              <a:ext cx="157800" cy="518250"/>
            </a:xfrm>
            <a:custGeom>
              <a:avLst/>
              <a:gdLst/>
              <a:ahLst/>
              <a:cxnLst/>
              <a:rect l="l" t="t" r="r" b="b"/>
              <a:pathLst>
                <a:path w="6312" h="20730" extrusionOk="0">
                  <a:moveTo>
                    <a:pt x="4053" y="0"/>
                  </a:moveTo>
                  <a:cubicBezTo>
                    <a:pt x="3636" y="3218"/>
                    <a:pt x="3326" y="6451"/>
                    <a:pt x="3156" y="9684"/>
                  </a:cubicBezTo>
                  <a:cubicBezTo>
                    <a:pt x="1965" y="7874"/>
                    <a:pt x="913" y="5971"/>
                    <a:pt x="0" y="3991"/>
                  </a:cubicBezTo>
                  <a:lnTo>
                    <a:pt x="0" y="3991"/>
                  </a:lnTo>
                  <a:cubicBezTo>
                    <a:pt x="975" y="9839"/>
                    <a:pt x="3419" y="15500"/>
                    <a:pt x="6312" y="20729"/>
                  </a:cubicBezTo>
                  <a:cubicBezTo>
                    <a:pt x="5647" y="17001"/>
                    <a:pt x="4502" y="12283"/>
                    <a:pt x="4533" y="8493"/>
                  </a:cubicBezTo>
                  <a:cubicBezTo>
                    <a:pt x="4564" y="5662"/>
                    <a:pt x="4394" y="2816"/>
                    <a:pt x="405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34"/>
          <p:cNvGrpSpPr/>
          <p:nvPr/>
        </p:nvGrpSpPr>
        <p:grpSpPr>
          <a:xfrm>
            <a:off x="291932" y="231458"/>
            <a:ext cx="8623074" cy="4738558"/>
            <a:chOff x="291932" y="231458"/>
            <a:chExt cx="8623074" cy="4738558"/>
          </a:xfrm>
        </p:grpSpPr>
        <p:sp>
          <p:nvSpPr>
            <p:cNvPr id="1442" name="Google Shape;1442;p34"/>
            <p:cNvSpPr/>
            <p:nvPr/>
          </p:nvSpPr>
          <p:spPr>
            <a:xfrm rot="10800000">
              <a:off x="4046553" y="307110"/>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4"/>
            <p:cNvSpPr/>
            <p:nvPr/>
          </p:nvSpPr>
          <p:spPr>
            <a:xfrm rot="10800000">
              <a:off x="7089502" y="231458"/>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4"/>
            <p:cNvSpPr/>
            <p:nvPr/>
          </p:nvSpPr>
          <p:spPr>
            <a:xfrm rot="10800000">
              <a:off x="317676" y="4272856"/>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10800000">
              <a:off x="316597" y="2387509"/>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10800000">
              <a:off x="8427342" y="1706347"/>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10800000">
              <a:off x="5702230" y="4805692"/>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10800000">
              <a:off x="8781142" y="467185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10800000">
              <a:off x="291932" y="336738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10800000">
              <a:off x="539225" y="31564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10800000">
              <a:off x="2962395" y="4872604"/>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10800000">
              <a:off x="7180736" y="475738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10800000">
              <a:off x="8302231" y="578236"/>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10800000">
              <a:off x="8866124" y="276441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455"/>
        <p:cNvGrpSpPr/>
        <p:nvPr/>
      </p:nvGrpSpPr>
      <p:grpSpPr>
        <a:xfrm>
          <a:off x="0" y="0"/>
          <a:ext cx="0" cy="0"/>
          <a:chOff x="0" y="0"/>
          <a:chExt cx="0" cy="0"/>
        </a:xfrm>
      </p:grpSpPr>
      <p:pic>
        <p:nvPicPr>
          <p:cNvPr id="1456" name="Google Shape;1456;p35"/>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457" name="Google Shape;1457;p35"/>
          <p:cNvSpPr txBox="1">
            <a:spLocks noGrp="1"/>
          </p:cNvSpPr>
          <p:nvPr>
            <p:ph type="title" hasCustomPrompt="1"/>
          </p:nvPr>
        </p:nvSpPr>
        <p:spPr>
          <a:xfrm>
            <a:off x="3770875" y="540000"/>
            <a:ext cx="4659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58" name="Google Shape;1458;p35"/>
          <p:cNvSpPr txBox="1">
            <a:spLocks noGrp="1"/>
          </p:cNvSpPr>
          <p:nvPr>
            <p:ph type="subTitle" idx="1"/>
          </p:nvPr>
        </p:nvSpPr>
        <p:spPr>
          <a:xfrm>
            <a:off x="3770875" y="1368303"/>
            <a:ext cx="4659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9" name="Google Shape;1459;p35"/>
          <p:cNvSpPr txBox="1">
            <a:spLocks noGrp="1"/>
          </p:cNvSpPr>
          <p:nvPr>
            <p:ph type="title" idx="2" hasCustomPrompt="1"/>
          </p:nvPr>
        </p:nvSpPr>
        <p:spPr>
          <a:xfrm>
            <a:off x="3770875" y="1932642"/>
            <a:ext cx="4659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60" name="Google Shape;1460;p35"/>
          <p:cNvSpPr txBox="1">
            <a:spLocks noGrp="1"/>
          </p:cNvSpPr>
          <p:nvPr>
            <p:ph type="subTitle" idx="3"/>
          </p:nvPr>
        </p:nvSpPr>
        <p:spPr>
          <a:xfrm>
            <a:off x="3770875" y="2760945"/>
            <a:ext cx="4659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1" name="Google Shape;1461;p35"/>
          <p:cNvSpPr txBox="1">
            <a:spLocks noGrp="1"/>
          </p:cNvSpPr>
          <p:nvPr>
            <p:ph type="title" idx="4" hasCustomPrompt="1"/>
          </p:nvPr>
        </p:nvSpPr>
        <p:spPr>
          <a:xfrm>
            <a:off x="3770875" y="3325297"/>
            <a:ext cx="4659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62" name="Google Shape;1462;p35"/>
          <p:cNvSpPr txBox="1">
            <a:spLocks noGrp="1"/>
          </p:cNvSpPr>
          <p:nvPr>
            <p:ph type="subTitle" idx="5"/>
          </p:nvPr>
        </p:nvSpPr>
        <p:spPr>
          <a:xfrm>
            <a:off x="3770875" y="4153600"/>
            <a:ext cx="4659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63" name="Google Shape;1463;p35"/>
          <p:cNvGrpSpPr/>
          <p:nvPr/>
        </p:nvGrpSpPr>
        <p:grpSpPr>
          <a:xfrm>
            <a:off x="310976" y="269930"/>
            <a:ext cx="8607802" cy="4642491"/>
            <a:chOff x="310976" y="269930"/>
            <a:chExt cx="8607802" cy="4642491"/>
          </a:xfrm>
        </p:grpSpPr>
        <p:sp>
          <p:nvSpPr>
            <p:cNvPr id="1464" name="Google Shape;1464;p35"/>
            <p:cNvSpPr/>
            <p:nvPr/>
          </p:nvSpPr>
          <p:spPr>
            <a:xfrm rot="10800000" flipH="1">
              <a:off x="4141667" y="27925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10800000" flipH="1">
              <a:off x="4040769" y="4520323"/>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rot="10800000" flipH="1">
              <a:off x="8784914" y="1826251"/>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5"/>
            <p:cNvSpPr/>
            <p:nvPr/>
          </p:nvSpPr>
          <p:spPr>
            <a:xfrm rot="10800000" flipH="1">
              <a:off x="8359603" y="4034384"/>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5"/>
            <p:cNvSpPr/>
            <p:nvPr/>
          </p:nvSpPr>
          <p:spPr>
            <a:xfrm rot="10800000" flipH="1">
              <a:off x="6429044" y="269930"/>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5"/>
            <p:cNvSpPr/>
            <p:nvPr/>
          </p:nvSpPr>
          <p:spPr>
            <a:xfrm rot="10800000" flipH="1">
              <a:off x="8684348" y="2653724"/>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5"/>
            <p:cNvSpPr/>
            <p:nvPr/>
          </p:nvSpPr>
          <p:spPr>
            <a:xfrm rot="10800000" flipH="1">
              <a:off x="310976" y="940518"/>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5"/>
            <p:cNvSpPr/>
            <p:nvPr/>
          </p:nvSpPr>
          <p:spPr>
            <a:xfrm rot="10800000" flipH="1">
              <a:off x="8589455" y="36398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5"/>
            <p:cNvSpPr/>
            <p:nvPr/>
          </p:nvSpPr>
          <p:spPr>
            <a:xfrm rot="10800000" flipH="1">
              <a:off x="7233085" y="4844746"/>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5"/>
            <p:cNvSpPr/>
            <p:nvPr/>
          </p:nvSpPr>
          <p:spPr>
            <a:xfrm rot="10800000" flipH="1">
              <a:off x="1947944" y="4881926"/>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474"/>
        <p:cNvGrpSpPr/>
        <p:nvPr/>
      </p:nvGrpSpPr>
      <p:grpSpPr>
        <a:xfrm>
          <a:off x="0" y="0"/>
          <a:ext cx="0" cy="0"/>
          <a:chOff x="0" y="0"/>
          <a:chExt cx="0" cy="0"/>
        </a:xfrm>
      </p:grpSpPr>
      <p:pic>
        <p:nvPicPr>
          <p:cNvPr id="1475" name="Google Shape;1475;p36"/>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476" name="Google Shape;1476;p36"/>
          <p:cNvSpPr txBox="1">
            <a:spLocks noGrp="1"/>
          </p:cNvSpPr>
          <p:nvPr>
            <p:ph type="ctrTitle"/>
          </p:nvPr>
        </p:nvSpPr>
        <p:spPr>
          <a:xfrm>
            <a:off x="4622863" y="558800"/>
            <a:ext cx="3807900" cy="101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77" name="Google Shape;1477;p36"/>
          <p:cNvSpPr txBox="1">
            <a:spLocks noGrp="1"/>
          </p:cNvSpPr>
          <p:nvPr>
            <p:ph type="subTitle" idx="1"/>
          </p:nvPr>
        </p:nvSpPr>
        <p:spPr>
          <a:xfrm>
            <a:off x="4728450" y="1617825"/>
            <a:ext cx="3596700" cy="11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78" name="Google Shape;1478;p36"/>
          <p:cNvSpPr txBox="1"/>
          <p:nvPr/>
        </p:nvSpPr>
        <p:spPr>
          <a:xfrm>
            <a:off x="4728475" y="3483600"/>
            <a:ext cx="3596700" cy="7017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pt-PT" sz="1200">
                <a:solidFill>
                  <a:schemeClr val="dk1"/>
                </a:solidFill>
                <a:latin typeface="Nunito"/>
                <a:ea typeface="Nunito"/>
                <a:cs typeface="Nunito"/>
                <a:sym typeface="Nunito"/>
              </a:rPr>
              <a:t>CRÉDITOS: este modelo de apresentação foi criado pelo </a:t>
            </a:r>
            <a:r>
              <a:rPr lang="pt-PT" sz="1200" u="sng">
                <a:solidFill>
                  <a:schemeClr val="dk1"/>
                </a:solidFill>
                <a:latin typeface="Nunito"/>
                <a:ea typeface="Nunito"/>
                <a:cs typeface="Nunito"/>
                <a:sym typeface="Nunito"/>
                <a:hlinkClick r:id="rId3"/>
              </a:rPr>
              <a:t>Slidesgo</a:t>
            </a:r>
            <a:r>
              <a:rPr lang="pt-PT" sz="1200">
                <a:solidFill>
                  <a:schemeClr val="dk1"/>
                </a:solidFill>
                <a:latin typeface="Nunito"/>
                <a:ea typeface="Nunito"/>
                <a:cs typeface="Nunito"/>
                <a:sym typeface="Nunito"/>
              </a:rPr>
              <a:t>, e inclui ícones da </a:t>
            </a:r>
            <a:r>
              <a:rPr lang="pt-PT" sz="1200" u="sng">
                <a:solidFill>
                  <a:schemeClr val="dk1"/>
                </a:solidFill>
                <a:latin typeface="Nunito"/>
                <a:ea typeface="Nunito"/>
                <a:cs typeface="Nunito"/>
                <a:sym typeface="Nunito"/>
                <a:hlinkClick r:id="rId4"/>
              </a:rPr>
              <a:t>Flaticon</a:t>
            </a:r>
            <a:r>
              <a:rPr lang="pt-PT" sz="1200">
                <a:solidFill>
                  <a:schemeClr val="dk1"/>
                </a:solidFill>
                <a:latin typeface="Nunito"/>
                <a:ea typeface="Nunito"/>
                <a:cs typeface="Nunito"/>
                <a:sym typeface="Nunito"/>
              </a:rPr>
              <a:t> e infográficos e imagens da </a:t>
            </a:r>
            <a:r>
              <a:rPr lang="pt-PT" sz="1200" u="sng">
                <a:solidFill>
                  <a:schemeClr val="dk1"/>
                </a:solidFill>
                <a:latin typeface="Nunito"/>
                <a:ea typeface="Nunito"/>
                <a:cs typeface="Nunito"/>
                <a:sym typeface="Nunito"/>
                <a:hlinkClick r:id="rId5"/>
              </a:rPr>
              <a:t>Freepik</a:t>
            </a:r>
            <a:endParaRPr sz="1200" b="1">
              <a:solidFill>
                <a:schemeClr val="dk1"/>
              </a:solidFill>
              <a:latin typeface="Nunito"/>
              <a:ea typeface="Nunito"/>
              <a:cs typeface="Nunito"/>
              <a:sym typeface="Nunito"/>
            </a:endParaRPr>
          </a:p>
        </p:txBody>
      </p:sp>
      <p:grpSp>
        <p:nvGrpSpPr>
          <p:cNvPr id="1479" name="Google Shape;1479;p36"/>
          <p:cNvGrpSpPr/>
          <p:nvPr/>
        </p:nvGrpSpPr>
        <p:grpSpPr>
          <a:xfrm>
            <a:off x="260382" y="254326"/>
            <a:ext cx="8607802" cy="4648773"/>
            <a:chOff x="260382" y="254326"/>
            <a:chExt cx="8607802" cy="4648773"/>
          </a:xfrm>
        </p:grpSpPr>
        <p:sp>
          <p:nvSpPr>
            <p:cNvPr id="1480" name="Google Shape;1480;p36"/>
            <p:cNvSpPr/>
            <p:nvPr/>
          </p:nvSpPr>
          <p:spPr>
            <a:xfrm rot="10800000">
              <a:off x="8703863" y="4671130"/>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6"/>
            <p:cNvSpPr/>
            <p:nvPr/>
          </p:nvSpPr>
          <p:spPr>
            <a:xfrm rot="10800000">
              <a:off x="3875624" y="325976"/>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6"/>
            <p:cNvSpPr/>
            <p:nvPr/>
          </p:nvSpPr>
          <p:spPr>
            <a:xfrm rot="10800000">
              <a:off x="260382" y="1435929"/>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6"/>
            <p:cNvSpPr/>
            <p:nvPr/>
          </p:nvSpPr>
          <p:spPr>
            <a:xfrm rot="10800000">
              <a:off x="8703878" y="2371467"/>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6"/>
            <p:cNvSpPr/>
            <p:nvPr/>
          </p:nvSpPr>
          <p:spPr>
            <a:xfrm rot="10800000">
              <a:off x="508078" y="4608363"/>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6"/>
            <p:cNvSpPr/>
            <p:nvPr/>
          </p:nvSpPr>
          <p:spPr>
            <a:xfrm rot="10800000">
              <a:off x="8570002" y="254326"/>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6"/>
            <p:cNvSpPr/>
            <p:nvPr/>
          </p:nvSpPr>
          <p:spPr>
            <a:xfrm rot="10800000">
              <a:off x="1881421" y="489208"/>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6"/>
            <p:cNvSpPr/>
            <p:nvPr/>
          </p:nvSpPr>
          <p:spPr>
            <a:xfrm rot="10800000">
              <a:off x="464317" y="2644402"/>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6"/>
            <p:cNvSpPr/>
            <p:nvPr/>
          </p:nvSpPr>
          <p:spPr>
            <a:xfrm rot="10800000">
              <a:off x="8836615" y="1312197"/>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559210" y="659467"/>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1915580" y="483542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7505521" y="4872604"/>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92"/>
        <p:cNvGrpSpPr/>
        <p:nvPr/>
      </p:nvGrpSpPr>
      <p:grpSpPr>
        <a:xfrm>
          <a:off x="0" y="0"/>
          <a:ext cx="0" cy="0"/>
          <a:chOff x="0" y="0"/>
          <a:chExt cx="0" cy="0"/>
        </a:xfrm>
      </p:grpSpPr>
      <p:pic>
        <p:nvPicPr>
          <p:cNvPr id="1493" name="Google Shape;1493;p37"/>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grpSp>
        <p:nvGrpSpPr>
          <p:cNvPr id="1494" name="Google Shape;1494;p37"/>
          <p:cNvGrpSpPr/>
          <p:nvPr/>
        </p:nvGrpSpPr>
        <p:grpSpPr>
          <a:xfrm rot="10800000">
            <a:off x="260382" y="254326"/>
            <a:ext cx="8607802" cy="4648773"/>
            <a:chOff x="1046973" y="760783"/>
            <a:chExt cx="6012295" cy="3247030"/>
          </a:xfrm>
        </p:grpSpPr>
        <p:sp>
          <p:nvSpPr>
            <p:cNvPr id="1495" name="Google Shape;1495;p37"/>
            <p:cNvSpPr/>
            <p:nvPr/>
          </p:nvSpPr>
          <p:spPr>
            <a:xfrm>
              <a:off x="1069021" y="808056"/>
              <a:ext cx="92725" cy="114750"/>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441403" y="3843768"/>
              <a:ext cx="92725" cy="114000"/>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6965768" y="3068498"/>
              <a:ext cx="93500" cy="114000"/>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1069011" y="2415028"/>
              <a:ext cx="92725" cy="114025"/>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6793535" y="851873"/>
              <a:ext cx="92725" cy="114775"/>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1161744" y="3893063"/>
              <a:ext cx="93500" cy="114750"/>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5905720" y="3822430"/>
              <a:ext cx="21300" cy="21325"/>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6895525" y="2317116"/>
              <a:ext cx="21300" cy="21300"/>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1046973" y="3247622"/>
              <a:ext cx="22050" cy="21300"/>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6829245" y="3703534"/>
              <a:ext cx="21300" cy="21300"/>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5881861" y="786752"/>
              <a:ext cx="21300" cy="21300"/>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1977453" y="760783"/>
              <a:ext cx="21300" cy="21300"/>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420108" y="1061338"/>
              <a:ext cx="21300" cy="21300"/>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7"/>
          <p:cNvGrpSpPr/>
          <p:nvPr/>
        </p:nvGrpSpPr>
        <p:grpSpPr>
          <a:xfrm rot="10800000" flipH="1">
            <a:off x="7476719" y="-58104"/>
            <a:ext cx="691980" cy="936635"/>
            <a:chOff x="3051600" y="3618575"/>
            <a:chExt cx="498150" cy="674275"/>
          </a:xfrm>
        </p:grpSpPr>
        <p:sp>
          <p:nvSpPr>
            <p:cNvPr id="1509" name="Google Shape;1509;p37"/>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1510" name="Google Shape;1510;p37"/>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37"/>
          <p:cNvGrpSpPr/>
          <p:nvPr/>
        </p:nvGrpSpPr>
        <p:grpSpPr>
          <a:xfrm rot="10800000" flipH="1">
            <a:off x="6358058" y="-58091"/>
            <a:ext cx="586131" cy="1402192"/>
            <a:chOff x="2331900" y="3286925"/>
            <a:chExt cx="421950" cy="1009425"/>
          </a:xfrm>
        </p:grpSpPr>
        <p:sp>
          <p:nvSpPr>
            <p:cNvPr id="1521" name="Google Shape;1521;p37"/>
            <p:cNvSpPr/>
            <p:nvPr/>
          </p:nvSpPr>
          <p:spPr>
            <a:xfrm>
              <a:off x="2483100" y="3478375"/>
              <a:ext cx="129200" cy="817975"/>
            </a:xfrm>
            <a:custGeom>
              <a:avLst/>
              <a:gdLst/>
              <a:ahLst/>
              <a:cxnLst/>
              <a:rect l="l" t="t" r="r" b="b"/>
              <a:pathLst>
                <a:path w="5168" h="32719" fill="none" extrusionOk="0">
                  <a:moveTo>
                    <a:pt x="2012" y="32718"/>
                  </a:moveTo>
                  <a:cubicBezTo>
                    <a:pt x="5167" y="22029"/>
                    <a:pt x="4440" y="10226"/>
                    <a:pt x="1"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2416575" y="3286925"/>
              <a:ext cx="99050" cy="271525"/>
            </a:xfrm>
            <a:custGeom>
              <a:avLst/>
              <a:gdLst/>
              <a:ahLst/>
              <a:cxnLst/>
              <a:rect l="l" t="t" r="r" b="b"/>
              <a:pathLst>
                <a:path w="3962" h="10861" extrusionOk="0">
                  <a:moveTo>
                    <a:pt x="745" y="1"/>
                  </a:moveTo>
                  <a:cubicBezTo>
                    <a:pt x="688" y="1"/>
                    <a:pt x="631" y="11"/>
                    <a:pt x="573" y="32"/>
                  </a:cubicBezTo>
                  <a:cubicBezTo>
                    <a:pt x="233" y="140"/>
                    <a:pt x="125" y="543"/>
                    <a:pt x="94" y="883"/>
                  </a:cubicBezTo>
                  <a:cubicBezTo>
                    <a:pt x="1" y="1950"/>
                    <a:pt x="248" y="3002"/>
                    <a:pt x="511" y="4023"/>
                  </a:cubicBezTo>
                  <a:cubicBezTo>
                    <a:pt x="1177" y="6529"/>
                    <a:pt x="2074" y="9097"/>
                    <a:pt x="3961" y="10861"/>
                  </a:cubicBezTo>
                  <a:cubicBezTo>
                    <a:pt x="3791" y="9654"/>
                    <a:pt x="3791" y="8324"/>
                    <a:pt x="3652" y="7117"/>
                  </a:cubicBezTo>
                  <a:cubicBezTo>
                    <a:pt x="3373" y="4874"/>
                    <a:pt x="2677" y="2693"/>
                    <a:pt x="1594" y="728"/>
                  </a:cubicBezTo>
                  <a:cubicBezTo>
                    <a:pt x="1408" y="382"/>
                    <a:pt x="1095" y="1"/>
                    <a:pt x="74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2331900" y="3438300"/>
              <a:ext cx="216975" cy="217225"/>
            </a:xfrm>
            <a:custGeom>
              <a:avLst/>
              <a:gdLst/>
              <a:ahLst/>
              <a:cxnLst/>
              <a:rect l="l" t="t" r="r" b="b"/>
              <a:pathLst>
                <a:path w="8679" h="8689" extrusionOk="0">
                  <a:moveTo>
                    <a:pt x="515" y="0"/>
                  </a:moveTo>
                  <a:cubicBezTo>
                    <a:pt x="394" y="0"/>
                    <a:pt x="280" y="35"/>
                    <a:pt x="186" y="118"/>
                  </a:cubicBezTo>
                  <a:cubicBezTo>
                    <a:pt x="47" y="258"/>
                    <a:pt x="0" y="459"/>
                    <a:pt x="16" y="644"/>
                  </a:cubicBezTo>
                  <a:cubicBezTo>
                    <a:pt x="16" y="1155"/>
                    <a:pt x="279" y="1634"/>
                    <a:pt x="572" y="2068"/>
                  </a:cubicBezTo>
                  <a:cubicBezTo>
                    <a:pt x="2506" y="5038"/>
                    <a:pt x="5383" y="7389"/>
                    <a:pt x="8678" y="8688"/>
                  </a:cubicBezTo>
                  <a:cubicBezTo>
                    <a:pt x="7472" y="7389"/>
                    <a:pt x="5987" y="5935"/>
                    <a:pt x="4904" y="4527"/>
                  </a:cubicBezTo>
                  <a:cubicBezTo>
                    <a:pt x="4424" y="3908"/>
                    <a:pt x="3960" y="3305"/>
                    <a:pt x="3481" y="2686"/>
                  </a:cubicBezTo>
                  <a:cubicBezTo>
                    <a:pt x="2800" y="1805"/>
                    <a:pt x="2119" y="923"/>
                    <a:pt x="1207" y="273"/>
                  </a:cubicBezTo>
                  <a:cubicBezTo>
                    <a:pt x="1012" y="130"/>
                    <a:pt x="751" y="0"/>
                    <a:pt x="51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2337700" y="3636825"/>
              <a:ext cx="237850" cy="187325"/>
            </a:xfrm>
            <a:custGeom>
              <a:avLst/>
              <a:gdLst/>
              <a:ahLst/>
              <a:cxnLst/>
              <a:rect l="l" t="t" r="r" b="b"/>
              <a:pathLst>
                <a:path w="9514" h="7493" extrusionOk="0">
                  <a:moveTo>
                    <a:pt x="488" y="1"/>
                  </a:moveTo>
                  <a:cubicBezTo>
                    <a:pt x="304" y="1"/>
                    <a:pt x="145" y="64"/>
                    <a:pt x="78" y="237"/>
                  </a:cubicBezTo>
                  <a:cubicBezTo>
                    <a:pt x="0" y="438"/>
                    <a:pt x="93" y="639"/>
                    <a:pt x="186" y="825"/>
                  </a:cubicBezTo>
                  <a:cubicBezTo>
                    <a:pt x="1145" y="2526"/>
                    <a:pt x="2630" y="3872"/>
                    <a:pt x="4270" y="4924"/>
                  </a:cubicBezTo>
                  <a:cubicBezTo>
                    <a:pt x="5925" y="5961"/>
                    <a:pt x="7719" y="6734"/>
                    <a:pt x="9514" y="7492"/>
                  </a:cubicBezTo>
                  <a:cubicBezTo>
                    <a:pt x="8075" y="6208"/>
                    <a:pt x="6915" y="4847"/>
                    <a:pt x="5585" y="3455"/>
                  </a:cubicBezTo>
                  <a:cubicBezTo>
                    <a:pt x="4285" y="2109"/>
                    <a:pt x="2754" y="980"/>
                    <a:pt x="1083" y="160"/>
                  </a:cubicBezTo>
                  <a:cubicBezTo>
                    <a:pt x="908" y="72"/>
                    <a:pt x="684" y="1"/>
                    <a:pt x="48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2360500" y="3831350"/>
              <a:ext cx="225500" cy="181525"/>
            </a:xfrm>
            <a:custGeom>
              <a:avLst/>
              <a:gdLst/>
              <a:ahLst/>
              <a:cxnLst/>
              <a:rect l="l" t="t" r="r" b="b"/>
              <a:pathLst>
                <a:path w="9020" h="7261" extrusionOk="0">
                  <a:moveTo>
                    <a:pt x="418" y="1"/>
                  </a:moveTo>
                  <a:cubicBezTo>
                    <a:pt x="328" y="1"/>
                    <a:pt x="243" y="24"/>
                    <a:pt x="171" y="82"/>
                  </a:cubicBezTo>
                  <a:cubicBezTo>
                    <a:pt x="1" y="222"/>
                    <a:pt x="32" y="485"/>
                    <a:pt x="94" y="701"/>
                  </a:cubicBezTo>
                  <a:cubicBezTo>
                    <a:pt x="558" y="2341"/>
                    <a:pt x="2012" y="3517"/>
                    <a:pt x="3435" y="4460"/>
                  </a:cubicBezTo>
                  <a:cubicBezTo>
                    <a:pt x="4533" y="5203"/>
                    <a:pt x="5678" y="5883"/>
                    <a:pt x="6838" y="6502"/>
                  </a:cubicBezTo>
                  <a:cubicBezTo>
                    <a:pt x="7534" y="6858"/>
                    <a:pt x="8246" y="7214"/>
                    <a:pt x="9019" y="7260"/>
                  </a:cubicBezTo>
                  <a:cubicBezTo>
                    <a:pt x="7736" y="6193"/>
                    <a:pt x="6715" y="4909"/>
                    <a:pt x="5508" y="3733"/>
                  </a:cubicBezTo>
                  <a:cubicBezTo>
                    <a:pt x="4085" y="2325"/>
                    <a:pt x="2615" y="902"/>
                    <a:pt x="790" y="98"/>
                  </a:cubicBezTo>
                  <a:cubicBezTo>
                    <a:pt x="673" y="44"/>
                    <a:pt x="541" y="1"/>
                    <a:pt x="41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2553100" y="3442600"/>
              <a:ext cx="114875" cy="244250"/>
            </a:xfrm>
            <a:custGeom>
              <a:avLst/>
              <a:gdLst/>
              <a:ahLst/>
              <a:cxnLst/>
              <a:rect l="l" t="t" r="r" b="b"/>
              <a:pathLst>
                <a:path w="4595" h="9770" extrusionOk="0">
                  <a:moveTo>
                    <a:pt x="4050" y="1"/>
                  </a:moveTo>
                  <a:cubicBezTo>
                    <a:pt x="4025" y="1"/>
                    <a:pt x="4001" y="3"/>
                    <a:pt x="3976" y="8"/>
                  </a:cubicBezTo>
                  <a:cubicBezTo>
                    <a:pt x="3868" y="39"/>
                    <a:pt x="3775" y="117"/>
                    <a:pt x="3698" y="194"/>
                  </a:cubicBezTo>
                  <a:cubicBezTo>
                    <a:pt x="2429" y="1385"/>
                    <a:pt x="1702" y="3040"/>
                    <a:pt x="1223" y="4711"/>
                  </a:cubicBezTo>
                  <a:cubicBezTo>
                    <a:pt x="728" y="6366"/>
                    <a:pt x="480" y="8099"/>
                    <a:pt x="1" y="9769"/>
                  </a:cubicBezTo>
                  <a:cubicBezTo>
                    <a:pt x="728" y="8733"/>
                    <a:pt x="1470" y="7418"/>
                    <a:pt x="2135" y="6351"/>
                  </a:cubicBezTo>
                  <a:cubicBezTo>
                    <a:pt x="3156" y="4665"/>
                    <a:pt x="4208" y="2932"/>
                    <a:pt x="4533" y="998"/>
                  </a:cubicBezTo>
                  <a:cubicBezTo>
                    <a:pt x="4564" y="782"/>
                    <a:pt x="4595" y="550"/>
                    <a:pt x="4502" y="333"/>
                  </a:cubicBezTo>
                  <a:cubicBezTo>
                    <a:pt x="4434" y="155"/>
                    <a:pt x="4243" y="1"/>
                    <a:pt x="405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2579025" y="3604250"/>
              <a:ext cx="139625" cy="257800"/>
            </a:xfrm>
            <a:custGeom>
              <a:avLst/>
              <a:gdLst/>
              <a:ahLst/>
              <a:cxnLst/>
              <a:rect l="l" t="t" r="r" b="b"/>
              <a:pathLst>
                <a:path w="5585" h="10312" extrusionOk="0">
                  <a:moveTo>
                    <a:pt x="5029" y="0"/>
                  </a:moveTo>
                  <a:cubicBezTo>
                    <a:pt x="4875" y="0"/>
                    <a:pt x="4713" y="100"/>
                    <a:pt x="4579" y="210"/>
                  </a:cubicBezTo>
                  <a:cubicBezTo>
                    <a:pt x="3573" y="1076"/>
                    <a:pt x="2970" y="2313"/>
                    <a:pt x="2429" y="3536"/>
                  </a:cubicBezTo>
                  <a:cubicBezTo>
                    <a:pt x="1470" y="5732"/>
                    <a:pt x="665" y="8006"/>
                    <a:pt x="0" y="10311"/>
                  </a:cubicBezTo>
                  <a:cubicBezTo>
                    <a:pt x="1222" y="8548"/>
                    <a:pt x="2522" y="6753"/>
                    <a:pt x="3682" y="4943"/>
                  </a:cubicBezTo>
                  <a:cubicBezTo>
                    <a:pt x="4316" y="3953"/>
                    <a:pt x="4842" y="2901"/>
                    <a:pt x="5244" y="1803"/>
                  </a:cubicBezTo>
                  <a:cubicBezTo>
                    <a:pt x="5430" y="1308"/>
                    <a:pt x="5584" y="751"/>
                    <a:pt x="5368" y="271"/>
                  </a:cubicBezTo>
                  <a:cubicBezTo>
                    <a:pt x="5321" y="179"/>
                    <a:pt x="5260" y="70"/>
                    <a:pt x="5151" y="24"/>
                  </a:cubicBezTo>
                  <a:cubicBezTo>
                    <a:pt x="5112" y="7"/>
                    <a:pt x="5071" y="0"/>
                    <a:pt x="502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2571675" y="3832050"/>
              <a:ext cx="161275" cy="233800"/>
            </a:xfrm>
            <a:custGeom>
              <a:avLst/>
              <a:gdLst/>
              <a:ahLst/>
              <a:cxnLst/>
              <a:rect l="l" t="t" r="r" b="b"/>
              <a:pathLst>
                <a:path w="6451" h="9352" extrusionOk="0">
                  <a:moveTo>
                    <a:pt x="6179" y="0"/>
                  </a:moveTo>
                  <a:cubicBezTo>
                    <a:pt x="6114" y="0"/>
                    <a:pt x="6047" y="24"/>
                    <a:pt x="5987" y="54"/>
                  </a:cubicBezTo>
                  <a:cubicBezTo>
                    <a:pt x="5554" y="209"/>
                    <a:pt x="5120" y="364"/>
                    <a:pt x="4749" y="658"/>
                  </a:cubicBezTo>
                  <a:cubicBezTo>
                    <a:pt x="4285" y="1029"/>
                    <a:pt x="4007" y="1570"/>
                    <a:pt x="3728" y="2112"/>
                  </a:cubicBezTo>
                  <a:cubicBezTo>
                    <a:pt x="2491" y="4525"/>
                    <a:pt x="1238" y="6938"/>
                    <a:pt x="0" y="9351"/>
                  </a:cubicBezTo>
                  <a:cubicBezTo>
                    <a:pt x="866" y="8717"/>
                    <a:pt x="1810" y="7789"/>
                    <a:pt x="2506" y="6969"/>
                  </a:cubicBezTo>
                  <a:cubicBezTo>
                    <a:pt x="4146" y="5035"/>
                    <a:pt x="5832" y="2994"/>
                    <a:pt x="6404" y="518"/>
                  </a:cubicBezTo>
                  <a:cubicBezTo>
                    <a:pt x="6451" y="333"/>
                    <a:pt x="6451" y="85"/>
                    <a:pt x="6281" y="23"/>
                  </a:cubicBezTo>
                  <a:cubicBezTo>
                    <a:pt x="6248" y="7"/>
                    <a:pt x="6214" y="0"/>
                    <a:pt x="61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2376375" y="3986775"/>
              <a:ext cx="194150" cy="157575"/>
            </a:xfrm>
            <a:custGeom>
              <a:avLst/>
              <a:gdLst/>
              <a:ahLst/>
              <a:cxnLst/>
              <a:rect l="l" t="t" r="r" b="b"/>
              <a:pathLst>
                <a:path w="7766" h="6303" extrusionOk="0">
                  <a:moveTo>
                    <a:pt x="420" y="1"/>
                  </a:moveTo>
                  <a:cubicBezTo>
                    <a:pt x="246" y="1"/>
                    <a:pt x="75" y="53"/>
                    <a:pt x="31" y="208"/>
                  </a:cubicBezTo>
                  <a:cubicBezTo>
                    <a:pt x="0" y="301"/>
                    <a:pt x="46" y="424"/>
                    <a:pt x="93" y="517"/>
                  </a:cubicBezTo>
                  <a:cubicBezTo>
                    <a:pt x="789" y="2002"/>
                    <a:pt x="2011" y="3193"/>
                    <a:pt x="3372" y="4106"/>
                  </a:cubicBezTo>
                  <a:cubicBezTo>
                    <a:pt x="4734" y="5019"/>
                    <a:pt x="6250" y="5668"/>
                    <a:pt x="7766" y="6303"/>
                  </a:cubicBezTo>
                  <a:cubicBezTo>
                    <a:pt x="6884" y="5545"/>
                    <a:pt x="6080" y="4384"/>
                    <a:pt x="5306" y="3503"/>
                  </a:cubicBezTo>
                  <a:cubicBezTo>
                    <a:pt x="4007" y="2018"/>
                    <a:pt x="2537" y="486"/>
                    <a:pt x="619" y="22"/>
                  </a:cubicBezTo>
                  <a:cubicBezTo>
                    <a:pt x="557" y="9"/>
                    <a:pt x="488" y="1"/>
                    <a:pt x="42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2563550" y="4007750"/>
              <a:ext cx="190300" cy="188825"/>
            </a:xfrm>
            <a:custGeom>
              <a:avLst/>
              <a:gdLst/>
              <a:ahLst/>
              <a:cxnLst/>
              <a:rect l="l" t="t" r="r" b="b"/>
              <a:pathLst>
                <a:path w="7612" h="7553" extrusionOk="0">
                  <a:moveTo>
                    <a:pt x="6974" y="0"/>
                  </a:moveTo>
                  <a:cubicBezTo>
                    <a:pt x="6195" y="0"/>
                    <a:pt x="5531" y="536"/>
                    <a:pt x="4966" y="1086"/>
                  </a:cubicBezTo>
                  <a:cubicBezTo>
                    <a:pt x="3017" y="2989"/>
                    <a:pt x="1501" y="5278"/>
                    <a:pt x="0" y="7552"/>
                  </a:cubicBezTo>
                  <a:cubicBezTo>
                    <a:pt x="1439" y="6763"/>
                    <a:pt x="2352" y="6268"/>
                    <a:pt x="3666" y="5324"/>
                  </a:cubicBezTo>
                  <a:cubicBezTo>
                    <a:pt x="4533" y="4721"/>
                    <a:pt x="5384" y="4102"/>
                    <a:pt x="6095" y="3344"/>
                  </a:cubicBezTo>
                  <a:cubicBezTo>
                    <a:pt x="6822" y="2586"/>
                    <a:pt x="7395" y="1658"/>
                    <a:pt x="7580" y="622"/>
                  </a:cubicBezTo>
                  <a:cubicBezTo>
                    <a:pt x="7596" y="498"/>
                    <a:pt x="7611" y="359"/>
                    <a:pt x="7549" y="235"/>
                  </a:cubicBezTo>
                  <a:cubicBezTo>
                    <a:pt x="7472" y="65"/>
                    <a:pt x="7255" y="3"/>
                    <a:pt x="7070" y="3"/>
                  </a:cubicBezTo>
                  <a:cubicBezTo>
                    <a:pt x="7038" y="1"/>
                    <a:pt x="7006" y="0"/>
                    <a:pt x="697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2582875" y="3604250"/>
              <a:ext cx="126875" cy="244650"/>
            </a:xfrm>
            <a:custGeom>
              <a:avLst/>
              <a:gdLst/>
              <a:ahLst/>
              <a:cxnLst/>
              <a:rect l="l" t="t" r="r" b="b"/>
              <a:pathLst>
                <a:path w="5075" h="9786" extrusionOk="0">
                  <a:moveTo>
                    <a:pt x="4875" y="0"/>
                  </a:moveTo>
                  <a:cubicBezTo>
                    <a:pt x="4721" y="0"/>
                    <a:pt x="4559" y="100"/>
                    <a:pt x="4425" y="210"/>
                  </a:cubicBezTo>
                  <a:cubicBezTo>
                    <a:pt x="3419" y="1076"/>
                    <a:pt x="2816" y="2313"/>
                    <a:pt x="2275" y="3536"/>
                  </a:cubicBezTo>
                  <a:cubicBezTo>
                    <a:pt x="1393" y="5577"/>
                    <a:pt x="635" y="7666"/>
                    <a:pt x="1" y="9785"/>
                  </a:cubicBezTo>
                  <a:cubicBezTo>
                    <a:pt x="1826" y="6629"/>
                    <a:pt x="3512" y="3381"/>
                    <a:pt x="5075" y="86"/>
                  </a:cubicBezTo>
                  <a:cubicBezTo>
                    <a:pt x="5059" y="55"/>
                    <a:pt x="5028" y="39"/>
                    <a:pt x="4997" y="24"/>
                  </a:cubicBezTo>
                  <a:cubicBezTo>
                    <a:pt x="4958" y="7"/>
                    <a:pt x="4917" y="0"/>
                    <a:pt x="487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2416575" y="3287325"/>
              <a:ext cx="93250" cy="265725"/>
            </a:xfrm>
            <a:custGeom>
              <a:avLst/>
              <a:gdLst/>
              <a:ahLst/>
              <a:cxnLst/>
              <a:rect l="l" t="t" r="r" b="b"/>
              <a:pathLst>
                <a:path w="3730" h="10629" extrusionOk="0">
                  <a:moveTo>
                    <a:pt x="635" y="1"/>
                  </a:moveTo>
                  <a:cubicBezTo>
                    <a:pt x="620" y="1"/>
                    <a:pt x="589" y="1"/>
                    <a:pt x="573" y="16"/>
                  </a:cubicBezTo>
                  <a:cubicBezTo>
                    <a:pt x="233" y="124"/>
                    <a:pt x="125" y="527"/>
                    <a:pt x="94" y="867"/>
                  </a:cubicBezTo>
                  <a:cubicBezTo>
                    <a:pt x="1" y="1934"/>
                    <a:pt x="248" y="2986"/>
                    <a:pt x="511" y="4007"/>
                  </a:cubicBezTo>
                  <a:cubicBezTo>
                    <a:pt x="1146" y="6405"/>
                    <a:pt x="1996" y="8865"/>
                    <a:pt x="3729" y="10628"/>
                  </a:cubicBezTo>
                  <a:lnTo>
                    <a:pt x="635" y="1"/>
                  </a:ln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2337300" y="3438350"/>
              <a:ext cx="208875" cy="214075"/>
            </a:xfrm>
            <a:custGeom>
              <a:avLst/>
              <a:gdLst/>
              <a:ahLst/>
              <a:cxnLst/>
              <a:rect l="l" t="t" r="r" b="b"/>
              <a:pathLst>
                <a:path w="8355" h="8563" extrusionOk="0">
                  <a:moveTo>
                    <a:pt x="313" y="1"/>
                  </a:moveTo>
                  <a:cubicBezTo>
                    <a:pt x="199" y="1"/>
                    <a:pt x="92" y="30"/>
                    <a:pt x="1" y="101"/>
                  </a:cubicBezTo>
                  <a:cubicBezTo>
                    <a:pt x="1594" y="2746"/>
                    <a:pt x="3930" y="4943"/>
                    <a:pt x="6219" y="7047"/>
                  </a:cubicBezTo>
                  <a:cubicBezTo>
                    <a:pt x="6869" y="7650"/>
                    <a:pt x="7550" y="8253"/>
                    <a:pt x="8354" y="8563"/>
                  </a:cubicBezTo>
                  <a:cubicBezTo>
                    <a:pt x="7163" y="7294"/>
                    <a:pt x="5740" y="5902"/>
                    <a:pt x="4688" y="4525"/>
                  </a:cubicBezTo>
                  <a:cubicBezTo>
                    <a:pt x="4208" y="3906"/>
                    <a:pt x="3744" y="3303"/>
                    <a:pt x="3265" y="2684"/>
                  </a:cubicBezTo>
                  <a:cubicBezTo>
                    <a:pt x="2584" y="1803"/>
                    <a:pt x="1903" y="921"/>
                    <a:pt x="991" y="271"/>
                  </a:cubicBezTo>
                  <a:cubicBezTo>
                    <a:pt x="803" y="125"/>
                    <a:pt x="546" y="1"/>
                    <a:pt x="3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346200" y="3636775"/>
              <a:ext cx="229350" cy="187375"/>
            </a:xfrm>
            <a:custGeom>
              <a:avLst/>
              <a:gdLst/>
              <a:ahLst/>
              <a:cxnLst/>
              <a:rect l="l" t="t" r="r" b="b"/>
              <a:pathLst>
                <a:path w="9174" h="7495" extrusionOk="0">
                  <a:moveTo>
                    <a:pt x="178" y="1"/>
                  </a:moveTo>
                  <a:cubicBezTo>
                    <a:pt x="116" y="1"/>
                    <a:pt x="57" y="7"/>
                    <a:pt x="0" y="22"/>
                  </a:cubicBezTo>
                  <a:cubicBezTo>
                    <a:pt x="2244" y="2173"/>
                    <a:pt x="4641" y="4168"/>
                    <a:pt x="7178" y="5963"/>
                  </a:cubicBezTo>
                  <a:cubicBezTo>
                    <a:pt x="7843" y="6442"/>
                    <a:pt x="8524" y="6922"/>
                    <a:pt x="9127" y="7479"/>
                  </a:cubicBezTo>
                  <a:cubicBezTo>
                    <a:pt x="9143" y="7479"/>
                    <a:pt x="9158" y="7494"/>
                    <a:pt x="9174" y="7494"/>
                  </a:cubicBezTo>
                  <a:cubicBezTo>
                    <a:pt x="7735" y="6210"/>
                    <a:pt x="6575" y="4849"/>
                    <a:pt x="5245" y="3457"/>
                  </a:cubicBezTo>
                  <a:cubicBezTo>
                    <a:pt x="3945" y="2111"/>
                    <a:pt x="2414" y="982"/>
                    <a:pt x="743" y="162"/>
                  </a:cubicBezTo>
                  <a:cubicBezTo>
                    <a:pt x="579" y="68"/>
                    <a:pt x="370" y="1"/>
                    <a:pt x="178"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362050" y="3831350"/>
              <a:ext cx="223950" cy="181525"/>
            </a:xfrm>
            <a:custGeom>
              <a:avLst/>
              <a:gdLst/>
              <a:ahLst/>
              <a:cxnLst/>
              <a:rect l="l" t="t" r="r" b="b"/>
              <a:pathLst>
                <a:path w="8958" h="7261" extrusionOk="0">
                  <a:moveTo>
                    <a:pt x="356" y="1"/>
                  </a:moveTo>
                  <a:cubicBezTo>
                    <a:pt x="266" y="1"/>
                    <a:pt x="181" y="24"/>
                    <a:pt x="109" y="82"/>
                  </a:cubicBezTo>
                  <a:cubicBezTo>
                    <a:pt x="47" y="129"/>
                    <a:pt x="16" y="206"/>
                    <a:pt x="1" y="283"/>
                  </a:cubicBezTo>
                  <a:lnTo>
                    <a:pt x="8602" y="7183"/>
                  </a:lnTo>
                  <a:cubicBezTo>
                    <a:pt x="8633" y="7198"/>
                    <a:pt x="8648" y="7214"/>
                    <a:pt x="8664" y="7229"/>
                  </a:cubicBezTo>
                  <a:cubicBezTo>
                    <a:pt x="8756" y="7245"/>
                    <a:pt x="8865" y="7260"/>
                    <a:pt x="8957" y="7260"/>
                  </a:cubicBezTo>
                  <a:cubicBezTo>
                    <a:pt x="7674" y="6193"/>
                    <a:pt x="6653" y="4909"/>
                    <a:pt x="5446" y="3733"/>
                  </a:cubicBezTo>
                  <a:cubicBezTo>
                    <a:pt x="4023" y="2325"/>
                    <a:pt x="2553" y="902"/>
                    <a:pt x="728" y="98"/>
                  </a:cubicBezTo>
                  <a:cubicBezTo>
                    <a:pt x="611" y="44"/>
                    <a:pt x="479" y="1"/>
                    <a:pt x="35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554650" y="3442625"/>
              <a:ext cx="103675" cy="237650"/>
            </a:xfrm>
            <a:custGeom>
              <a:avLst/>
              <a:gdLst/>
              <a:ahLst/>
              <a:cxnLst/>
              <a:rect l="l" t="t" r="r" b="b"/>
              <a:pathLst>
                <a:path w="4147" h="9506" extrusionOk="0">
                  <a:moveTo>
                    <a:pt x="3982" y="1"/>
                  </a:moveTo>
                  <a:cubicBezTo>
                    <a:pt x="3960" y="1"/>
                    <a:pt x="3937" y="3"/>
                    <a:pt x="3914" y="7"/>
                  </a:cubicBezTo>
                  <a:cubicBezTo>
                    <a:pt x="3806" y="38"/>
                    <a:pt x="3713" y="116"/>
                    <a:pt x="3636" y="193"/>
                  </a:cubicBezTo>
                  <a:cubicBezTo>
                    <a:pt x="2367" y="1384"/>
                    <a:pt x="1640" y="3039"/>
                    <a:pt x="1161" y="4710"/>
                  </a:cubicBezTo>
                  <a:cubicBezTo>
                    <a:pt x="697" y="6288"/>
                    <a:pt x="434" y="7928"/>
                    <a:pt x="0" y="9506"/>
                  </a:cubicBezTo>
                  <a:cubicBezTo>
                    <a:pt x="1377" y="6350"/>
                    <a:pt x="2754" y="3194"/>
                    <a:pt x="4146" y="23"/>
                  </a:cubicBezTo>
                  <a:cubicBezTo>
                    <a:pt x="4092" y="12"/>
                    <a:pt x="4037" y="1"/>
                    <a:pt x="398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572450" y="3833000"/>
              <a:ext cx="149300" cy="232075"/>
            </a:xfrm>
            <a:custGeom>
              <a:avLst/>
              <a:gdLst/>
              <a:ahLst/>
              <a:cxnLst/>
              <a:rect l="l" t="t" r="r" b="b"/>
              <a:pathLst>
                <a:path w="5972" h="9283" extrusionOk="0">
                  <a:moveTo>
                    <a:pt x="5971" y="1"/>
                  </a:moveTo>
                  <a:lnTo>
                    <a:pt x="5971" y="1"/>
                  </a:lnTo>
                  <a:cubicBezTo>
                    <a:pt x="5969" y="5"/>
                    <a:pt x="5966" y="10"/>
                    <a:pt x="5963" y="14"/>
                  </a:cubicBezTo>
                  <a:lnTo>
                    <a:pt x="5963" y="14"/>
                  </a:lnTo>
                  <a:cubicBezTo>
                    <a:pt x="5967" y="13"/>
                    <a:pt x="5971" y="9"/>
                    <a:pt x="5971" y="1"/>
                  </a:cubicBezTo>
                  <a:close/>
                  <a:moveTo>
                    <a:pt x="5963" y="14"/>
                  </a:moveTo>
                  <a:cubicBezTo>
                    <a:pt x="5960" y="16"/>
                    <a:pt x="5956" y="16"/>
                    <a:pt x="5956" y="16"/>
                  </a:cubicBezTo>
                  <a:cubicBezTo>
                    <a:pt x="5523" y="171"/>
                    <a:pt x="5089" y="326"/>
                    <a:pt x="4718" y="620"/>
                  </a:cubicBezTo>
                  <a:cubicBezTo>
                    <a:pt x="4254" y="991"/>
                    <a:pt x="3976" y="1532"/>
                    <a:pt x="3697" y="2074"/>
                  </a:cubicBezTo>
                  <a:cubicBezTo>
                    <a:pt x="2460" y="4472"/>
                    <a:pt x="1222" y="6869"/>
                    <a:pt x="0" y="9282"/>
                  </a:cubicBezTo>
                  <a:cubicBezTo>
                    <a:pt x="2132" y="6301"/>
                    <a:pt x="4125" y="3196"/>
                    <a:pt x="5963" y="14"/>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377150" y="3986900"/>
              <a:ext cx="193375" cy="157450"/>
            </a:xfrm>
            <a:custGeom>
              <a:avLst/>
              <a:gdLst/>
              <a:ahLst/>
              <a:cxnLst/>
              <a:rect l="l" t="t" r="r" b="b"/>
              <a:pathLst>
                <a:path w="7735" h="6298" extrusionOk="0">
                  <a:moveTo>
                    <a:pt x="362" y="1"/>
                  </a:moveTo>
                  <a:cubicBezTo>
                    <a:pt x="203" y="1"/>
                    <a:pt x="52" y="52"/>
                    <a:pt x="0" y="187"/>
                  </a:cubicBezTo>
                  <a:cubicBezTo>
                    <a:pt x="1748" y="1982"/>
                    <a:pt x="3728" y="3544"/>
                    <a:pt x="5693" y="5091"/>
                  </a:cubicBezTo>
                  <a:cubicBezTo>
                    <a:pt x="6064" y="5385"/>
                    <a:pt x="6466" y="5679"/>
                    <a:pt x="6868" y="5926"/>
                  </a:cubicBezTo>
                  <a:cubicBezTo>
                    <a:pt x="7162" y="6066"/>
                    <a:pt x="7441" y="6189"/>
                    <a:pt x="7735" y="6298"/>
                  </a:cubicBezTo>
                  <a:cubicBezTo>
                    <a:pt x="6853" y="5540"/>
                    <a:pt x="6049" y="4379"/>
                    <a:pt x="5275" y="3498"/>
                  </a:cubicBezTo>
                  <a:cubicBezTo>
                    <a:pt x="3976" y="2013"/>
                    <a:pt x="2506" y="481"/>
                    <a:pt x="588" y="33"/>
                  </a:cubicBezTo>
                  <a:cubicBezTo>
                    <a:pt x="517" y="12"/>
                    <a:pt x="439" y="1"/>
                    <a:pt x="36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563550" y="4007750"/>
              <a:ext cx="188750" cy="188825"/>
            </a:xfrm>
            <a:custGeom>
              <a:avLst/>
              <a:gdLst/>
              <a:ahLst/>
              <a:cxnLst/>
              <a:rect l="l" t="t" r="r" b="b"/>
              <a:pathLst>
                <a:path w="7550" h="7553" extrusionOk="0">
                  <a:moveTo>
                    <a:pt x="6974" y="0"/>
                  </a:moveTo>
                  <a:cubicBezTo>
                    <a:pt x="6195" y="0"/>
                    <a:pt x="5531" y="536"/>
                    <a:pt x="4966" y="1086"/>
                  </a:cubicBezTo>
                  <a:cubicBezTo>
                    <a:pt x="3017" y="2989"/>
                    <a:pt x="1501" y="5278"/>
                    <a:pt x="0" y="7552"/>
                  </a:cubicBezTo>
                  <a:cubicBezTo>
                    <a:pt x="155" y="7475"/>
                    <a:pt x="294" y="7397"/>
                    <a:pt x="433" y="7320"/>
                  </a:cubicBezTo>
                  <a:cubicBezTo>
                    <a:pt x="2878" y="5031"/>
                    <a:pt x="5260" y="2664"/>
                    <a:pt x="7549" y="235"/>
                  </a:cubicBezTo>
                  <a:cubicBezTo>
                    <a:pt x="7456" y="65"/>
                    <a:pt x="7255" y="3"/>
                    <a:pt x="7070" y="3"/>
                  </a:cubicBezTo>
                  <a:cubicBezTo>
                    <a:pt x="7038" y="1"/>
                    <a:pt x="7006" y="0"/>
                    <a:pt x="69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439400" y="3364675"/>
              <a:ext cx="76225" cy="193775"/>
            </a:xfrm>
            <a:custGeom>
              <a:avLst/>
              <a:gdLst/>
              <a:ahLst/>
              <a:cxnLst/>
              <a:rect l="l" t="t" r="r" b="b"/>
              <a:pathLst>
                <a:path w="3049" h="7751" extrusionOk="0">
                  <a:moveTo>
                    <a:pt x="1764" y="1"/>
                  </a:moveTo>
                  <a:lnTo>
                    <a:pt x="1826" y="3698"/>
                  </a:lnTo>
                  <a:cubicBezTo>
                    <a:pt x="1841" y="3760"/>
                    <a:pt x="1826" y="3837"/>
                    <a:pt x="1780" y="3883"/>
                  </a:cubicBezTo>
                  <a:cubicBezTo>
                    <a:pt x="1757" y="3906"/>
                    <a:pt x="1729" y="3915"/>
                    <a:pt x="1698" y="3915"/>
                  </a:cubicBezTo>
                  <a:cubicBezTo>
                    <a:pt x="1625" y="3915"/>
                    <a:pt x="1536" y="3861"/>
                    <a:pt x="1470" y="3806"/>
                  </a:cubicBezTo>
                  <a:cubicBezTo>
                    <a:pt x="944" y="3342"/>
                    <a:pt x="465" y="2847"/>
                    <a:pt x="1" y="2321"/>
                  </a:cubicBezTo>
                  <a:lnTo>
                    <a:pt x="1" y="2321"/>
                  </a:lnTo>
                  <a:cubicBezTo>
                    <a:pt x="635" y="4347"/>
                    <a:pt x="1517" y="6312"/>
                    <a:pt x="3048" y="7751"/>
                  </a:cubicBezTo>
                  <a:cubicBezTo>
                    <a:pt x="2878" y="6544"/>
                    <a:pt x="2878" y="5214"/>
                    <a:pt x="2739" y="4007"/>
                  </a:cubicBezTo>
                  <a:cubicBezTo>
                    <a:pt x="2569" y="2630"/>
                    <a:pt x="2244" y="1284"/>
                    <a:pt x="17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399575" y="3540250"/>
              <a:ext cx="149300" cy="115275"/>
            </a:xfrm>
            <a:custGeom>
              <a:avLst/>
              <a:gdLst/>
              <a:ahLst/>
              <a:cxnLst/>
              <a:rect l="l" t="t" r="r" b="b"/>
              <a:pathLst>
                <a:path w="5972" h="4611" extrusionOk="0">
                  <a:moveTo>
                    <a:pt x="1857" y="1"/>
                  </a:moveTo>
                  <a:lnTo>
                    <a:pt x="1857" y="1"/>
                  </a:lnTo>
                  <a:cubicBezTo>
                    <a:pt x="2011" y="418"/>
                    <a:pt x="2166" y="836"/>
                    <a:pt x="2321" y="1238"/>
                  </a:cubicBezTo>
                  <a:cubicBezTo>
                    <a:pt x="2279" y="1240"/>
                    <a:pt x="2237" y="1241"/>
                    <a:pt x="2196" y="1241"/>
                  </a:cubicBezTo>
                  <a:cubicBezTo>
                    <a:pt x="1423" y="1241"/>
                    <a:pt x="705" y="973"/>
                    <a:pt x="0" y="650"/>
                  </a:cubicBezTo>
                  <a:lnTo>
                    <a:pt x="0" y="650"/>
                  </a:lnTo>
                  <a:cubicBezTo>
                    <a:pt x="1686" y="2367"/>
                    <a:pt x="3728" y="3729"/>
                    <a:pt x="5971" y="4610"/>
                  </a:cubicBezTo>
                  <a:cubicBezTo>
                    <a:pt x="4765" y="3311"/>
                    <a:pt x="3280" y="1857"/>
                    <a:pt x="2197" y="449"/>
                  </a:cubicBezTo>
                  <a:cubicBezTo>
                    <a:pt x="2089" y="310"/>
                    <a:pt x="1965" y="155"/>
                    <a:pt x="185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378675" y="3698825"/>
              <a:ext cx="196875" cy="125325"/>
            </a:xfrm>
            <a:custGeom>
              <a:avLst/>
              <a:gdLst/>
              <a:ahLst/>
              <a:cxnLst/>
              <a:rect l="l" t="t" r="r" b="b"/>
              <a:pathLst>
                <a:path w="7875" h="5013" extrusionOk="0">
                  <a:moveTo>
                    <a:pt x="2925" y="0"/>
                  </a:moveTo>
                  <a:cubicBezTo>
                    <a:pt x="3017" y="201"/>
                    <a:pt x="3110" y="387"/>
                    <a:pt x="3219" y="588"/>
                  </a:cubicBezTo>
                  <a:cubicBezTo>
                    <a:pt x="3389" y="959"/>
                    <a:pt x="3559" y="1330"/>
                    <a:pt x="3574" y="1733"/>
                  </a:cubicBezTo>
                  <a:cubicBezTo>
                    <a:pt x="2352" y="1330"/>
                    <a:pt x="1161" y="851"/>
                    <a:pt x="1" y="278"/>
                  </a:cubicBezTo>
                  <a:lnTo>
                    <a:pt x="1" y="278"/>
                  </a:lnTo>
                  <a:cubicBezTo>
                    <a:pt x="774" y="1114"/>
                    <a:pt x="1672" y="1825"/>
                    <a:pt x="2631" y="2444"/>
                  </a:cubicBezTo>
                  <a:cubicBezTo>
                    <a:pt x="4286" y="3481"/>
                    <a:pt x="6080" y="4254"/>
                    <a:pt x="7875" y="5012"/>
                  </a:cubicBezTo>
                  <a:cubicBezTo>
                    <a:pt x="6436" y="3728"/>
                    <a:pt x="5276" y="2367"/>
                    <a:pt x="3946" y="975"/>
                  </a:cubicBezTo>
                  <a:cubicBezTo>
                    <a:pt x="3621" y="634"/>
                    <a:pt x="3280" y="309"/>
                    <a:pt x="29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410400" y="3893350"/>
              <a:ext cx="175600" cy="119525"/>
            </a:xfrm>
            <a:custGeom>
              <a:avLst/>
              <a:gdLst/>
              <a:ahLst/>
              <a:cxnLst/>
              <a:rect l="l" t="t" r="r" b="b"/>
              <a:pathLst>
                <a:path w="7024" h="4781" extrusionOk="0">
                  <a:moveTo>
                    <a:pt x="2197" y="0"/>
                  </a:moveTo>
                  <a:cubicBezTo>
                    <a:pt x="2584" y="712"/>
                    <a:pt x="2955" y="1439"/>
                    <a:pt x="3280" y="2181"/>
                  </a:cubicBezTo>
                  <a:cubicBezTo>
                    <a:pt x="3253" y="2263"/>
                    <a:pt x="3172" y="2292"/>
                    <a:pt x="3085" y="2292"/>
                  </a:cubicBezTo>
                  <a:cubicBezTo>
                    <a:pt x="3024" y="2292"/>
                    <a:pt x="2960" y="2278"/>
                    <a:pt x="2909" y="2259"/>
                  </a:cubicBezTo>
                  <a:cubicBezTo>
                    <a:pt x="1903" y="1887"/>
                    <a:pt x="929" y="1423"/>
                    <a:pt x="0" y="913"/>
                  </a:cubicBezTo>
                  <a:lnTo>
                    <a:pt x="0" y="913"/>
                  </a:lnTo>
                  <a:cubicBezTo>
                    <a:pt x="449" y="1300"/>
                    <a:pt x="944" y="1655"/>
                    <a:pt x="1439" y="1980"/>
                  </a:cubicBezTo>
                  <a:cubicBezTo>
                    <a:pt x="2537" y="2723"/>
                    <a:pt x="3682" y="3403"/>
                    <a:pt x="4842" y="4022"/>
                  </a:cubicBezTo>
                  <a:cubicBezTo>
                    <a:pt x="5538" y="4378"/>
                    <a:pt x="6250" y="4734"/>
                    <a:pt x="7023" y="4780"/>
                  </a:cubicBezTo>
                  <a:cubicBezTo>
                    <a:pt x="5740" y="3713"/>
                    <a:pt x="4719" y="2429"/>
                    <a:pt x="3512" y="1253"/>
                  </a:cubicBezTo>
                  <a:cubicBezTo>
                    <a:pt x="3079" y="835"/>
                    <a:pt x="2646" y="402"/>
                    <a:pt x="21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553100" y="3529025"/>
              <a:ext cx="92450" cy="157825"/>
            </a:xfrm>
            <a:custGeom>
              <a:avLst/>
              <a:gdLst/>
              <a:ahLst/>
              <a:cxnLst/>
              <a:rect l="l" t="t" r="r" b="b"/>
              <a:pathLst>
                <a:path w="3698" h="6313" extrusionOk="0">
                  <a:moveTo>
                    <a:pt x="1625" y="1"/>
                  </a:moveTo>
                  <a:lnTo>
                    <a:pt x="1625" y="1"/>
                  </a:lnTo>
                  <a:cubicBezTo>
                    <a:pt x="1470" y="419"/>
                    <a:pt x="1331" y="836"/>
                    <a:pt x="1223" y="1254"/>
                  </a:cubicBezTo>
                  <a:cubicBezTo>
                    <a:pt x="728" y="2909"/>
                    <a:pt x="480" y="4642"/>
                    <a:pt x="1" y="6312"/>
                  </a:cubicBezTo>
                  <a:cubicBezTo>
                    <a:pt x="728" y="5276"/>
                    <a:pt x="1470" y="3961"/>
                    <a:pt x="2135" y="2894"/>
                  </a:cubicBezTo>
                  <a:cubicBezTo>
                    <a:pt x="2692" y="1981"/>
                    <a:pt x="3249" y="1053"/>
                    <a:pt x="3698" y="94"/>
                  </a:cubicBezTo>
                  <a:lnTo>
                    <a:pt x="3698" y="94"/>
                  </a:lnTo>
                  <a:cubicBezTo>
                    <a:pt x="3033" y="883"/>
                    <a:pt x="2352" y="1656"/>
                    <a:pt x="1640" y="2399"/>
                  </a:cubicBezTo>
                  <a:cubicBezTo>
                    <a:pt x="1408" y="1641"/>
                    <a:pt x="1517" y="805"/>
                    <a:pt x="162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579025" y="3706150"/>
              <a:ext cx="103650" cy="155900"/>
            </a:xfrm>
            <a:custGeom>
              <a:avLst/>
              <a:gdLst/>
              <a:ahLst/>
              <a:cxnLst/>
              <a:rect l="l" t="t" r="r" b="b"/>
              <a:pathLst>
                <a:path w="4146" h="6236" extrusionOk="0">
                  <a:moveTo>
                    <a:pt x="2212" y="1"/>
                  </a:moveTo>
                  <a:cubicBezTo>
                    <a:pt x="1346" y="2043"/>
                    <a:pt x="603" y="4116"/>
                    <a:pt x="0" y="6235"/>
                  </a:cubicBezTo>
                  <a:cubicBezTo>
                    <a:pt x="1222" y="4472"/>
                    <a:pt x="2522" y="2677"/>
                    <a:pt x="3682" y="867"/>
                  </a:cubicBezTo>
                  <a:cubicBezTo>
                    <a:pt x="3836" y="620"/>
                    <a:pt x="4007" y="357"/>
                    <a:pt x="4146" y="94"/>
                  </a:cubicBezTo>
                  <a:lnTo>
                    <a:pt x="4146" y="94"/>
                  </a:lnTo>
                  <a:cubicBezTo>
                    <a:pt x="3481" y="743"/>
                    <a:pt x="2800" y="1378"/>
                    <a:pt x="2243" y="2120"/>
                  </a:cubicBezTo>
                  <a:cubicBezTo>
                    <a:pt x="2233" y="2124"/>
                    <a:pt x="2224" y="2125"/>
                    <a:pt x="2215" y="2125"/>
                  </a:cubicBezTo>
                  <a:cubicBezTo>
                    <a:pt x="2141" y="2125"/>
                    <a:pt x="2104" y="2018"/>
                    <a:pt x="2104" y="1935"/>
                  </a:cubicBezTo>
                  <a:cubicBezTo>
                    <a:pt x="2104" y="1285"/>
                    <a:pt x="2135" y="651"/>
                    <a:pt x="22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571675" y="3934325"/>
              <a:ext cx="114100" cy="131525"/>
            </a:xfrm>
            <a:custGeom>
              <a:avLst/>
              <a:gdLst/>
              <a:ahLst/>
              <a:cxnLst/>
              <a:rect l="l" t="t" r="r" b="b"/>
              <a:pathLst>
                <a:path w="4564" h="5261" extrusionOk="0">
                  <a:moveTo>
                    <a:pt x="2707" y="1"/>
                  </a:moveTo>
                  <a:lnTo>
                    <a:pt x="2707" y="1"/>
                  </a:lnTo>
                  <a:cubicBezTo>
                    <a:pt x="1810" y="1764"/>
                    <a:pt x="897" y="3512"/>
                    <a:pt x="0" y="5260"/>
                  </a:cubicBezTo>
                  <a:cubicBezTo>
                    <a:pt x="866" y="4626"/>
                    <a:pt x="1810" y="3698"/>
                    <a:pt x="2506" y="2878"/>
                  </a:cubicBezTo>
                  <a:cubicBezTo>
                    <a:pt x="3218" y="2043"/>
                    <a:pt x="3929" y="1192"/>
                    <a:pt x="4564" y="295"/>
                  </a:cubicBezTo>
                  <a:lnTo>
                    <a:pt x="4564" y="295"/>
                  </a:lnTo>
                  <a:cubicBezTo>
                    <a:pt x="4038" y="682"/>
                    <a:pt x="3512" y="1053"/>
                    <a:pt x="2986" y="1439"/>
                  </a:cubicBezTo>
                  <a:cubicBezTo>
                    <a:pt x="2932" y="1480"/>
                    <a:pt x="2867" y="1520"/>
                    <a:pt x="2800" y="1520"/>
                  </a:cubicBezTo>
                  <a:cubicBezTo>
                    <a:pt x="2790" y="1520"/>
                    <a:pt x="2779" y="1519"/>
                    <a:pt x="2769" y="1517"/>
                  </a:cubicBezTo>
                  <a:cubicBezTo>
                    <a:pt x="2583" y="1517"/>
                    <a:pt x="2537" y="1254"/>
                    <a:pt x="2553" y="1068"/>
                  </a:cubicBezTo>
                  <a:cubicBezTo>
                    <a:pt x="2599" y="712"/>
                    <a:pt x="2645" y="357"/>
                    <a:pt x="270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431675" y="4039150"/>
              <a:ext cx="138850" cy="105200"/>
            </a:xfrm>
            <a:custGeom>
              <a:avLst/>
              <a:gdLst/>
              <a:ahLst/>
              <a:cxnLst/>
              <a:rect l="l" t="t" r="r" b="b"/>
              <a:pathLst>
                <a:path w="5554" h="4208" extrusionOk="0">
                  <a:moveTo>
                    <a:pt x="1779" y="0"/>
                  </a:moveTo>
                  <a:cubicBezTo>
                    <a:pt x="1903" y="217"/>
                    <a:pt x="2042" y="449"/>
                    <a:pt x="2181" y="665"/>
                  </a:cubicBezTo>
                  <a:cubicBezTo>
                    <a:pt x="2321" y="897"/>
                    <a:pt x="2460" y="1238"/>
                    <a:pt x="2259" y="1439"/>
                  </a:cubicBezTo>
                  <a:cubicBezTo>
                    <a:pt x="2178" y="1519"/>
                    <a:pt x="2073" y="1545"/>
                    <a:pt x="1960" y="1545"/>
                  </a:cubicBezTo>
                  <a:cubicBezTo>
                    <a:pt x="1855" y="1545"/>
                    <a:pt x="1744" y="1523"/>
                    <a:pt x="1640" y="1501"/>
                  </a:cubicBezTo>
                  <a:cubicBezTo>
                    <a:pt x="1099" y="1377"/>
                    <a:pt x="557" y="1253"/>
                    <a:pt x="0" y="1129"/>
                  </a:cubicBezTo>
                  <a:lnTo>
                    <a:pt x="0" y="1129"/>
                  </a:lnTo>
                  <a:cubicBezTo>
                    <a:pt x="371" y="1454"/>
                    <a:pt x="758" y="1748"/>
                    <a:pt x="1160" y="2011"/>
                  </a:cubicBezTo>
                  <a:cubicBezTo>
                    <a:pt x="2522" y="2924"/>
                    <a:pt x="4038" y="3573"/>
                    <a:pt x="5554" y="4208"/>
                  </a:cubicBezTo>
                  <a:cubicBezTo>
                    <a:pt x="4672" y="3450"/>
                    <a:pt x="3852" y="2289"/>
                    <a:pt x="3094" y="1408"/>
                  </a:cubicBezTo>
                  <a:cubicBezTo>
                    <a:pt x="2676" y="928"/>
                    <a:pt x="2228" y="449"/>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563550" y="4083625"/>
              <a:ext cx="130725" cy="112950"/>
            </a:xfrm>
            <a:custGeom>
              <a:avLst/>
              <a:gdLst/>
              <a:ahLst/>
              <a:cxnLst/>
              <a:rect l="l" t="t" r="r" b="b"/>
              <a:pathLst>
                <a:path w="5229" h="4518" extrusionOk="0">
                  <a:moveTo>
                    <a:pt x="3218" y="0"/>
                  </a:moveTo>
                  <a:cubicBezTo>
                    <a:pt x="2058" y="1439"/>
                    <a:pt x="1021" y="2970"/>
                    <a:pt x="0" y="4517"/>
                  </a:cubicBezTo>
                  <a:cubicBezTo>
                    <a:pt x="1439" y="3728"/>
                    <a:pt x="2352" y="3233"/>
                    <a:pt x="3666" y="2289"/>
                  </a:cubicBezTo>
                  <a:cubicBezTo>
                    <a:pt x="4208" y="1918"/>
                    <a:pt x="4734" y="1531"/>
                    <a:pt x="5229" y="1114"/>
                  </a:cubicBezTo>
                  <a:lnTo>
                    <a:pt x="5229" y="1114"/>
                  </a:lnTo>
                  <a:cubicBezTo>
                    <a:pt x="4378" y="1439"/>
                    <a:pt x="3496" y="1733"/>
                    <a:pt x="2615" y="1980"/>
                  </a:cubicBezTo>
                  <a:cubicBezTo>
                    <a:pt x="2738" y="1299"/>
                    <a:pt x="2939" y="634"/>
                    <a:pt x="321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37"/>
          <p:cNvGrpSpPr/>
          <p:nvPr/>
        </p:nvGrpSpPr>
        <p:grpSpPr>
          <a:xfrm rot="-8100000" flipH="1">
            <a:off x="8027620" y="499701"/>
            <a:ext cx="806326" cy="1892163"/>
            <a:chOff x="3286350" y="1615775"/>
            <a:chExt cx="577025" cy="1354075"/>
          </a:xfrm>
        </p:grpSpPr>
        <p:sp>
          <p:nvSpPr>
            <p:cNvPr id="1550" name="Google Shape;1550;p37"/>
            <p:cNvSpPr/>
            <p:nvPr/>
          </p:nvSpPr>
          <p:spPr>
            <a:xfrm>
              <a:off x="3501375" y="1872275"/>
              <a:ext cx="152400" cy="1097575"/>
            </a:xfrm>
            <a:custGeom>
              <a:avLst/>
              <a:gdLst/>
              <a:ahLst/>
              <a:cxnLst/>
              <a:rect l="l" t="t" r="r" b="b"/>
              <a:pathLst>
                <a:path w="6096" h="43903" fill="none" extrusionOk="0">
                  <a:moveTo>
                    <a:pt x="6095" y="43902"/>
                  </a:moveTo>
                  <a:cubicBezTo>
                    <a:pt x="4347" y="41783"/>
                    <a:pt x="2584" y="39586"/>
                    <a:pt x="1563" y="37034"/>
                  </a:cubicBezTo>
                  <a:cubicBezTo>
                    <a:pt x="0" y="33120"/>
                    <a:pt x="310" y="28696"/>
                    <a:pt x="1253" y="24566"/>
                  </a:cubicBezTo>
                  <a:cubicBezTo>
                    <a:pt x="2197" y="20451"/>
                    <a:pt x="3729" y="16491"/>
                    <a:pt x="4595" y="12360"/>
                  </a:cubicBezTo>
                  <a:cubicBezTo>
                    <a:pt x="5446" y="8307"/>
                    <a:pt x="5616" y="4115"/>
                    <a:pt x="5121"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3598825" y="1615775"/>
              <a:ext cx="72725" cy="369450"/>
            </a:xfrm>
            <a:custGeom>
              <a:avLst/>
              <a:gdLst/>
              <a:ahLst/>
              <a:cxnLst/>
              <a:rect l="l" t="t" r="r" b="b"/>
              <a:pathLst>
                <a:path w="2909" h="14778" extrusionOk="0">
                  <a:moveTo>
                    <a:pt x="1897" y="0"/>
                  </a:moveTo>
                  <a:cubicBezTo>
                    <a:pt x="1804" y="0"/>
                    <a:pt x="1712" y="21"/>
                    <a:pt x="1625" y="66"/>
                  </a:cubicBezTo>
                  <a:cubicBezTo>
                    <a:pt x="1347" y="205"/>
                    <a:pt x="1238" y="546"/>
                    <a:pt x="1161" y="855"/>
                  </a:cubicBezTo>
                  <a:cubicBezTo>
                    <a:pt x="1" y="5388"/>
                    <a:pt x="310" y="10199"/>
                    <a:pt x="1362" y="14777"/>
                  </a:cubicBezTo>
                  <a:cubicBezTo>
                    <a:pt x="1873" y="11854"/>
                    <a:pt x="2909" y="9131"/>
                    <a:pt x="2878" y="6176"/>
                  </a:cubicBezTo>
                  <a:cubicBezTo>
                    <a:pt x="2863" y="4645"/>
                    <a:pt x="2847" y="3114"/>
                    <a:pt x="2816" y="1582"/>
                  </a:cubicBezTo>
                  <a:cubicBezTo>
                    <a:pt x="2816" y="1195"/>
                    <a:pt x="2816" y="793"/>
                    <a:pt x="2615" y="453"/>
                  </a:cubicBezTo>
                  <a:cubicBezTo>
                    <a:pt x="2475" y="196"/>
                    <a:pt x="2184" y="0"/>
                    <a:pt x="18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3487450" y="1804650"/>
              <a:ext cx="136150" cy="343775"/>
            </a:xfrm>
            <a:custGeom>
              <a:avLst/>
              <a:gdLst/>
              <a:ahLst/>
              <a:cxnLst/>
              <a:rect l="l" t="t" r="r" b="b"/>
              <a:pathLst>
                <a:path w="5446" h="13751" extrusionOk="0">
                  <a:moveTo>
                    <a:pt x="509" y="0"/>
                  </a:moveTo>
                  <a:cubicBezTo>
                    <a:pt x="378" y="0"/>
                    <a:pt x="250" y="42"/>
                    <a:pt x="155" y="137"/>
                  </a:cubicBezTo>
                  <a:cubicBezTo>
                    <a:pt x="32" y="277"/>
                    <a:pt x="16" y="478"/>
                    <a:pt x="16" y="679"/>
                  </a:cubicBezTo>
                  <a:cubicBezTo>
                    <a:pt x="1" y="1963"/>
                    <a:pt x="325" y="3247"/>
                    <a:pt x="728" y="4484"/>
                  </a:cubicBezTo>
                  <a:cubicBezTo>
                    <a:pt x="1780" y="7795"/>
                    <a:pt x="3373" y="10951"/>
                    <a:pt x="5446" y="13750"/>
                  </a:cubicBezTo>
                  <a:cubicBezTo>
                    <a:pt x="4750" y="11693"/>
                    <a:pt x="3744" y="8847"/>
                    <a:pt x="3373" y="6696"/>
                  </a:cubicBezTo>
                  <a:cubicBezTo>
                    <a:pt x="3017" y="4608"/>
                    <a:pt x="2321" y="2566"/>
                    <a:pt x="1331" y="694"/>
                  </a:cubicBezTo>
                  <a:cubicBezTo>
                    <a:pt x="1207" y="478"/>
                    <a:pt x="1068" y="246"/>
                    <a:pt x="867" y="107"/>
                  </a:cubicBezTo>
                  <a:cubicBezTo>
                    <a:pt x="761" y="39"/>
                    <a:pt x="633" y="0"/>
                    <a:pt x="50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3330825" y="1990725"/>
              <a:ext cx="250625" cy="322450"/>
            </a:xfrm>
            <a:custGeom>
              <a:avLst/>
              <a:gdLst/>
              <a:ahLst/>
              <a:cxnLst/>
              <a:rect l="l" t="t" r="r" b="b"/>
              <a:pathLst>
                <a:path w="10025" h="12898" extrusionOk="0">
                  <a:moveTo>
                    <a:pt x="511" y="1"/>
                  </a:moveTo>
                  <a:cubicBezTo>
                    <a:pt x="447" y="1"/>
                    <a:pt x="384" y="13"/>
                    <a:pt x="325" y="42"/>
                  </a:cubicBezTo>
                  <a:cubicBezTo>
                    <a:pt x="0" y="197"/>
                    <a:pt x="16" y="646"/>
                    <a:pt x="93" y="986"/>
                  </a:cubicBezTo>
                  <a:cubicBezTo>
                    <a:pt x="480" y="2579"/>
                    <a:pt x="1408" y="3987"/>
                    <a:pt x="2383" y="5302"/>
                  </a:cubicBezTo>
                  <a:cubicBezTo>
                    <a:pt x="4564" y="8179"/>
                    <a:pt x="7132" y="10747"/>
                    <a:pt x="10025" y="12897"/>
                  </a:cubicBezTo>
                  <a:cubicBezTo>
                    <a:pt x="8493" y="10639"/>
                    <a:pt x="7828" y="8319"/>
                    <a:pt x="6343" y="6029"/>
                  </a:cubicBezTo>
                  <a:cubicBezTo>
                    <a:pt x="4889" y="3801"/>
                    <a:pt x="3342" y="1481"/>
                    <a:pt x="1006" y="166"/>
                  </a:cubicBezTo>
                  <a:cubicBezTo>
                    <a:pt x="860" y="87"/>
                    <a:pt x="681" y="1"/>
                    <a:pt x="51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3286350" y="2253025"/>
              <a:ext cx="237100" cy="251575"/>
            </a:xfrm>
            <a:custGeom>
              <a:avLst/>
              <a:gdLst/>
              <a:ahLst/>
              <a:cxnLst/>
              <a:rect l="l" t="t" r="r" b="b"/>
              <a:pathLst>
                <a:path w="9484" h="10063" extrusionOk="0">
                  <a:moveTo>
                    <a:pt x="1014" y="1"/>
                  </a:moveTo>
                  <a:cubicBezTo>
                    <a:pt x="886" y="1"/>
                    <a:pt x="759" y="26"/>
                    <a:pt x="635" y="85"/>
                  </a:cubicBezTo>
                  <a:cubicBezTo>
                    <a:pt x="263" y="240"/>
                    <a:pt x="47" y="657"/>
                    <a:pt x="31" y="1060"/>
                  </a:cubicBezTo>
                  <a:cubicBezTo>
                    <a:pt x="0" y="1462"/>
                    <a:pt x="140" y="1864"/>
                    <a:pt x="325" y="2235"/>
                  </a:cubicBezTo>
                  <a:cubicBezTo>
                    <a:pt x="805" y="3225"/>
                    <a:pt x="1547" y="4076"/>
                    <a:pt x="2305" y="4881"/>
                  </a:cubicBezTo>
                  <a:cubicBezTo>
                    <a:pt x="4347" y="7046"/>
                    <a:pt x="6668" y="9119"/>
                    <a:pt x="9483" y="10063"/>
                  </a:cubicBezTo>
                  <a:cubicBezTo>
                    <a:pt x="8168" y="8609"/>
                    <a:pt x="7859" y="7139"/>
                    <a:pt x="6714" y="5561"/>
                  </a:cubicBezTo>
                  <a:cubicBezTo>
                    <a:pt x="5430" y="3798"/>
                    <a:pt x="3976" y="2173"/>
                    <a:pt x="2367" y="704"/>
                  </a:cubicBezTo>
                  <a:cubicBezTo>
                    <a:pt x="1989" y="362"/>
                    <a:pt x="1495" y="1"/>
                    <a:pt x="101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3335475" y="2566650"/>
              <a:ext cx="192600" cy="202875"/>
            </a:xfrm>
            <a:custGeom>
              <a:avLst/>
              <a:gdLst/>
              <a:ahLst/>
              <a:cxnLst/>
              <a:rect l="l" t="t" r="r" b="b"/>
              <a:pathLst>
                <a:path w="7704" h="8115" extrusionOk="0">
                  <a:moveTo>
                    <a:pt x="496" y="0"/>
                  </a:moveTo>
                  <a:cubicBezTo>
                    <a:pt x="464" y="0"/>
                    <a:pt x="433" y="3"/>
                    <a:pt x="402" y="8"/>
                  </a:cubicBezTo>
                  <a:cubicBezTo>
                    <a:pt x="77" y="101"/>
                    <a:pt x="0" y="550"/>
                    <a:pt x="31" y="890"/>
                  </a:cubicBezTo>
                  <a:cubicBezTo>
                    <a:pt x="248" y="2746"/>
                    <a:pt x="1655" y="4231"/>
                    <a:pt x="3140" y="5376"/>
                  </a:cubicBezTo>
                  <a:cubicBezTo>
                    <a:pt x="4548" y="6474"/>
                    <a:pt x="6080" y="7387"/>
                    <a:pt x="7704" y="8114"/>
                  </a:cubicBezTo>
                  <a:cubicBezTo>
                    <a:pt x="6667" y="6892"/>
                    <a:pt x="5708" y="4634"/>
                    <a:pt x="4656" y="3427"/>
                  </a:cubicBezTo>
                  <a:cubicBezTo>
                    <a:pt x="3558" y="2159"/>
                    <a:pt x="2413" y="859"/>
                    <a:pt x="913" y="117"/>
                  </a:cubicBezTo>
                  <a:cubicBezTo>
                    <a:pt x="786" y="53"/>
                    <a:pt x="638" y="0"/>
                    <a:pt x="49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3622800" y="1907150"/>
              <a:ext cx="194175" cy="235775"/>
            </a:xfrm>
            <a:custGeom>
              <a:avLst/>
              <a:gdLst/>
              <a:ahLst/>
              <a:cxnLst/>
              <a:rect l="l" t="t" r="r" b="b"/>
              <a:pathLst>
                <a:path w="7767" h="9431" extrusionOk="0">
                  <a:moveTo>
                    <a:pt x="6892" y="1"/>
                  </a:moveTo>
                  <a:cubicBezTo>
                    <a:pt x="6463" y="1"/>
                    <a:pt x="6028" y="332"/>
                    <a:pt x="5709" y="663"/>
                  </a:cubicBezTo>
                  <a:cubicBezTo>
                    <a:pt x="3296" y="3122"/>
                    <a:pt x="1625" y="6201"/>
                    <a:pt x="1" y="9233"/>
                  </a:cubicBezTo>
                  <a:cubicBezTo>
                    <a:pt x="41" y="9273"/>
                    <a:pt x="198" y="9430"/>
                    <a:pt x="229" y="9430"/>
                  </a:cubicBezTo>
                  <a:cubicBezTo>
                    <a:pt x="233" y="9430"/>
                    <a:pt x="235" y="9427"/>
                    <a:pt x="233" y="9418"/>
                  </a:cubicBezTo>
                  <a:cubicBezTo>
                    <a:pt x="202" y="9372"/>
                    <a:pt x="264" y="9326"/>
                    <a:pt x="310" y="9279"/>
                  </a:cubicBezTo>
                  <a:cubicBezTo>
                    <a:pt x="1068" y="8660"/>
                    <a:pt x="1904" y="8227"/>
                    <a:pt x="2569" y="7500"/>
                  </a:cubicBezTo>
                  <a:cubicBezTo>
                    <a:pt x="4116" y="5814"/>
                    <a:pt x="5678" y="4128"/>
                    <a:pt x="7070" y="2318"/>
                  </a:cubicBezTo>
                  <a:cubicBezTo>
                    <a:pt x="7333" y="1978"/>
                    <a:pt x="7612" y="1606"/>
                    <a:pt x="7689" y="1189"/>
                  </a:cubicBezTo>
                  <a:cubicBezTo>
                    <a:pt x="7766" y="756"/>
                    <a:pt x="7612" y="245"/>
                    <a:pt x="7225" y="75"/>
                  </a:cubicBezTo>
                  <a:cubicBezTo>
                    <a:pt x="7116" y="24"/>
                    <a:pt x="7004" y="1"/>
                    <a:pt x="689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3557825" y="2089300"/>
              <a:ext cx="305550" cy="292700"/>
            </a:xfrm>
            <a:custGeom>
              <a:avLst/>
              <a:gdLst/>
              <a:ahLst/>
              <a:cxnLst/>
              <a:rect l="l" t="t" r="r" b="b"/>
              <a:pathLst>
                <a:path w="12222" h="11708" extrusionOk="0">
                  <a:moveTo>
                    <a:pt x="11199" y="1"/>
                  </a:moveTo>
                  <a:cubicBezTo>
                    <a:pt x="10121" y="1"/>
                    <a:pt x="9179" y="778"/>
                    <a:pt x="8385" y="1529"/>
                  </a:cubicBezTo>
                  <a:cubicBezTo>
                    <a:pt x="5199" y="4577"/>
                    <a:pt x="2383" y="7995"/>
                    <a:pt x="1" y="11708"/>
                  </a:cubicBezTo>
                  <a:cubicBezTo>
                    <a:pt x="2321" y="10269"/>
                    <a:pt x="4441" y="8413"/>
                    <a:pt x="6606" y="6758"/>
                  </a:cubicBezTo>
                  <a:cubicBezTo>
                    <a:pt x="8138" y="5567"/>
                    <a:pt x="9592" y="4298"/>
                    <a:pt x="10969" y="2937"/>
                  </a:cubicBezTo>
                  <a:cubicBezTo>
                    <a:pt x="11572" y="2349"/>
                    <a:pt x="12222" y="1622"/>
                    <a:pt x="12175" y="771"/>
                  </a:cubicBezTo>
                  <a:cubicBezTo>
                    <a:pt x="12160" y="555"/>
                    <a:pt x="12098" y="338"/>
                    <a:pt x="11928" y="199"/>
                  </a:cubicBezTo>
                  <a:cubicBezTo>
                    <a:pt x="11789" y="75"/>
                    <a:pt x="11603" y="29"/>
                    <a:pt x="11433" y="13"/>
                  </a:cubicBezTo>
                  <a:cubicBezTo>
                    <a:pt x="11354" y="5"/>
                    <a:pt x="11276" y="1"/>
                    <a:pt x="1119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3519175" y="2301150"/>
              <a:ext cx="328350" cy="297825"/>
            </a:xfrm>
            <a:custGeom>
              <a:avLst/>
              <a:gdLst/>
              <a:ahLst/>
              <a:cxnLst/>
              <a:rect l="l" t="t" r="r" b="b"/>
              <a:pathLst>
                <a:path w="13134" h="11913" extrusionOk="0">
                  <a:moveTo>
                    <a:pt x="12298" y="1"/>
                  </a:moveTo>
                  <a:cubicBezTo>
                    <a:pt x="10844" y="109"/>
                    <a:pt x="9653" y="1130"/>
                    <a:pt x="8586" y="2120"/>
                  </a:cubicBezTo>
                  <a:cubicBezTo>
                    <a:pt x="5445" y="5121"/>
                    <a:pt x="2568" y="8401"/>
                    <a:pt x="0" y="11912"/>
                  </a:cubicBezTo>
                  <a:cubicBezTo>
                    <a:pt x="2212" y="10365"/>
                    <a:pt x="5043" y="9205"/>
                    <a:pt x="7131" y="7488"/>
                  </a:cubicBezTo>
                  <a:cubicBezTo>
                    <a:pt x="8802" y="6096"/>
                    <a:pt x="10395" y="4595"/>
                    <a:pt x="11865" y="2986"/>
                  </a:cubicBezTo>
                  <a:cubicBezTo>
                    <a:pt x="12437" y="2383"/>
                    <a:pt x="13010" y="1703"/>
                    <a:pt x="13103" y="883"/>
                  </a:cubicBezTo>
                  <a:cubicBezTo>
                    <a:pt x="13134" y="604"/>
                    <a:pt x="13072" y="264"/>
                    <a:pt x="12840" y="109"/>
                  </a:cubicBezTo>
                  <a:cubicBezTo>
                    <a:pt x="12685" y="1"/>
                    <a:pt x="12484" y="1"/>
                    <a:pt x="1229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3557825" y="2565775"/>
              <a:ext cx="181425" cy="290375"/>
            </a:xfrm>
            <a:custGeom>
              <a:avLst/>
              <a:gdLst/>
              <a:ahLst/>
              <a:cxnLst/>
              <a:rect l="l" t="t" r="r" b="b"/>
              <a:pathLst>
                <a:path w="7257" h="11615" extrusionOk="0">
                  <a:moveTo>
                    <a:pt x="6628" y="1"/>
                  </a:moveTo>
                  <a:cubicBezTo>
                    <a:pt x="6367" y="1"/>
                    <a:pt x="6084" y="161"/>
                    <a:pt x="5864" y="337"/>
                  </a:cubicBezTo>
                  <a:cubicBezTo>
                    <a:pt x="4595" y="1405"/>
                    <a:pt x="3729" y="2890"/>
                    <a:pt x="2971" y="4375"/>
                  </a:cubicBezTo>
                  <a:cubicBezTo>
                    <a:pt x="1795" y="6695"/>
                    <a:pt x="790" y="9124"/>
                    <a:pt x="1" y="11614"/>
                  </a:cubicBezTo>
                  <a:cubicBezTo>
                    <a:pt x="1966" y="10315"/>
                    <a:pt x="2987" y="8335"/>
                    <a:pt x="4332" y="6401"/>
                  </a:cubicBezTo>
                  <a:cubicBezTo>
                    <a:pt x="5462" y="4808"/>
                    <a:pt x="6359" y="3060"/>
                    <a:pt x="7024" y="1219"/>
                  </a:cubicBezTo>
                  <a:cubicBezTo>
                    <a:pt x="7163" y="832"/>
                    <a:pt x="7256" y="322"/>
                    <a:pt x="6931" y="90"/>
                  </a:cubicBezTo>
                  <a:cubicBezTo>
                    <a:pt x="6837" y="27"/>
                    <a:pt x="6735" y="1"/>
                    <a:pt x="662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3622800" y="1907150"/>
              <a:ext cx="182950" cy="232000"/>
            </a:xfrm>
            <a:custGeom>
              <a:avLst/>
              <a:gdLst/>
              <a:ahLst/>
              <a:cxnLst/>
              <a:rect l="l" t="t" r="r" b="b"/>
              <a:pathLst>
                <a:path w="7318" h="9280" extrusionOk="0">
                  <a:moveTo>
                    <a:pt x="6892" y="1"/>
                  </a:moveTo>
                  <a:cubicBezTo>
                    <a:pt x="6463" y="1"/>
                    <a:pt x="6028" y="332"/>
                    <a:pt x="5709" y="663"/>
                  </a:cubicBezTo>
                  <a:cubicBezTo>
                    <a:pt x="3296" y="3122"/>
                    <a:pt x="1625" y="6201"/>
                    <a:pt x="1" y="9233"/>
                  </a:cubicBezTo>
                  <a:cubicBezTo>
                    <a:pt x="16" y="9248"/>
                    <a:pt x="32" y="9264"/>
                    <a:pt x="47" y="9279"/>
                  </a:cubicBezTo>
                  <a:cubicBezTo>
                    <a:pt x="2584" y="6325"/>
                    <a:pt x="5013" y="3277"/>
                    <a:pt x="7318" y="137"/>
                  </a:cubicBezTo>
                  <a:cubicBezTo>
                    <a:pt x="7287" y="106"/>
                    <a:pt x="7256" y="90"/>
                    <a:pt x="7225" y="75"/>
                  </a:cubicBezTo>
                  <a:cubicBezTo>
                    <a:pt x="7116" y="24"/>
                    <a:pt x="7004" y="1"/>
                    <a:pt x="689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3599600" y="1615775"/>
              <a:ext cx="53400" cy="360175"/>
            </a:xfrm>
            <a:custGeom>
              <a:avLst/>
              <a:gdLst/>
              <a:ahLst/>
              <a:cxnLst/>
              <a:rect l="l" t="t" r="r" b="b"/>
              <a:pathLst>
                <a:path w="2136" h="14407" extrusionOk="0">
                  <a:moveTo>
                    <a:pt x="1865" y="0"/>
                  </a:moveTo>
                  <a:cubicBezTo>
                    <a:pt x="1772" y="0"/>
                    <a:pt x="1679" y="20"/>
                    <a:pt x="1594" y="66"/>
                  </a:cubicBezTo>
                  <a:cubicBezTo>
                    <a:pt x="1316" y="205"/>
                    <a:pt x="1207" y="546"/>
                    <a:pt x="1130" y="855"/>
                  </a:cubicBezTo>
                  <a:cubicBezTo>
                    <a:pt x="1" y="5264"/>
                    <a:pt x="279" y="9951"/>
                    <a:pt x="1238" y="14406"/>
                  </a:cubicBezTo>
                  <a:cubicBezTo>
                    <a:pt x="1130" y="9611"/>
                    <a:pt x="1579" y="4831"/>
                    <a:pt x="2135" y="51"/>
                  </a:cubicBezTo>
                  <a:cubicBezTo>
                    <a:pt x="2050" y="20"/>
                    <a:pt x="1958" y="0"/>
                    <a:pt x="186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3497500" y="1804500"/>
              <a:ext cx="122625" cy="333875"/>
            </a:xfrm>
            <a:custGeom>
              <a:avLst/>
              <a:gdLst/>
              <a:ahLst/>
              <a:cxnLst/>
              <a:rect l="l" t="t" r="r" b="b"/>
              <a:pathLst>
                <a:path w="4905" h="13355" extrusionOk="0">
                  <a:moveTo>
                    <a:pt x="77" y="0"/>
                  </a:moveTo>
                  <a:cubicBezTo>
                    <a:pt x="51" y="0"/>
                    <a:pt x="26" y="2"/>
                    <a:pt x="1" y="4"/>
                  </a:cubicBezTo>
                  <a:cubicBezTo>
                    <a:pt x="1331" y="4568"/>
                    <a:pt x="2739" y="9147"/>
                    <a:pt x="4905" y="13354"/>
                  </a:cubicBezTo>
                  <a:cubicBezTo>
                    <a:pt x="4224" y="11328"/>
                    <a:pt x="3311" y="8713"/>
                    <a:pt x="2971" y="6702"/>
                  </a:cubicBezTo>
                  <a:cubicBezTo>
                    <a:pt x="2615" y="4614"/>
                    <a:pt x="1919" y="2572"/>
                    <a:pt x="929" y="700"/>
                  </a:cubicBezTo>
                  <a:cubicBezTo>
                    <a:pt x="805" y="484"/>
                    <a:pt x="666" y="252"/>
                    <a:pt x="465" y="113"/>
                  </a:cubicBezTo>
                  <a:cubicBezTo>
                    <a:pt x="348" y="35"/>
                    <a:pt x="210"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3333925" y="1990725"/>
              <a:ext cx="247525" cy="322450"/>
            </a:xfrm>
            <a:custGeom>
              <a:avLst/>
              <a:gdLst/>
              <a:ahLst/>
              <a:cxnLst/>
              <a:rect l="l" t="t" r="r" b="b"/>
              <a:pathLst>
                <a:path w="9901" h="12898" extrusionOk="0">
                  <a:moveTo>
                    <a:pt x="387" y="1"/>
                  </a:moveTo>
                  <a:cubicBezTo>
                    <a:pt x="323" y="1"/>
                    <a:pt x="260" y="13"/>
                    <a:pt x="201" y="42"/>
                  </a:cubicBezTo>
                  <a:cubicBezTo>
                    <a:pt x="109" y="89"/>
                    <a:pt x="47" y="151"/>
                    <a:pt x="0" y="244"/>
                  </a:cubicBezTo>
                  <a:cubicBezTo>
                    <a:pt x="3032" y="4250"/>
                    <a:pt x="6064" y="8257"/>
                    <a:pt x="9096" y="12263"/>
                  </a:cubicBezTo>
                  <a:cubicBezTo>
                    <a:pt x="9359" y="12480"/>
                    <a:pt x="9622" y="12696"/>
                    <a:pt x="9901" y="12897"/>
                  </a:cubicBezTo>
                  <a:cubicBezTo>
                    <a:pt x="8369" y="10639"/>
                    <a:pt x="7704" y="8319"/>
                    <a:pt x="6219" y="6029"/>
                  </a:cubicBezTo>
                  <a:cubicBezTo>
                    <a:pt x="4765" y="3801"/>
                    <a:pt x="3218" y="1481"/>
                    <a:pt x="882" y="166"/>
                  </a:cubicBezTo>
                  <a:cubicBezTo>
                    <a:pt x="736" y="87"/>
                    <a:pt x="557" y="1"/>
                    <a:pt x="38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3294850" y="2253025"/>
              <a:ext cx="228600" cy="251575"/>
            </a:xfrm>
            <a:custGeom>
              <a:avLst/>
              <a:gdLst/>
              <a:ahLst/>
              <a:cxnLst/>
              <a:rect l="l" t="t" r="r" b="b"/>
              <a:pathLst>
                <a:path w="9144" h="10063" extrusionOk="0">
                  <a:moveTo>
                    <a:pt x="674" y="1"/>
                  </a:moveTo>
                  <a:cubicBezTo>
                    <a:pt x="546" y="1"/>
                    <a:pt x="419" y="26"/>
                    <a:pt x="295" y="85"/>
                  </a:cubicBezTo>
                  <a:cubicBezTo>
                    <a:pt x="186" y="131"/>
                    <a:pt x="94" y="193"/>
                    <a:pt x="1" y="286"/>
                  </a:cubicBezTo>
                  <a:cubicBezTo>
                    <a:pt x="2383" y="3921"/>
                    <a:pt x="5338" y="7185"/>
                    <a:pt x="8726" y="9908"/>
                  </a:cubicBezTo>
                  <a:cubicBezTo>
                    <a:pt x="8865" y="9970"/>
                    <a:pt x="9004" y="10016"/>
                    <a:pt x="9143" y="10063"/>
                  </a:cubicBezTo>
                  <a:cubicBezTo>
                    <a:pt x="7828" y="8609"/>
                    <a:pt x="7519" y="7139"/>
                    <a:pt x="6374" y="5561"/>
                  </a:cubicBezTo>
                  <a:cubicBezTo>
                    <a:pt x="5090" y="3798"/>
                    <a:pt x="3636" y="2173"/>
                    <a:pt x="2027" y="704"/>
                  </a:cubicBezTo>
                  <a:cubicBezTo>
                    <a:pt x="1649" y="362"/>
                    <a:pt x="1155" y="1"/>
                    <a:pt x="67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3339725" y="2566650"/>
              <a:ext cx="188350" cy="202875"/>
            </a:xfrm>
            <a:custGeom>
              <a:avLst/>
              <a:gdLst/>
              <a:ahLst/>
              <a:cxnLst/>
              <a:rect l="l" t="t" r="r" b="b"/>
              <a:pathLst>
                <a:path w="7534" h="8115" extrusionOk="0">
                  <a:moveTo>
                    <a:pt x="326" y="0"/>
                  </a:moveTo>
                  <a:cubicBezTo>
                    <a:pt x="294" y="0"/>
                    <a:pt x="263" y="3"/>
                    <a:pt x="232" y="8"/>
                  </a:cubicBezTo>
                  <a:cubicBezTo>
                    <a:pt x="139" y="39"/>
                    <a:pt x="62" y="101"/>
                    <a:pt x="0" y="178"/>
                  </a:cubicBezTo>
                  <a:cubicBezTo>
                    <a:pt x="1903" y="3164"/>
                    <a:pt x="4332" y="5809"/>
                    <a:pt x="7147" y="7944"/>
                  </a:cubicBezTo>
                  <a:cubicBezTo>
                    <a:pt x="7286" y="7990"/>
                    <a:pt x="7410" y="8052"/>
                    <a:pt x="7534" y="8114"/>
                  </a:cubicBezTo>
                  <a:cubicBezTo>
                    <a:pt x="6497" y="6892"/>
                    <a:pt x="5538" y="4634"/>
                    <a:pt x="4486" y="3427"/>
                  </a:cubicBezTo>
                  <a:cubicBezTo>
                    <a:pt x="3388" y="2159"/>
                    <a:pt x="2243" y="859"/>
                    <a:pt x="743" y="117"/>
                  </a:cubicBezTo>
                  <a:cubicBezTo>
                    <a:pt x="616" y="53"/>
                    <a:pt x="468" y="0"/>
                    <a:pt x="32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3562475" y="2089300"/>
              <a:ext cx="291250" cy="285750"/>
            </a:xfrm>
            <a:custGeom>
              <a:avLst/>
              <a:gdLst/>
              <a:ahLst/>
              <a:cxnLst/>
              <a:rect l="l" t="t" r="r" b="b"/>
              <a:pathLst>
                <a:path w="11650" h="11430" extrusionOk="0">
                  <a:moveTo>
                    <a:pt x="11013" y="1"/>
                  </a:moveTo>
                  <a:cubicBezTo>
                    <a:pt x="9935" y="1"/>
                    <a:pt x="8993" y="778"/>
                    <a:pt x="8199" y="1529"/>
                  </a:cubicBezTo>
                  <a:cubicBezTo>
                    <a:pt x="5090" y="4499"/>
                    <a:pt x="2336" y="7825"/>
                    <a:pt x="1" y="11430"/>
                  </a:cubicBezTo>
                  <a:cubicBezTo>
                    <a:pt x="635" y="11012"/>
                    <a:pt x="1161" y="10455"/>
                    <a:pt x="1687" y="9914"/>
                  </a:cubicBezTo>
                  <a:cubicBezTo>
                    <a:pt x="4935" y="6572"/>
                    <a:pt x="8261" y="3324"/>
                    <a:pt x="11649" y="137"/>
                  </a:cubicBezTo>
                  <a:cubicBezTo>
                    <a:pt x="11525" y="60"/>
                    <a:pt x="11386" y="29"/>
                    <a:pt x="11247" y="13"/>
                  </a:cubicBezTo>
                  <a:cubicBezTo>
                    <a:pt x="11168" y="5"/>
                    <a:pt x="11090" y="1"/>
                    <a:pt x="110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3528825" y="2301150"/>
              <a:ext cx="316775" cy="284675"/>
            </a:xfrm>
            <a:custGeom>
              <a:avLst/>
              <a:gdLst/>
              <a:ahLst/>
              <a:cxnLst/>
              <a:rect l="l" t="t" r="r" b="b"/>
              <a:pathLst>
                <a:path w="12671" h="11387" extrusionOk="0">
                  <a:moveTo>
                    <a:pt x="11912" y="1"/>
                  </a:moveTo>
                  <a:cubicBezTo>
                    <a:pt x="10458" y="109"/>
                    <a:pt x="9267" y="1130"/>
                    <a:pt x="8200" y="2120"/>
                  </a:cubicBezTo>
                  <a:cubicBezTo>
                    <a:pt x="5214" y="4967"/>
                    <a:pt x="2476" y="8076"/>
                    <a:pt x="1" y="11386"/>
                  </a:cubicBezTo>
                  <a:cubicBezTo>
                    <a:pt x="4394" y="7921"/>
                    <a:pt x="8261" y="3806"/>
                    <a:pt x="12670" y="388"/>
                  </a:cubicBezTo>
                  <a:cubicBezTo>
                    <a:pt x="12624" y="279"/>
                    <a:pt x="12562" y="171"/>
                    <a:pt x="12454" y="109"/>
                  </a:cubicBezTo>
                  <a:cubicBezTo>
                    <a:pt x="12299" y="1"/>
                    <a:pt x="12098" y="1"/>
                    <a:pt x="1191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3562875" y="2565775"/>
              <a:ext cx="170175" cy="275675"/>
            </a:xfrm>
            <a:custGeom>
              <a:avLst/>
              <a:gdLst/>
              <a:ahLst/>
              <a:cxnLst/>
              <a:rect l="l" t="t" r="r" b="b"/>
              <a:pathLst>
                <a:path w="6807" h="11027" extrusionOk="0">
                  <a:moveTo>
                    <a:pt x="6426" y="1"/>
                  </a:moveTo>
                  <a:cubicBezTo>
                    <a:pt x="6165" y="1"/>
                    <a:pt x="5882" y="161"/>
                    <a:pt x="5662" y="337"/>
                  </a:cubicBezTo>
                  <a:cubicBezTo>
                    <a:pt x="4393" y="1405"/>
                    <a:pt x="3527" y="2890"/>
                    <a:pt x="2769" y="4375"/>
                  </a:cubicBezTo>
                  <a:cubicBezTo>
                    <a:pt x="1686" y="6509"/>
                    <a:pt x="758" y="8737"/>
                    <a:pt x="0" y="11027"/>
                  </a:cubicBezTo>
                  <a:cubicBezTo>
                    <a:pt x="2135" y="7329"/>
                    <a:pt x="4409" y="3710"/>
                    <a:pt x="6807" y="167"/>
                  </a:cubicBezTo>
                  <a:cubicBezTo>
                    <a:pt x="6776" y="136"/>
                    <a:pt x="6760" y="105"/>
                    <a:pt x="6729" y="90"/>
                  </a:cubicBezTo>
                  <a:cubicBezTo>
                    <a:pt x="6635" y="27"/>
                    <a:pt x="6533" y="1"/>
                    <a:pt x="642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3606950" y="1762825"/>
              <a:ext cx="64600" cy="222400"/>
            </a:xfrm>
            <a:custGeom>
              <a:avLst/>
              <a:gdLst/>
              <a:ahLst/>
              <a:cxnLst/>
              <a:rect l="l" t="t" r="r" b="b"/>
              <a:pathLst>
                <a:path w="2584" h="8896" extrusionOk="0">
                  <a:moveTo>
                    <a:pt x="124" y="1"/>
                  </a:moveTo>
                  <a:lnTo>
                    <a:pt x="124" y="1"/>
                  </a:lnTo>
                  <a:cubicBezTo>
                    <a:pt x="1" y="2971"/>
                    <a:pt x="372" y="5987"/>
                    <a:pt x="1037" y="8895"/>
                  </a:cubicBezTo>
                  <a:cubicBezTo>
                    <a:pt x="1548" y="5972"/>
                    <a:pt x="2584" y="3249"/>
                    <a:pt x="2553" y="294"/>
                  </a:cubicBezTo>
                  <a:cubicBezTo>
                    <a:pt x="2553" y="217"/>
                    <a:pt x="2553" y="140"/>
                    <a:pt x="2553" y="62"/>
                  </a:cubicBezTo>
                  <a:cubicBezTo>
                    <a:pt x="2197" y="1114"/>
                    <a:pt x="1857" y="2151"/>
                    <a:pt x="1532" y="3203"/>
                  </a:cubicBezTo>
                  <a:cubicBezTo>
                    <a:pt x="1501" y="3214"/>
                    <a:pt x="1470" y="3219"/>
                    <a:pt x="1441" y="3219"/>
                  </a:cubicBezTo>
                  <a:cubicBezTo>
                    <a:pt x="1223" y="3219"/>
                    <a:pt x="1057" y="2939"/>
                    <a:pt x="975" y="2708"/>
                  </a:cubicBezTo>
                  <a:cubicBezTo>
                    <a:pt x="635" y="1826"/>
                    <a:pt x="356" y="913"/>
                    <a:pt x="12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3526125" y="1947675"/>
              <a:ext cx="97475" cy="200750"/>
            </a:xfrm>
            <a:custGeom>
              <a:avLst/>
              <a:gdLst/>
              <a:ahLst/>
              <a:cxnLst/>
              <a:rect l="l" t="t" r="r" b="b"/>
              <a:pathLst>
                <a:path w="3899" h="8030" extrusionOk="0">
                  <a:moveTo>
                    <a:pt x="1640" y="1"/>
                  </a:moveTo>
                  <a:cubicBezTo>
                    <a:pt x="1640" y="697"/>
                    <a:pt x="1640" y="1378"/>
                    <a:pt x="1625" y="2074"/>
                  </a:cubicBezTo>
                  <a:cubicBezTo>
                    <a:pt x="1625" y="2259"/>
                    <a:pt x="1594" y="2491"/>
                    <a:pt x="1408" y="2584"/>
                  </a:cubicBezTo>
                  <a:cubicBezTo>
                    <a:pt x="913" y="2089"/>
                    <a:pt x="449" y="1563"/>
                    <a:pt x="0" y="1022"/>
                  </a:cubicBezTo>
                  <a:lnTo>
                    <a:pt x="0" y="1022"/>
                  </a:lnTo>
                  <a:cubicBezTo>
                    <a:pt x="991" y="3512"/>
                    <a:pt x="2305" y="5879"/>
                    <a:pt x="3899" y="8029"/>
                  </a:cubicBezTo>
                  <a:cubicBezTo>
                    <a:pt x="3203" y="5972"/>
                    <a:pt x="2197" y="3126"/>
                    <a:pt x="1826" y="975"/>
                  </a:cubicBezTo>
                  <a:cubicBezTo>
                    <a:pt x="1779" y="651"/>
                    <a:pt x="1702" y="326"/>
                    <a:pt x="164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3391550" y="2076475"/>
              <a:ext cx="189900" cy="236700"/>
            </a:xfrm>
            <a:custGeom>
              <a:avLst/>
              <a:gdLst/>
              <a:ahLst/>
              <a:cxnLst/>
              <a:rect l="l" t="t" r="r" b="b"/>
              <a:pathLst>
                <a:path w="7596" h="9468" extrusionOk="0">
                  <a:moveTo>
                    <a:pt x="2119" y="0"/>
                  </a:moveTo>
                  <a:lnTo>
                    <a:pt x="2119" y="0"/>
                  </a:lnTo>
                  <a:cubicBezTo>
                    <a:pt x="2553" y="1145"/>
                    <a:pt x="2986" y="2290"/>
                    <a:pt x="3419" y="3434"/>
                  </a:cubicBezTo>
                  <a:cubicBezTo>
                    <a:pt x="3512" y="3682"/>
                    <a:pt x="3558" y="4053"/>
                    <a:pt x="3311" y="4146"/>
                  </a:cubicBezTo>
                  <a:cubicBezTo>
                    <a:pt x="3276" y="4159"/>
                    <a:pt x="3240" y="4165"/>
                    <a:pt x="3206" y="4165"/>
                  </a:cubicBezTo>
                  <a:cubicBezTo>
                    <a:pt x="3118" y="4165"/>
                    <a:pt x="3032" y="4128"/>
                    <a:pt x="2955" y="4084"/>
                  </a:cubicBezTo>
                  <a:cubicBezTo>
                    <a:pt x="2274" y="3790"/>
                    <a:pt x="1686" y="3342"/>
                    <a:pt x="1098" y="2862"/>
                  </a:cubicBezTo>
                  <a:cubicBezTo>
                    <a:pt x="727" y="2568"/>
                    <a:pt x="371" y="2243"/>
                    <a:pt x="0" y="1934"/>
                  </a:cubicBezTo>
                  <a:lnTo>
                    <a:pt x="0" y="1934"/>
                  </a:lnTo>
                  <a:cubicBezTo>
                    <a:pt x="2166" y="4780"/>
                    <a:pt x="4718" y="7317"/>
                    <a:pt x="7596" y="9467"/>
                  </a:cubicBezTo>
                  <a:cubicBezTo>
                    <a:pt x="6064" y="7209"/>
                    <a:pt x="5399" y="4889"/>
                    <a:pt x="3914" y="2599"/>
                  </a:cubicBezTo>
                  <a:cubicBezTo>
                    <a:pt x="3342" y="1717"/>
                    <a:pt x="2754" y="836"/>
                    <a:pt x="211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3330050" y="2333250"/>
              <a:ext cx="193400" cy="171350"/>
            </a:xfrm>
            <a:custGeom>
              <a:avLst/>
              <a:gdLst/>
              <a:ahLst/>
              <a:cxnLst/>
              <a:rect l="l" t="t" r="r" b="b"/>
              <a:pathLst>
                <a:path w="7736" h="6854" extrusionOk="0">
                  <a:moveTo>
                    <a:pt x="3079" y="1"/>
                  </a:moveTo>
                  <a:lnTo>
                    <a:pt x="3079" y="1"/>
                  </a:lnTo>
                  <a:cubicBezTo>
                    <a:pt x="3589" y="1006"/>
                    <a:pt x="4069" y="2027"/>
                    <a:pt x="4533" y="3048"/>
                  </a:cubicBezTo>
                  <a:cubicBezTo>
                    <a:pt x="4422" y="3117"/>
                    <a:pt x="4301" y="3144"/>
                    <a:pt x="4176" y="3144"/>
                  </a:cubicBezTo>
                  <a:cubicBezTo>
                    <a:pt x="3933" y="3144"/>
                    <a:pt x="3675" y="3042"/>
                    <a:pt x="3450" y="2940"/>
                  </a:cubicBezTo>
                  <a:cubicBezTo>
                    <a:pt x="2259" y="2383"/>
                    <a:pt x="1114" y="1749"/>
                    <a:pt x="1" y="1053"/>
                  </a:cubicBezTo>
                  <a:lnTo>
                    <a:pt x="1" y="1053"/>
                  </a:lnTo>
                  <a:cubicBezTo>
                    <a:pt x="186" y="1269"/>
                    <a:pt x="372" y="1470"/>
                    <a:pt x="557" y="1672"/>
                  </a:cubicBezTo>
                  <a:cubicBezTo>
                    <a:pt x="2615" y="3837"/>
                    <a:pt x="4920" y="5910"/>
                    <a:pt x="7735" y="6854"/>
                  </a:cubicBezTo>
                  <a:cubicBezTo>
                    <a:pt x="6420" y="5400"/>
                    <a:pt x="6111" y="3930"/>
                    <a:pt x="4966" y="2352"/>
                  </a:cubicBezTo>
                  <a:cubicBezTo>
                    <a:pt x="4363" y="1532"/>
                    <a:pt x="3744" y="759"/>
                    <a:pt x="307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3378775" y="2598550"/>
              <a:ext cx="149300" cy="170975"/>
            </a:xfrm>
            <a:custGeom>
              <a:avLst/>
              <a:gdLst/>
              <a:ahLst/>
              <a:cxnLst/>
              <a:rect l="l" t="t" r="r" b="b"/>
              <a:pathLst>
                <a:path w="5972" h="6839" extrusionOk="0">
                  <a:moveTo>
                    <a:pt x="867" y="1"/>
                  </a:moveTo>
                  <a:lnTo>
                    <a:pt x="867" y="1"/>
                  </a:lnTo>
                  <a:cubicBezTo>
                    <a:pt x="1517" y="1006"/>
                    <a:pt x="2182" y="2012"/>
                    <a:pt x="2832" y="3017"/>
                  </a:cubicBezTo>
                  <a:cubicBezTo>
                    <a:pt x="3079" y="3389"/>
                    <a:pt x="3327" y="3775"/>
                    <a:pt x="3388" y="4208"/>
                  </a:cubicBezTo>
                  <a:cubicBezTo>
                    <a:pt x="2213" y="3884"/>
                    <a:pt x="1084" y="3420"/>
                    <a:pt x="1" y="2847"/>
                  </a:cubicBezTo>
                  <a:lnTo>
                    <a:pt x="1" y="2847"/>
                  </a:lnTo>
                  <a:cubicBezTo>
                    <a:pt x="434" y="3311"/>
                    <a:pt x="913" y="3729"/>
                    <a:pt x="1408" y="4100"/>
                  </a:cubicBezTo>
                  <a:cubicBezTo>
                    <a:pt x="2816" y="5198"/>
                    <a:pt x="4348" y="6111"/>
                    <a:pt x="5972" y="6838"/>
                  </a:cubicBezTo>
                  <a:cubicBezTo>
                    <a:pt x="4935" y="5616"/>
                    <a:pt x="3976" y="3358"/>
                    <a:pt x="2924" y="2151"/>
                  </a:cubicBezTo>
                  <a:cubicBezTo>
                    <a:pt x="2275" y="1408"/>
                    <a:pt x="1609" y="651"/>
                    <a:pt x="86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3622800" y="1994475"/>
              <a:ext cx="153175" cy="148450"/>
            </a:xfrm>
            <a:custGeom>
              <a:avLst/>
              <a:gdLst/>
              <a:ahLst/>
              <a:cxnLst/>
              <a:rect l="l" t="t" r="r" b="b"/>
              <a:pathLst>
                <a:path w="6127" h="5938" extrusionOk="0">
                  <a:moveTo>
                    <a:pt x="6127" y="1"/>
                  </a:moveTo>
                  <a:lnTo>
                    <a:pt x="6127" y="1"/>
                  </a:lnTo>
                  <a:cubicBezTo>
                    <a:pt x="4858" y="1114"/>
                    <a:pt x="3559" y="2228"/>
                    <a:pt x="2244" y="3280"/>
                  </a:cubicBezTo>
                  <a:cubicBezTo>
                    <a:pt x="2105" y="3218"/>
                    <a:pt x="2105" y="3017"/>
                    <a:pt x="2120" y="2863"/>
                  </a:cubicBezTo>
                  <a:cubicBezTo>
                    <a:pt x="2167" y="2445"/>
                    <a:pt x="2244" y="2043"/>
                    <a:pt x="2306" y="1640"/>
                  </a:cubicBezTo>
                  <a:lnTo>
                    <a:pt x="2306" y="1640"/>
                  </a:lnTo>
                  <a:cubicBezTo>
                    <a:pt x="1486" y="2971"/>
                    <a:pt x="743" y="4363"/>
                    <a:pt x="1" y="5740"/>
                  </a:cubicBezTo>
                  <a:cubicBezTo>
                    <a:pt x="41" y="5780"/>
                    <a:pt x="198" y="5937"/>
                    <a:pt x="229" y="5937"/>
                  </a:cubicBezTo>
                  <a:cubicBezTo>
                    <a:pt x="233" y="5937"/>
                    <a:pt x="235" y="5934"/>
                    <a:pt x="233" y="5925"/>
                  </a:cubicBezTo>
                  <a:cubicBezTo>
                    <a:pt x="202" y="5879"/>
                    <a:pt x="264" y="5833"/>
                    <a:pt x="310" y="5786"/>
                  </a:cubicBezTo>
                  <a:cubicBezTo>
                    <a:pt x="1068" y="5167"/>
                    <a:pt x="1904" y="4734"/>
                    <a:pt x="2569" y="4007"/>
                  </a:cubicBezTo>
                  <a:cubicBezTo>
                    <a:pt x="3791" y="2692"/>
                    <a:pt x="4997" y="1377"/>
                    <a:pt x="612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557825" y="2218400"/>
              <a:ext cx="195325" cy="163600"/>
            </a:xfrm>
            <a:custGeom>
              <a:avLst/>
              <a:gdLst/>
              <a:ahLst/>
              <a:cxnLst/>
              <a:rect l="l" t="t" r="r" b="b"/>
              <a:pathLst>
                <a:path w="7813" h="6544" extrusionOk="0">
                  <a:moveTo>
                    <a:pt x="4905" y="0"/>
                  </a:moveTo>
                  <a:cubicBezTo>
                    <a:pt x="3110" y="2058"/>
                    <a:pt x="1471" y="4255"/>
                    <a:pt x="1" y="6544"/>
                  </a:cubicBezTo>
                  <a:cubicBezTo>
                    <a:pt x="2321" y="5105"/>
                    <a:pt x="4441" y="3249"/>
                    <a:pt x="6606" y="1594"/>
                  </a:cubicBezTo>
                  <a:cubicBezTo>
                    <a:pt x="7009" y="1269"/>
                    <a:pt x="7411" y="944"/>
                    <a:pt x="7813" y="619"/>
                  </a:cubicBezTo>
                  <a:lnTo>
                    <a:pt x="7813" y="619"/>
                  </a:lnTo>
                  <a:cubicBezTo>
                    <a:pt x="6483" y="1408"/>
                    <a:pt x="5106" y="2104"/>
                    <a:pt x="3683" y="2708"/>
                  </a:cubicBezTo>
                  <a:cubicBezTo>
                    <a:pt x="4038" y="1779"/>
                    <a:pt x="4456" y="882"/>
                    <a:pt x="490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519175" y="2455075"/>
              <a:ext cx="203425" cy="143900"/>
            </a:xfrm>
            <a:custGeom>
              <a:avLst/>
              <a:gdLst/>
              <a:ahLst/>
              <a:cxnLst/>
              <a:rect l="l" t="t" r="r" b="b"/>
              <a:pathLst>
                <a:path w="8137" h="5756" extrusionOk="0">
                  <a:moveTo>
                    <a:pt x="4672" y="1"/>
                  </a:moveTo>
                  <a:cubicBezTo>
                    <a:pt x="3017" y="1842"/>
                    <a:pt x="1454" y="3760"/>
                    <a:pt x="0" y="5755"/>
                  </a:cubicBezTo>
                  <a:cubicBezTo>
                    <a:pt x="2212" y="4208"/>
                    <a:pt x="5043" y="3048"/>
                    <a:pt x="7131" y="1331"/>
                  </a:cubicBezTo>
                  <a:cubicBezTo>
                    <a:pt x="7472" y="1037"/>
                    <a:pt x="7797" y="759"/>
                    <a:pt x="8137" y="465"/>
                  </a:cubicBezTo>
                  <a:lnTo>
                    <a:pt x="8137" y="465"/>
                  </a:lnTo>
                  <a:cubicBezTo>
                    <a:pt x="7023" y="929"/>
                    <a:pt x="5878" y="1377"/>
                    <a:pt x="4734" y="1780"/>
                  </a:cubicBezTo>
                  <a:cubicBezTo>
                    <a:pt x="4639" y="1814"/>
                    <a:pt x="4526" y="1848"/>
                    <a:pt x="4422" y="1848"/>
                  </a:cubicBezTo>
                  <a:cubicBezTo>
                    <a:pt x="4339" y="1848"/>
                    <a:pt x="4263" y="1826"/>
                    <a:pt x="4208" y="1764"/>
                  </a:cubicBezTo>
                  <a:cubicBezTo>
                    <a:pt x="4099" y="1640"/>
                    <a:pt x="4146" y="1439"/>
                    <a:pt x="4192" y="1285"/>
                  </a:cubicBezTo>
                  <a:cubicBezTo>
                    <a:pt x="4331" y="851"/>
                    <a:pt x="4502" y="418"/>
                    <a:pt x="46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557825" y="2687125"/>
              <a:ext cx="107150" cy="169025"/>
            </a:xfrm>
            <a:custGeom>
              <a:avLst/>
              <a:gdLst/>
              <a:ahLst/>
              <a:cxnLst/>
              <a:rect l="l" t="t" r="r" b="b"/>
              <a:pathLst>
                <a:path w="4286" h="6761" extrusionOk="0">
                  <a:moveTo>
                    <a:pt x="2739" y="0"/>
                  </a:moveTo>
                  <a:lnTo>
                    <a:pt x="2739" y="0"/>
                  </a:lnTo>
                  <a:cubicBezTo>
                    <a:pt x="1656" y="2181"/>
                    <a:pt x="744" y="4440"/>
                    <a:pt x="1" y="6760"/>
                  </a:cubicBezTo>
                  <a:cubicBezTo>
                    <a:pt x="1950" y="5492"/>
                    <a:pt x="2956" y="3543"/>
                    <a:pt x="4286" y="1625"/>
                  </a:cubicBezTo>
                  <a:lnTo>
                    <a:pt x="4286" y="1625"/>
                  </a:lnTo>
                  <a:cubicBezTo>
                    <a:pt x="3590" y="2197"/>
                    <a:pt x="2894" y="2754"/>
                    <a:pt x="2167" y="3280"/>
                  </a:cubicBezTo>
                  <a:cubicBezTo>
                    <a:pt x="1904" y="3156"/>
                    <a:pt x="1950" y="2769"/>
                    <a:pt x="2027" y="2491"/>
                  </a:cubicBezTo>
                  <a:cubicBezTo>
                    <a:pt x="2260" y="1671"/>
                    <a:pt x="2492" y="836"/>
                    <a:pt x="273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37"/>
          <p:cNvGrpSpPr/>
          <p:nvPr/>
        </p:nvGrpSpPr>
        <p:grpSpPr>
          <a:xfrm rot="10800000" flipH="1">
            <a:off x="5072259" y="-60965"/>
            <a:ext cx="965219" cy="1741545"/>
            <a:chOff x="4150700" y="1739050"/>
            <a:chExt cx="690725" cy="1246275"/>
          </a:xfrm>
        </p:grpSpPr>
        <p:sp>
          <p:nvSpPr>
            <p:cNvPr id="1579" name="Google Shape;1579;p37"/>
            <p:cNvSpPr/>
            <p:nvPr/>
          </p:nvSpPr>
          <p:spPr>
            <a:xfrm>
              <a:off x="4368425" y="2026575"/>
              <a:ext cx="473000" cy="958750"/>
            </a:xfrm>
            <a:custGeom>
              <a:avLst/>
              <a:gdLst/>
              <a:ahLst/>
              <a:cxnLst/>
              <a:rect l="l" t="t" r="r" b="b"/>
              <a:pathLst>
                <a:path w="18920" h="38350" fill="none" extrusionOk="0">
                  <a:moveTo>
                    <a:pt x="18920" y="38349"/>
                  </a:moveTo>
                  <a:cubicBezTo>
                    <a:pt x="16383" y="36415"/>
                    <a:pt x="14279" y="33971"/>
                    <a:pt x="12314" y="31450"/>
                  </a:cubicBezTo>
                  <a:cubicBezTo>
                    <a:pt x="8803" y="26917"/>
                    <a:pt x="5678" y="22060"/>
                    <a:pt x="3466" y="16754"/>
                  </a:cubicBezTo>
                  <a:cubicBezTo>
                    <a:pt x="1254" y="11463"/>
                    <a:pt x="1" y="5724"/>
                    <a:pt x="31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4339825" y="1739075"/>
              <a:ext cx="78125" cy="410500"/>
            </a:xfrm>
            <a:custGeom>
              <a:avLst/>
              <a:gdLst/>
              <a:ahLst/>
              <a:cxnLst/>
              <a:rect l="l" t="t" r="r" b="b"/>
              <a:pathLst>
                <a:path w="3125" h="16420" extrusionOk="0">
                  <a:moveTo>
                    <a:pt x="2130" y="0"/>
                  </a:moveTo>
                  <a:cubicBezTo>
                    <a:pt x="1803" y="0"/>
                    <a:pt x="1475" y="173"/>
                    <a:pt x="1330" y="533"/>
                  </a:cubicBezTo>
                  <a:cubicBezTo>
                    <a:pt x="387" y="2791"/>
                    <a:pt x="0" y="5267"/>
                    <a:pt x="31" y="7711"/>
                  </a:cubicBezTo>
                  <a:cubicBezTo>
                    <a:pt x="62" y="10665"/>
                    <a:pt x="681" y="13589"/>
                    <a:pt x="1516" y="16420"/>
                  </a:cubicBezTo>
                  <a:cubicBezTo>
                    <a:pt x="1531" y="14285"/>
                    <a:pt x="2367" y="11470"/>
                    <a:pt x="2537" y="9350"/>
                  </a:cubicBezTo>
                  <a:cubicBezTo>
                    <a:pt x="2707" y="7123"/>
                    <a:pt x="2877" y="4911"/>
                    <a:pt x="3063" y="2683"/>
                  </a:cubicBezTo>
                  <a:cubicBezTo>
                    <a:pt x="3109" y="2033"/>
                    <a:pt x="3125" y="1306"/>
                    <a:pt x="2970" y="657"/>
                  </a:cubicBezTo>
                  <a:cubicBezTo>
                    <a:pt x="2879" y="227"/>
                    <a:pt x="2506" y="0"/>
                    <a:pt x="213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4150700" y="1977475"/>
              <a:ext cx="252550" cy="303600"/>
            </a:xfrm>
            <a:custGeom>
              <a:avLst/>
              <a:gdLst/>
              <a:ahLst/>
              <a:cxnLst/>
              <a:rect l="l" t="t" r="r" b="b"/>
              <a:pathLst>
                <a:path w="10102" h="12144" extrusionOk="0">
                  <a:moveTo>
                    <a:pt x="588" y="0"/>
                  </a:moveTo>
                  <a:cubicBezTo>
                    <a:pt x="47" y="0"/>
                    <a:pt x="1" y="789"/>
                    <a:pt x="171" y="1299"/>
                  </a:cubicBezTo>
                  <a:cubicBezTo>
                    <a:pt x="960" y="3666"/>
                    <a:pt x="2476" y="5739"/>
                    <a:pt x="4255" y="7487"/>
                  </a:cubicBezTo>
                  <a:cubicBezTo>
                    <a:pt x="6034" y="9235"/>
                    <a:pt x="8076" y="10689"/>
                    <a:pt x="10102" y="12143"/>
                  </a:cubicBezTo>
                  <a:cubicBezTo>
                    <a:pt x="8648" y="10364"/>
                    <a:pt x="6838" y="8183"/>
                    <a:pt x="5662" y="6203"/>
                  </a:cubicBezTo>
                  <a:cubicBezTo>
                    <a:pt x="4378" y="4038"/>
                    <a:pt x="3048" y="1841"/>
                    <a:pt x="1099" y="248"/>
                  </a:cubicBezTo>
                  <a:cubicBezTo>
                    <a:pt x="960" y="124"/>
                    <a:pt x="774" y="0"/>
                    <a:pt x="58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4186275" y="2227600"/>
              <a:ext cx="276550" cy="230600"/>
            </a:xfrm>
            <a:custGeom>
              <a:avLst/>
              <a:gdLst/>
              <a:ahLst/>
              <a:cxnLst/>
              <a:rect l="l" t="t" r="r" b="b"/>
              <a:pathLst>
                <a:path w="11062" h="9224" extrusionOk="0">
                  <a:moveTo>
                    <a:pt x="734" y="1"/>
                  </a:moveTo>
                  <a:cubicBezTo>
                    <a:pt x="486" y="1"/>
                    <a:pt x="233" y="102"/>
                    <a:pt x="109" y="313"/>
                  </a:cubicBezTo>
                  <a:cubicBezTo>
                    <a:pt x="1" y="499"/>
                    <a:pt x="1" y="731"/>
                    <a:pt x="32" y="932"/>
                  </a:cubicBezTo>
                  <a:cubicBezTo>
                    <a:pt x="202" y="1984"/>
                    <a:pt x="991" y="2819"/>
                    <a:pt x="1749" y="3562"/>
                  </a:cubicBezTo>
                  <a:cubicBezTo>
                    <a:pt x="3064" y="4861"/>
                    <a:pt x="4409" y="6176"/>
                    <a:pt x="5941" y="7212"/>
                  </a:cubicBezTo>
                  <a:cubicBezTo>
                    <a:pt x="7457" y="8264"/>
                    <a:pt x="9205" y="9053"/>
                    <a:pt x="11061" y="9223"/>
                  </a:cubicBezTo>
                  <a:cubicBezTo>
                    <a:pt x="9329" y="7584"/>
                    <a:pt x="7163" y="4877"/>
                    <a:pt x="5384" y="3283"/>
                  </a:cubicBezTo>
                  <a:cubicBezTo>
                    <a:pt x="4224" y="2262"/>
                    <a:pt x="3002" y="1303"/>
                    <a:pt x="1733" y="421"/>
                  </a:cubicBezTo>
                  <a:cubicBezTo>
                    <a:pt x="1486" y="251"/>
                    <a:pt x="1223" y="66"/>
                    <a:pt x="913" y="19"/>
                  </a:cubicBezTo>
                  <a:cubicBezTo>
                    <a:pt x="855" y="7"/>
                    <a:pt x="795" y="1"/>
                    <a:pt x="73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4260150" y="2477625"/>
              <a:ext cx="286975" cy="161575"/>
            </a:xfrm>
            <a:custGeom>
              <a:avLst/>
              <a:gdLst/>
              <a:ahLst/>
              <a:cxnLst/>
              <a:rect l="l" t="t" r="r" b="b"/>
              <a:pathLst>
                <a:path w="11479" h="6463" extrusionOk="0">
                  <a:moveTo>
                    <a:pt x="812" y="1"/>
                  </a:moveTo>
                  <a:cubicBezTo>
                    <a:pt x="743" y="1"/>
                    <a:pt x="673" y="9"/>
                    <a:pt x="604" y="27"/>
                  </a:cubicBezTo>
                  <a:cubicBezTo>
                    <a:pt x="201" y="151"/>
                    <a:pt x="0" y="646"/>
                    <a:pt x="78" y="1063"/>
                  </a:cubicBezTo>
                  <a:cubicBezTo>
                    <a:pt x="155" y="1481"/>
                    <a:pt x="433" y="1837"/>
                    <a:pt x="727" y="2146"/>
                  </a:cubicBezTo>
                  <a:cubicBezTo>
                    <a:pt x="2089" y="3569"/>
                    <a:pt x="3868" y="4544"/>
                    <a:pt x="5724" y="5194"/>
                  </a:cubicBezTo>
                  <a:cubicBezTo>
                    <a:pt x="7580" y="5843"/>
                    <a:pt x="9529" y="6184"/>
                    <a:pt x="11479" y="6462"/>
                  </a:cubicBezTo>
                  <a:cubicBezTo>
                    <a:pt x="9932" y="5457"/>
                    <a:pt x="8199" y="3972"/>
                    <a:pt x="6668" y="2951"/>
                  </a:cubicBezTo>
                  <a:cubicBezTo>
                    <a:pt x="5043" y="1837"/>
                    <a:pt x="3295" y="909"/>
                    <a:pt x="1470" y="166"/>
                  </a:cubicBezTo>
                  <a:cubicBezTo>
                    <a:pt x="1257" y="83"/>
                    <a:pt x="1036" y="1"/>
                    <a:pt x="8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4320100" y="2690125"/>
              <a:ext cx="335325" cy="116750"/>
            </a:xfrm>
            <a:custGeom>
              <a:avLst/>
              <a:gdLst/>
              <a:ahLst/>
              <a:cxnLst/>
              <a:rect l="l" t="t" r="r" b="b"/>
              <a:pathLst>
                <a:path w="13413" h="4670" extrusionOk="0">
                  <a:moveTo>
                    <a:pt x="1262" y="0"/>
                  </a:moveTo>
                  <a:cubicBezTo>
                    <a:pt x="1035" y="0"/>
                    <a:pt x="805" y="16"/>
                    <a:pt x="572" y="50"/>
                  </a:cubicBezTo>
                  <a:cubicBezTo>
                    <a:pt x="418" y="81"/>
                    <a:pt x="232" y="128"/>
                    <a:pt x="139" y="267"/>
                  </a:cubicBezTo>
                  <a:cubicBezTo>
                    <a:pt x="0" y="453"/>
                    <a:pt x="108" y="716"/>
                    <a:pt x="232" y="917"/>
                  </a:cubicBezTo>
                  <a:cubicBezTo>
                    <a:pt x="774" y="1768"/>
                    <a:pt x="1717" y="2293"/>
                    <a:pt x="2630" y="2711"/>
                  </a:cubicBezTo>
                  <a:cubicBezTo>
                    <a:pt x="5450" y="3999"/>
                    <a:pt x="8532" y="4669"/>
                    <a:pt x="11625" y="4669"/>
                  </a:cubicBezTo>
                  <a:cubicBezTo>
                    <a:pt x="12061" y="4669"/>
                    <a:pt x="12497" y="4656"/>
                    <a:pt x="12932" y="4629"/>
                  </a:cubicBezTo>
                  <a:cubicBezTo>
                    <a:pt x="13134" y="4614"/>
                    <a:pt x="13381" y="4552"/>
                    <a:pt x="13412" y="4351"/>
                  </a:cubicBezTo>
                  <a:lnTo>
                    <a:pt x="13180" y="3825"/>
                  </a:lnTo>
                  <a:cubicBezTo>
                    <a:pt x="10999" y="3206"/>
                    <a:pt x="8833" y="2464"/>
                    <a:pt x="6683" y="1737"/>
                  </a:cubicBezTo>
                  <a:cubicBezTo>
                    <a:pt x="4913" y="1128"/>
                    <a:pt x="3179" y="0"/>
                    <a:pt x="1262"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419875" y="1977850"/>
              <a:ext cx="148125" cy="368575"/>
            </a:xfrm>
            <a:custGeom>
              <a:avLst/>
              <a:gdLst/>
              <a:ahLst/>
              <a:cxnLst/>
              <a:rect l="l" t="t" r="r" b="b"/>
              <a:pathLst>
                <a:path w="5925" h="14743" extrusionOk="0">
                  <a:moveTo>
                    <a:pt x="5105" y="1"/>
                  </a:moveTo>
                  <a:cubicBezTo>
                    <a:pt x="4873" y="16"/>
                    <a:pt x="4656" y="171"/>
                    <a:pt x="4471" y="341"/>
                  </a:cubicBezTo>
                  <a:cubicBezTo>
                    <a:pt x="3543" y="1192"/>
                    <a:pt x="3094" y="2429"/>
                    <a:pt x="2661" y="3620"/>
                  </a:cubicBezTo>
                  <a:cubicBezTo>
                    <a:pt x="1377" y="7225"/>
                    <a:pt x="93" y="10906"/>
                    <a:pt x="0" y="14743"/>
                  </a:cubicBezTo>
                  <a:cubicBezTo>
                    <a:pt x="1068" y="12623"/>
                    <a:pt x="2769" y="9313"/>
                    <a:pt x="3728" y="7147"/>
                  </a:cubicBezTo>
                  <a:cubicBezTo>
                    <a:pt x="4517" y="5415"/>
                    <a:pt x="5182" y="3605"/>
                    <a:pt x="5724" y="1779"/>
                  </a:cubicBezTo>
                  <a:cubicBezTo>
                    <a:pt x="5817" y="1424"/>
                    <a:pt x="5925" y="1052"/>
                    <a:pt x="5848" y="697"/>
                  </a:cubicBezTo>
                  <a:cubicBezTo>
                    <a:pt x="5786" y="341"/>
                    <a:pt x="5476" y="1"/>
                    <a:pt x="510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489475" y="2124125"/>
              <a:ext cx="156650" cy="411425"/>
            </a:xfrm>
            <a:custGeom>
              <a:avLst/>
              <a:gdLst/>
              <a:ahLst/>
              <a:cxnLst/>
              <a:rect l="l" t="t" r="r" b="b"/>
              <a:pathLst>
                <a:path w="6266" h="16457" extrusionOk="0">
                  <a:moveTo>
                    <a:pt x="5515" y="1"/>
                  </a:moveTo>
                  <a:cubicBezTo>
                    <a:pt x="5203" y="1"/>
                    <a:pt x="4884" y="234"/>
                    <a:pt x="4641" y="476"/>
                  </a:cubicBezTo>
                  <a:cubicBezTo>
                    <a:pt x="3419" y="1714"/>
                    <a:pt x="2630" y="3323"/>
                    <a:pt x="2012" y="4963"/>
                  </a:cubicBezTo>
                  <a:cubicBezTo>
                    <a:pt x="635" y="8613"/>
                    <a:pt x="1" y="12543"/>
                    <a:pt x="171" y="16456"/>
                  </a:cubicBezTo>
                  <a:cubicBezTo>
                    <a:pt x="1161" y="14136"/>
                    <a:pt x="2290" y="11073"/>
                    <a:pt x="3311" y="8768"/>
                  </a:cubicBezTo>
                  <a:cubicBezTo>
                    <a:pt x="4348" y="6401"/>
                    <a:pt x="5260" y="3973"/>
                    <a:pt x="6034" y="1513"/>
                  </a:cubicBezTo>
                  <a:cubicBezTo>
                    <a:pt x="6188" y="987"/>
                    <a:pt x="6266" y="275"/>
                    <a:pt x="5771" y="59"/>
                  </a:cubicBezTo>
                  <a:cubicBezTo>
                    <a:pt x="5687" y="19"/>
                    <a:pt x="5601" y="1"/>
                    <a:pt x="551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4593125" y="2346200"/>
              <a:ext cx="109075" cy="368025"/>
            </a:xfrm>
            <a:custGeom>
              <a:avLst/>
              <a:gdLst/>
              <a:ahLst/>
              <a:cxnLst/>
              <a:rect l="l" t="t" r="r" b="b"/>
              <a:pathLst>
                <a:path w="4363" h="14721" extrusionOk="0">
                  <a:moveTo>
                    <a:pt x="3789" y="0"/>
                  </a:moveTo>
                  <a:cubicBezTo>
                    <a:pt x="3488" y="0"/>
                    <a:pt x="3169" y="303"/>
                    <a:pt x="2986" y="597"/>
                  </a:cubicBezTo>
                  <a:cubicBezTo>
                    <a:pt x="341" y="4696"/>
                    <a:pt x="124" y="9847"/>
                    <a:pt x="0" y="14720"/>
                  </a:cubicBezTo>
                  <a:cubicBezTo>
                    <a:pt x="805" y="12075"/>
                    <a:pt x="2321" y="9383"/>
                    <a:pt x="3141" y="6738"/>
                  </a:cubicBezTo>
                  <a:cubicBezTo>
                    <a:pt x="3760" y="4789"/>
                    <a:pt x="4363" y="2793"/>
                    <a:pt x="4285" y="767"/>
                  </a:cubicBezTo>
                  <a:cubicBezTo>
                    <a:pt x="4270" y="504"/>
                    <a:pt x="4239" y="210"/>
                    <a:pt x="4022" y="71"/>
                  </a:cubicBezTo>
                  <a:cubicBezTo>
                    <a:pt x="3948" y="22"/>
                    <a:pt x="3869" y="0"/>
                    <a:pt x="378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4696375" y="2529200"/>
              <a:ext cx="78150" cy="343575"/>
            </a:xfrm>
            <a:custGeom>
              <a:avLst/>
              <a:gdLst/>
              <a:ahLst/>
              <a:cxnLst/>
              <a:rect l="l" t="t" r="r" b="b"/>
              <a:pathLst>
                <a:path w="3126" h="13743" extrusionOk="0">
                  <a:moveTo>
                    <a:pt x="2125" y="0"/>
                  </a:moveTo>
                  <a:cubicBezTo>
                    <a:pt x="1600" y="0"/>
                    <a:pt x="1146" y="576"/>
                    <a:pt x="929" y="1104"/>
                  </a:cubicBezTo>
                  <a:cubicBezTo>
                    <a:pt x="589" y="1986"/>
                    <a:pt x="434" y="2929"/>
                    <a:pt x="341" y="3873"/>
                  </a:cubicBezTo>
                  <a:cubicBezTo>
                    <a:pt x="1" y="7184"/>
                    <a:pt x="264" y="10540"/>
                    <a:pt x="1099" y="13743"/>
                  </a:cubicBezTo>
                  <a:cubicBezTo>
                    <a:pt x="1548" y="12056"/>
                    <a:pt x="2259" y="10649"/>
                    <a:pt x="2538" y="8932"/>
                  </a:cubicBezTo>
                  <a:cubicBezTo>
                    <a:pt x="2955" y="6487"/>
                    <a:pt x="3126" y="4012"/>
                    <a:pt x="3064" y="1537"/>
                  </a:cubicBezTo>
                  <a:cubicBezTo>
                    <a:pt x="3048" y="949"/>
                    <a:pt x="2909" y="222"/>
                    <a:pt x="2352" y="37"/>
                  </a:cubicBezTo>
                  <a:cubicBezTo>
                    <a:pt x="2275" y="12"/>
                    <a:pt x="2199" y="0"/>
                    <a:pt x="21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4163475" y="1977475"/>
              <a:ext cx="239775" cy="303600"/>
            </a:xfrm>
            <a:custGeom>
              <a:avLst/>
              <a:gdLst/>
              <a:ahLst/>
              <a:cxnLst/>
              <a:rect l="l" t="t" r="r" b="b"/>
              <a:pathLst>
                <a:path w="9591" h="12144" extrusionOk="0">
                  <a:moveTo>
                    <a:pt x="0" y="0"/>
                  </a:moveTo>
                  <a:cubicBezTo>
                    <a:pt x="232" y="418"/>
                    <a:pt x="480" y="835"/>
                    <a:pt x="727" y="1238"/>
                  </a:cubicBezTo>
                  <a:cubicBezTo>
                    <a:pt x="3125" y="5136"/>
                    <a:pt x="6018" y="8725"/>
                    <a:pt x="9282" y="11927"/>
                  </a:cubicBezTo>
                  <a:cubicBezTo>
                    <a:pt x="9390" y="11989"/>
                    <a:pt x="9498" y="12066"/>
                    <a:pt x="9591" y="12143"/>
                  </a:cubicBezTo>
                  <a:cubicBezTo>
                    <a:pt x="8137" y="10364"/>
                    <a:pt x="6327" y="8183"/>
                    <a:pt x="5151" y="6203"/>
                  </a:cubicBezTo>
                  <a:cubicBezTo>
                    <a:pt x="3867" y="4038"/>
                    <a:pt x="2537" y="1841"/>
                    <a:pt x="588" y="248"/>
                  </a:cubicBezTo>
                  <a:cubicBezTo>
                    <a:pt x="449" y="124"/>
                    <a:pt x="278"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4194400" y="2227550"/>
              <a:ext cx="263000" cy="225625"/>
            </a:xfrm>
            <a:custGeom>
              <a:avLst/>
              <a:gdLst/>
              <a:ahLst/>
              <a:cxnLst/>
              <a:rect l="l" t="t" r="r" b="b"/>
              <a:pathLst>
                <a:path w="10520" h="9025" extrusionOk="0">
                  <a:moveTo>
                    <a:pt x="405" y="0"/>
                  </a:moveTo>
                  <a:cubicBezTo>
                    <a:pt x="262" y="0"/>
                    <a:pt x="120" y="38"/>
                    <a:pt x="1" y="114"/>
                  </a:cubicBezTo>
                  <a:cubicBezTo>
                    <a:pt x="2754" y="3749"/>
                    <a:pt x="6652" y="6472"/>
                    <a:pt x="10520" y="9024"/>
                  </a:cubicBezTo>
                  <a:cubicBezTo>
                    <a:pt x="8834" y="7369"/>
                    <a:pt x="6761" y="4817"/>
                    <a:pt x="5059" y="3285"/>
                  </a:cubicBezTo>
                  <a:cubicBezTo>
                    <a:pt x="3899" y="2264"/>
                    <a:pt x="2677" y="1305"/>
                    <a:pt x="1408" y="423"/>
                  </a:cubicBezTo>
                  <a:cubicBezTo>
                    <a:pt x="1161" y="253"/>
                    <a:pt x="898" y="68"/>
                    <a:pt x="588" y="21"/>
                  </a:cubicBezTo>
                  <a:cubicBezTo>
                    <a:pt x="528" y="7"/>
                    <a:pt x="466" y="0"/>
                    <a:pt x="40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4264025" y="2477625"/>
              <a:ext cx="278450" cy="158475"/>
            </a:xfrm>
            <a:custGeom>
              <a:avLst/>
              <a:gdLst/>
              <a:ahLst/>
              <a:cxnLst/>
              <a:rect l="l" t="t" r="r" b="b"/>
              <a:pathLst>
                <a:path w="11138" h="6339" extrusionOk="0">
                  <a:moveTo>
                    <a:pt x="657" y="1"/>
                  </a:moveTo>
                  <a:cubicBezTo>
                    <a:pt x="588" y="1"/>
                    <a:pt x="518" y="9"/>
                    <a:pt x="449" y="27"/>
                  </a:cubicBezTo>
                  <a:cubicBezTo>
                    <a:pt x="248" y="89"/>
                    <a:pt x="93" y="243"/>
                    <a:pt x="0" y="444"/>
                  </a:cubicBezTo>
                  <a:cubicBezTo>
                    <a:pt x="3419" y="2920"/>
                    <a:pt x="7178" y="4915"/>
                    <a:pt x="11138" y="6338"/>
                  </a:cubicBezTo>
                  <a:cubicBezTo>
                    <a:pt x="9637" y="5333"/>
                    <a:pt x="7982" y="3941"/>
                    <a:pt x="6513" y="2951"/>
                  </a:cubicBezTo>
                  <a:cubicBezTo>
                    <a:pt x="4888" y="1837"/>
                    <a:pt x="3140" y="909"/>
                    <a:pt x="1315" y="166"/>
                  </a:cubicBezTo>
                  <a:cubicBezTo>
                    <a:pt x="1102" y="83"/>
                    <a:pt x="881" y="1"/>
                    <a:pt x="65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4328975" y="2690125"/>
              <a:ext cx="322950" cy="101050"/>
            </a:xfrm>
            <a:custGeom>
              <a:avLst/>
              <a:gdLst/>
              <a:ahLst/>
              <a:cxnLst/>
              <a:rect l="l" t="t" r="r" b="b"/>
              <a:pathLst>
                <a:path w="12918" h="4042" extrusionOk="0">
                  <a:moveTo>
                    <a:pt x="907" y="0"/>
                  </a:moveTo>
                  <a:cubicBezTo>
                    <a:pt x="680" y="0"/>
                    <a:pt x="450" y="16"/>
                    <a:pt x="217" y="50"/>
                  </a:cubicBezTo>
                  <a:cubicBezTo>
                    <a:pt x="156" y="66"/>
                    <a:pt x="78" y="81"/>
                    <a:pt x="1" y="112"/>
                  </a:cubicBezTo>
                  <a:cubicBezTo>
                    <a:pt x="140" y="174"/>
                    <a:pt x="295" y="236"/>
                    <a:pt x="434" y="282"/>
                  </a:cubicBezTo>
                  <a:cubicBezTo>
                    <a:pt x="4472" y="1953"/>
                    <a:pt x="8602" y="3639"/>
                    <a:pt x="12918" y="4042"/>
                  </a:cubicBezTo>
                  <a:lnTo>
                    <a:pt x="12825" y="3825"/>
                  </a:lnTo>
                  <a:cubicBezTo>
                    <a:pt x="10644" y="3206"/>
                    <a:pt x="8478" y="2464"/>
                    <a:pt x="6328" y="1737"/>
                  </a:cubicBezTo>
                  <a:cubicBezTo>
                    <a:pt x="4558" y="1128"/>
                    <a:pt x="2824" y="0"/>
                    <a:pt x="90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4420250" y="1977850"/>
              <a:ext cx="136550" cy="361625"/>
            </a:xfrm>
            <a:custGeom>
              <a:avLst/>
              <a:gdLst/>
              <a:ahLst/>
              <a:cxnLst/>
              <a:rect l="l" t="t" r="r" b="b"/>
              <a:pathLst>
                <a:path w="5462" h="14465" extrusionOk="0">
                  <a:moveTo>
                    <a:pt x="5090" y="1"/>
                  </a:moveTo>
                  <a:cubicBezTo>
                    <a:pt x="4858" y="16"/>
                    <a:pt x="4641" y="171"/>
                    <a:pt x="4456" y="341"/>
                  </a:cubicBezTo>
                  <a:cubicBezTo>
                    <a:pt x="3528" y="1192"/>
                    <a:pt x="3079" y="2429"/>
                    <a:pt x="2646" y="3620"/>
                  </a:cubicBezTo>
                  <a:cubicBezTo>
                    <a:pt x="1393" y="7132"/>
                    <a:pt x="140" y="10736"/>
                    <a:pt x="1" y="14464"/>
                  </a:cubicBezTo>
                  <a:cubicBezTo>
                    <a:pt x="1377" y="9530"/>
                    <a:pt x="3203" y="4719"/>
                    <a:pt x="5461" y="109"/>
                  </a:cubicBezTo>
                  <a:cubicBezTo>
                    <a:pt x="5353" y="47"/>
                    <a:pt x="5229" y="1"/>
                    <a:pt x="509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4489475" y="2124125"/>
              <a:ext cx="148150" cy="411425"/>
            </a:xfrm>
            <a:custGeom>
              <a:avLst/>
              <a:gdLst/>
              <a:ahLst/>
              <a:cxnLst/>
              <a:rect l="l" t="t" r="r" b="b"/>
              <a:pathLst>
                <a:path w="5926" h="16457" extrusionOk="0">
                  <a:moveTo>
                    <a:pt x="5515" y="1"/>
                  </a:moveTo>
                  <a:cubicBezTo>
                    <a:pt x="5203" y="1"/>
                    <a:pt x="4884" y="234"/>
                    <a:pt x="4641" y="476"/>
                  </a:cubicBezTo>
                  <a:cubicBezTo>
                    <a:pt x="3419" y="1714"/>
                    <a:pt x="2630" y="3323"/>
                    <a:pt x="2012" y="4963"/>
                  </a:cubicBezTo>
                  <a:cubicBezTo>
                    <a:pt x="635" y="8613"/>
                    <a:pt x="1" y="12543"/>
                    <a:pt x="171" y="16456"/>
                  </a:cubicBezTo>
                  <a:cubicBezTo>
                    <a:pt x="171" y="16441"/>
                    <a:pt x="186" y="16425"/>
                    <a:pt x="186" y="16410"/>
                  </a:cubicBezTo>
                  <a:cubicBezTo>
                    <a:pt x="697" y="10624"/>
                    <a:pt x="2692" y="4978"/>
                    <a:pt x="5925" y="152"/>
                  </a:cubicBezTo>
                  <a:cubicBezTo>
                    <a:pt x="5879" y="121"/>
                    <a:pt x="5833" y="74"/>
                    <a:pt x="5771" y="59"/>
                  </a:cubicBezTo>
                  <a:cubicBezTo>
                    <a:pt x="5687" y="19"/>
                    <a:pt x="5601" y="1"/>
                    <a:pt x="551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4593500" y="2346200"/>
              <a:ext cx="102125" cy="356025"/>
            </a:xfrm>
            <a:custGeom>
              <a:avLst/>
              <a:gdLst/>
              <a:ahLst/>
              <a:cxnLst/>
              <a:rect l="l" t="t" r="r" b="b"/>
              <a:pathLst>
                <a:path w="4085" h="14241" extrusionOk="0">
                  <a:moveTo>
                    <a:pt x="3774" y="0"/>
                  </a:moveTo>
                  <a:cubicBezTo>
                    <a:pt x="3473" y="0"/>
                    <a:pt x="3154" y="303"/>
                    <a:pt x="2971" y="597"/>
                  </a:cubicBezTo>
                  <a:cubicBezTo>
                    <a:pt x="403" y="4557"/>
                    <a:pt x="125" y="9507"/>
                    <a:pt x="1" y="14241"/>
                  </a:cubicBezTo>
                  <a:cubicBezTo>
                    <a:pt x="125" y="13452"/>
                    <a:pt x="310" y="12663"/>
                    <a:pt x="496" y="11874"/>
                  </a:cubicBezTo>
                  <a:cubicBezTo>
                    <a:pt x="1409" y="7898"/>
                    <a:pt x="2383" y="3830"/>
                    <a:pt x="4085" y="148"/>
                  </a:cubicBezTo>
                  <a:cubicBezTo>
                    <a:pt x="4054" y="133"/>
                    <a:pt x="4038" y="102"/>
                    <a:pt x="4007" y="71"/>
                  </a:cubicBezTo>
                  <a:cubicBezTo>
                    <a:pt x="3933" y="22"/>
                    <a:pt x="3854" y="0"/>
                    <a:pt x="37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4696375" y="2529200"/>
              <a:ext cx="63075" cy="340875"/>
            </a:xfrm>
            <a:custGeom>
              <a:avLst/>
              <a:gdLst/>
              <a:ahLst/>
              <a:cxnLst/>
              <a:rect l="l" t="t" r="r" b="b"/>
              <a:pathLst>
                <a:path w="2523" h="13635" extrusionOk="0">
                  <a:moveTo>
                    <a:pt x="2125" y="0"/>
                  </a:moveTo>
                  <a:cubicBezTo>
                    <a:pt x="1600" y="0"/>
                    <a:pt x="1146" y="576"/>
                    <a:pt x="929" y="1104"/>
                  </a:cubicBezTo>
                  <a:cubicBezTo>
                    <a:pt x="589" y="1986"/>
                    <a:pt x="434" y="2929"/>
                    <a:pt x="341" y="3873"/>
                  </a:cubicBezTo>
                  <a:cubicBezTo>
                    <a:pt x="1" y="7137"/>
                    <a:pt x="264" y="10463"/>
                    <a:pt x="1084" y="13634"/>
                  </a:cubicBezTo>
                  <a:cubicBezTo>
                    <a:pt x="1146" y="9102"/>
                    <a:pt x="1625" y="4569"/>
                    <a:pt x="2522" y="114"/>
                  </a:cubicBezTo>
                  <a:cubicBezTo>
                    <a:pt x="2476" y="83"/>
                    <a:pt x="2414" y="52"/>
                    <a:pt x="2352" y="37"/>
                  </a:cubicBezTo>
                  <a:cubicBezTo>
                    <a:pt x="2275" y="12"/>
                    <a:pt x="2199" y="0"/>
                    <a:pt x="212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4339825" y="1739050"/>
              <a:ext cx="62275" cy="410525"/>
            </a:xfrm>
            <a:custGeom>
              <a:avLst/>
              <a:gdLst/>
              <a:ahLst/>
              <a:cxnLst/>
              <a:rect l="l" t="t" r="r" b="b"/>
              <a:pathLst>
                <a:path w="2491" h="16421" extrusionOk="0">
                  <a:moveTo>
                    <a:pt x="2135" y="1"/>
                  </a:moveTo>
                  <a:cubicBezTo>
                    <a:pt x="1806" y="1"/>
                    <a:pt x="1477" y="172"/>
                    <a:pt x="1330" y="534"/>
                  </a:cubicBezTo>
                  <a:cubicBezTo>
                    <a:pt x="387" y="2792"/>
                    <a:pt x="0" y="5268"/>
                    <a:pt x="31" y="7712"/>
                  </a:cubicBezTo>
                  <a:cubicBezTo>
                    <a:pt x="62" y="10666"/>
                    <a:pt x="681" y="13590"/>
                    <a:pt x="1516" y="16421"/>
                  </a:cubicBezTo>
                  <a:cubicBezTo>
                    <a:pt x="1516" y="16390"/>
                    <a:pt x="1516" y="16344"/>
                    <a:pt x="1531" y="16313"/>
                  </a:cubicBezTo>
                  <a:cubicBezTo>
                    <a:pt x="789" y="10914"/>
                    <a:pt x="1114" y="5360"/>
                    <a:pt x="2491" y="70"/>
                  </a:cubicBezTo>
                  <a:cubicBezTo>
                    <a:pt x="2378" y="24"/>
                    <a:pt x="2256" y="1"/>
                    <a:pt x="21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4340575" y="1902050"/>
              <a:ext cx="67325" cy="247525"/>
            </a:xfrm>
            <a:custGeom>
              <a:avLst/>
              <a:gdLst/>
              <a:ahLst/>
              <a:cxnLst/>
              <a:rect l="l" t="t" r="r" b="b"/>
              <a:pathLst>
                <a:path w="2693" h="9901" extrusionOk="0">
                  <a:moveTo>
                    <a:pt x="16" y="1"/>
                  </a:moveTo>
                  <a:cubicBezTo>
                    <a:pt x="1" y="403"/>
                    <a:pt x="1" y="805"/>
                    <a:pt x="1" y="1192"/>
                  </a:cubicBezTo>
                  <a:cubicBezTo>
                    <a:pt x="32" y="4146"/>
                    <a:pt x="651" y="7070"/>
                    <a:pt x="1486" y="9901"/>
                  </a:cubicBezTo>
                  <a:cubicBezTo>
                    <a:pt x="1501" y="7766"/>
                    <a:pt x="2337" y="4951"/>
                    <a:pt x="2507" y="2831"/>
                  </a:cubicBezTo>
                  <a:cubicBezTo>
                    <a:pt x="2569" y="2058"/>
                    <a:pt x="2631" y="1284"/>
                    <a:pt x="2693" y="511"/>
                  </a:cubicBezTo>
                  <a:lnTo>
                    <a:pt x="2693" y="511"/>
                  </a:lnTo>
                  <a:cubicBezTo>
                    <a:pt x="2399" y="1284"/>
                    <a:pt x="2058" y="2042"/>
                    <a:pt x="1594" y="2739"/>
                  </a:cubicBezTo>
                  <a:cubicBezTo>
                    <a:pt x="1532" y="2831"/>
                    <a:pt x="1455" y="2940"/>
                    <a:pt x="1331" y="2955"/>
                  </a:cubicBezTo>
                  <a:cubicBezTo>
                    <a:pt x="1177" y="2955"/>
                    <a:pt x="1084" y="2800"/>
                    <a:pt x="1022" y="2661"/>
                  </a:cubicBezTo>
                  <a:cubicBezTo>
                    <a:pt x="635" y="1795"/>
                    <a:pt x="295" y="913"/>
                    <a:pt x="1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4204075" y="2063325"/>
              <a:ext cx="199175" cy="217750"/>
            </a:xfrm>
            <a:custGeom>
              <a:avLst/>
              <a:gdLst/>
              <a:ahLst/>
              <a:cxnLst/>
              <a:rect l="l" t="t" r="r" b="b"/>
              <a:pathLst>
                <a:path w="7967" h="8710" extrusionOk="0">
                  <a:moveTo>
                    <a:pt x="1779" y="0"/>
                  </a:moveTo>
                  <a:lnTo>
                    <a:pt x="3048" y="3233"/>
                  </a:lnTo>
                  <a:cubicBezTo>
                    <a:pt x="2027" y="2707"/>
                    <a:pt x="1006" y="2166"/>
                    <a:pt x="0" y="1609"/>
                  </a:cubicBezTo>
                  <a:lnTo>
                    <a:pt x="0" y="1609"/>
                  </a:lnTo>
                  <a:cubicBezTo>
                    <a:pt x="635" y="2475"/>
                    <a:pt x="1346" y="3295"/>
                    <a:pt x="2120" y="4053"/>
                  </a:cubicBezTo>
                  <a:cubicBezTo>
                    <a:pt x="3899" y="5801"/>
                    <a:pt x="5941" y="7255"/>
                    <a:pt x="7967" y="8709"/>
                  </a:cubicBezTo>
                  <a:cubicBezTo>
                    <a:pt x="6513" y="6930"/>
                    <a:pt x="4703" y="4749"/>
                    <a:pt x="3527" y="2769"/>
                  </a:cubicBezTo>
                  <a:cubicBezTo>
                    <a:pt x="2970" y="1841"/>
                    <a:pt x="2398" y="897"/>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4261700" y="2299600"/>
              <a:ext cx="201125" cy="158600"/>
            </a:xfrm>
            <a:custGeom>
              <a:avLst/>
              <a:gdLst/>
              <a:ahLst/>
              <a:cxnLst/>
              <a:rect l="l" t="t" r="r" b="b"/>
              <a:pathLst>
                <a:path w="8045" h="6344" extrusionOk="0">
                  <a:moveTo>
                    <a:pt x="1903" y="1"/>
                  </a:moveTo>
                  <a:lnTo>
                    <a:pt x="1903" y="1"/>
                  </a:lnTo>
                  <a:cubicBezTo>
                    <a:pt x="2491" y="991"/>
                    <a:pt x="3063" y="1981"/>
                    <a:pt x="3589" y="3002"/>
                  </a:cubicBezTo>
                  <a:cubicBezTo>
                    <a:pt x="3448" y="3073"/>
                    <a:pt x="3297" y="3101"/>
                    <a:pt x="3141" y="3101"/>
                  </a:cubicBezTo>
                  <a:cubicBezTo>
                    <a:pt x="2855" y="3101"/>
                    <a:pt x="2555" y="3004"/>
                    <a:pt x="2274" y="2894"/>
                  </a:cubicBezTo>
                  <a:cubicBezTo>
                    <a:pt x="1501" y="2615"/>
                    <a:pt x="743" y="2290"/>
                    <a:pt x="0" y="1919"/>
                  </a:cubicBezTo>
                  <a:lnTo>
                    <a:pt x="0" y="1919"/>
                  </a:lnTo>
                  <a:cubicBezTo>
                    <a:pt x="928" y="2785"/>
                    <a:pt x="1872" y="3621"/>
                    <a:pt x="2924" y="4332"/>
                  </a:cubicBezTo>
                  <a:cubicBezTo>
                    <a:pt x="4440" y="5384"/>
                    <a:pt x="6188" y="6173"/>
                    <a:pt x="8044" y="6343"/>
                  </a:cubicBezTo>
                  <a:cubicBezTo>
                    <a:pt x="6312" y="4704"/>
                    <a:pt x="4146" y="1997"/>
                    <a:pt x="2367" y="403"/>
                  </a:cubicBezTo>
                  <a:cubicBezTo>
                    <a:pt x="2212" y="264"/>
                    <a:pt x="2058" y="140"/>
                    <a:pt x="190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4342900" y="2533575"/>
              <a:ext cx="204225" cy="105625"/>
            </a:xfrm>
            <a:custGeom>
              <a:avLst/>
              <a:gdLst/>
              <a:ahLst/>
              <a:cxnLst/>
              <a:rect l="l" t="t" r="r" b="b"/>
              <a:pathLst>
                <a:path w="8169" h="4225" extrusionOk="0">
                  <a:moveTo>
                    <a:pt x="2275" y="1"/>
                  </a:moveTo>
                  <a:lnTo>
                    <a:pt x="2275" y="1"/>
                  </a:lnTo>
                  <a:cubicBezTo>
                    <a:pt x="2770" y="558"/>
                    <a:pt x="3265" y="1130"/>
                    <a:pt x="3729" y="1703"/>
                  </a:cubicBezTo>
                  <a:cubicBezTo>
                    <a:pt x="3822" y="1826"/>
                    <a:pt x="3930" y="1996"/>
                    <a:pt x="3853" y="2136"/>
                  </a:cubicBezTo>
                  <a:cubicBezTo>
                    <a:pt x="3803" y="2235"/>
                    <a:pt x="3674" y="2264"/>
                    <a:pt x="3554" y="2264"/>
                  </a:cubicBezTo>
                  <a:cubicBezTo>
                    <a:pt x="3523" y="2264"/>
                    <a:pt x="3494" y="2263"/>
                    <a:pt x="3466" y="2259"/>
                  </a:cubicBezTo>
                  <a:cubicBezTo>
                    <a:pt x="2306" y="2198"/>
                    <a:pt x="1146" y="2074"/>
                    <a:pt x="1" y="1873"/>
                  </a:cubicBezTo>
                  <a:lnTo>
                    <a:pt x="1" y="1873"/>
                  </a:lnTo>
                  <a:cubicBezTo>
                    <a:pt x="774" y="2306"/>
                    <a:pt x="1579" y="2662"/>
                    <a:pt x="2414" y="2956"/>
                  </a:cubicBezTo>
                  <a:cubicBezTo>
                    <a:pt x="4270" y="3605"/>
                    <a:pt x="6219" y="3946"/>
                    <a:pt x="8169" y="4224"/>
                  </a:cubicBezTo>
                  <a:cubicBezTo>
                    <a:pt x="6622" y="3219"/>
                    <a:pt x="4889" y="1734"/>
                    <a:pt x="3358" y="713"/>
                  </a:cubicBezTo>
                  <a:cubicBezTo>
                    <a:pt x="3002" y="465"/>
                    <a:pt x="2631" y="233"/>
                    <a:pt x="227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4477500" y="2745900"/>
              <a:ext cx="177925" cy="60850"/>
            </a:xfrm>
            <a:custGeom>
              <a:avLst/>
              <a:gdLst/>
              <a:ahLst/>
              <a:cxnLst/>
              <a:rect l="l" t="t" r="r" b="b"/>
              <a:pathLst>
                <a:path w="7117" h="2434" extrusionOk="0">
                  <a:moveTo>
                    <a:pt x="1872" y="1"/>
                  </a:moveTo>
                  <a:cubicBezTo>
                    <a:pt x="2150" y="248"/>
                    <a:pt x="2429" y="496"/>
                    <a:pt x="2707" y="728"/>
                  </a:cubicBezTo>
                  <a:cubicBezTo>
                    <a:pt x="2846" y="851"/>
                    <a:pt x="2986" y="1006"/>
                    <a:pt x="2955" y="1176"/>
                  </a:cubicBezTo>
                  <a:cubicBezTo>
                    <a:pt x="2908" y="1362"/>
                    <a:pt x="2676" y="1439"/>
                    <a:pt x="2475" y="1470"/>
                  </a:cubicBezTo>
                  <a:cubicBezTo>
                    <a:pt x="1655" y="1609"/>
                    <a:pt x="835" y="1702"/>
                    <a:pt x="0" y="1764"/>
                  </a:cubicBezTo>
                  <a:cubicBezTo>
                    <a:pt x="1757" y="2216"/>
                    <a:pt x="3565" y="2433"/>
                    <a:pt x="5374" y="2433"/>
                  </a:cubicBezTo>
                  <a:cubicBezTo>
                    <a:pt x="5795" y="2433"/>
                    <a:pt x="6216" y="2422"/>
                    <a:pt x="6636" y="2398"/>
                  </a:cubicBezTo>
                  <a:cubicBezTo>
                    <a:pt x="6838" y="2383"/>
                    <a:pt x="7085" y="2321"/>
                    <a:pt x="7116" y="2120"/>
                  </a:cubicBezTo>
                  <a:lnTo>
                    <a:pt x="6884" y="1594"/>
                  </a:lnTo>
                  <a:cubicBezTo>
                    <a:pt x="5198" y="1114"/>
                    <a:pt x="3527" y="573"/>
                    <a:pt x="18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4419875" y="2104300"/>
              <a:ext cx="114875" cy="242125"/>
            </a:xfrm>
            <a:custGeom>
              <a:avLst/>
              <a:gdLst/>
              <a:ahLst/>
              <a:cxnLst/>
              <a:rect l="l" t="t" r="r" b="b"/>
              <a:pathLst>
                <a:path w="4595" h="9685" extrusionOk="0">
                  <a:moveTo>
                    <a:pt x="4595" y="1"/>
                  </a:moveTo>
                  <a:lnTo>
                    <a:pt x="4595" y="1"/>
                  </a:lnTo>
                  <a:cubicBezTo>
                    <a:pt x="3775" y="1177"/>
                    <a:pt x="2955" y="2352"/>
                    <a:pt x="2119" y="3528"/>
                  </a:cubicBezTo>
                  <a:cubicBezTo>
                    <a:pt x="2073" y="3590"/>
                    <a:pt x="2011" y="3667"/>
                    <a:pt x="1918" y="3683"/>
                  </a:cubicBezTo>
                  <a:cubicBezTo>
                    <a:pt x="1907" y="3685"/>
                    <a:pt x="1896" y="3685"/>
                    <a:pt x="1886" y="3685"/>
                  </a:cubicBezTo>
                  <a:cubicBezTo>
                    <a:pt x="1724" y="3685"/>
                    <a:pt x="1654" y="3470"/>
                    <a:pt x="1640" y="3296"/>
                  </a:cubicBezTo>
                  <a:cubicBezTo>
                    <a:pt x="1594" y="2801"/>
                    <a:pt x="1563" y="2306"/>
                    <a:pt x="1547" y="1795"/>
                  </a:cubicBezTo>
                  <a:cubicBezTo>
                    <a:pt x="727" y="4379"/>
                    <a:pt x="62" y="6993"/>
                    <a:pt x="0" y="9685"/>
                  </a:cubicBezTo>
                  <a:cubicBezTo>
                    <a:pt x="1068" y="7565"/>
                    <a:pt x="2769" y="4255"/>
                    <a:pt x="3728" y="2089"/>
                  </a:cubicBezTo>
                  <a:cubicBezTo>
                    <a:pt x="4038" y="1409"/>
                    <a:pt x="4332" y="713"/>
                    <a:pt x="459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4489875" y="2281425"/>
              <a:ext cx="84325" cy="254125"/>
            </a:xfrm>
            <a:custGeom>
              <a:avLst/>
              <a:gdLst/>
              <a:ahLst/>
              <a:cxnLst/>
              <a:rect l="l" t="t" r="r" b="b"/>
              <a:pathLst>
                <a:path w="3373" h="10165" extrusionOk="0">
                  <a:moveTo>
                    <a:pt x="1532" y="1"/>
                  </a:moveTo>
                  <a:lnTo>
                    <a:pt x="1532" y="1"/>
                  </a:lnTo>
                  <a:cubicBezTo>
                    <a:pt x="480" y="3265"/>
                    <a:pt x="0" y="6730"/>
                    <a:pt x="155" y="10164"/>
                  </a:cubicBezTo>
                  <a:cubicBezTo>
                    <a:pt x="1145" y="7844"/>
                    <a:pt x="2274" y="4781"/>
                    <a:pt x="3295" y="2476"/>
                  </a:cubicBezTo>
                  <a:cubicBezTo>
                    <a:pt x="3326" y="2430"/>
                    <a:pt x="3342" y="2368"/>
                    <a:pt x="3372" y="2306"/>
                  </a:cubicBezTo>
                  <a:lnTo>
                    <a:pt x="3372" y="2306"/>
                  </a:lnTo>
                  <a:cubicBezTo>
                    <a:pt x="2754" y="3079"/>
                    <a:pt x="2135" y="3853"/>
                    <a:pt x="1501" y="4595"/>
                  </a:cubicBezTo>
                  <a:cubicBezTo>
                    <a:pt x="1160" y="3605"/>
                    <a:pt x="1191" y="2538"/>
                    <a:pt x="1315" y="1501"/>
                  </a:cubicBezTo>
                  <a:cubicBezTo>
                    <a:pt x="1361" y="991"/>
                    <a:pt x="1454" y="496"/>
                    <a:pt x="153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4593125" y="2479450"/>
              <a:ext cx="89350" cy="234775"/>
            </a:xfrm>
            <a:custGeom>
              <a:avLst/>
              <a:gdLst/>
              <a:ahLst/>
              <a:cxnLst/>
              <a:rect l="l" t="t" r="r" b="b"/>
              <a:pathLst>
                <a:path w="3574" h="9391" extrusionOk="0">
                  <a:moveTo>
                    <a:pt x="975" y="0"/>
                  </a:moveTo>
                  <a:cubicBezTo>
                    <a:pt x="202" y="3001"/>
                    <a:pt x="78" y="6265"/>
                    <a:pt x="0" y="9390"/>
                  </a:cubicBezTo>
                  <a:cubicBezTo>
                    <a:pt x="805" y="6745"/>
                    <a:pt x="2321" y="4053"/>
                    <a:pt x="3141" y="1408"/>
                  </a:cubicBezTo>
                  <a:cubicBezTo>
                    <a:pt x="3295" y="944"/>
                    <a:pt x="3435" y="495"/>
                    <a:pt x="3574" y="16"/>
                  </a:cubicBezTo>
                  <a:lnTo>
                    <a:pt x="3574" y="16"/>
                  </a:lnTo>
                  <a:cubicBezTo>
                    <a:pt x="2847" y="1068"/>
                    <a:pt x="2104" y="2104"/>
                    <a:pt x="1315" y="3125"/>
                  </a:cubicBezTo>
                  <a:cubicBezTo>
                    <a:pt x="1099" y="2089"/>
                    <a:pt x="1006" y="1052"/>
                    <a:pt x="97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a:off x="4700625" y="2673200"/>
              <a:ext cx="69250" cy="199575"/>
            </a:xfrm>
            <a:custGeom>
              <a:avLst/>
              <a:gdLst/>
              <a:ahLst/>
              <a:cxnLst/>
              <a:rect l="l" t="t" r="r" b="b"/>
              <a:pathLst>
                <a:path w="2770" h="7983" extrusionOk="0">
                  <a:moveTo>
                    <a:pt x="2770" y="0"/>
                  </a:moveTo>
                  <a:lnTo>
                    <a:pt x="2770" y="0"/>
                  </a:lnTo>
                  <a:cubicBezTo>
                    <a:pt x="2383" y="975"/>
                    <a:pt x="1996" y="1934"/>
                    <a:pt x="1594" y="2909"/>
                  </a:cubicBezTo>
                  <a:cubicBezTo>
                    <a:pt x="1517" y="3094"/>
                    <a:pt x="1409" y="3311"/>
                    <a:pt x="1208" y="3311"/>
                  </a:cubicBezTo>
                  <a:cubicBezTo>
                    <a:pt x="1201" y="3311"/>
                    <a:pt x="1194" y="3312"/>
                    <a:pt x="1187" y="3312"/>
                  </a:cubicBezTo>
                  <a:cubicBezTo>
                    <a:pt x="982" y="3312"/>
                    <a:pt x="849" y="3088"/>
                    <a:pt x="759" y="2893"/>
                  </a:cubicBezTo>
                  <a:cubicBezTo>
                    <a:pt x="465" y="2182"/>
                    <a:pt x="218" y="1454"/>
                    <a:pt x="32" y="696"/>
                  </a:cubicBezTo>
                  <a:lnTo>
                    <a:pt x="32" y="696"/>
                  </a:lnTo>
                  <a:cubicBezTo>
                    <a:pt x="1" y="3156"/>
                    <a:pt x="310" y="5616"/>
                    <a:pt x="929" y="7983"/>
                  </a:cubicBezTo>
                  <a:cubicBezTo>
                    <a:pt x="1378" y="6296"/>
                    <a:pt x="2089" y="4889"/>
                    <a:pt x="2368" y="3172"/>
                  </a:cubicBezTo>
                  <a:cubicBezTo>
                    <a:pt x="2553" y="2120"/>
                    <a:pt x="2677" y="1052"/>
                    <a:pt x="277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37"/>
          <p:cNvGrpSpPr/>
          <p:nvPr/>
        </p:nvGrpSpPr>
        <p:grpSpPr>
          <a:xfrm rot="10800000" flipH="1">
            <a:off x="4310868" y="-19298"/>
            <a:ext cx="485053" cy="621838"/>
            <a:chOff x="3905125" y="2252100"/>
            <a:chExt cx="254875" cy="326750"/>
          </a:xfrm>
        </p:grpSpPr>
        <p:sp>
          <p:nvSpPr>
            <p:cNvPr id="1608" name="Google Shape;1608;p37"/>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23"/>
        <p:cNvGrpSpPr/>
        <p:nvPr/>
      </p:nvGrpSpPr>
      <p:grpSpPr>
        <a:xfrm>
          <a:off x="0" y="0"/>
          <a:ext cx="0" cy="0"/>
          <a:chOff x="0" y="0"/>
          <a:chExt cx="0" cy="0"/>
        </a:xfrm>
      </p:grpSpPr>
      <p:pic>
        <p:nvPicPr>
          <p:cNvPr id="1624" name="Google Shape;1624;p38"/>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grpSp>
        <p:nvGrpSpPr>
          <p:cNvPr id="1625" name="Google Shape;1625;p38"/>
          <p:cNvGrpSpPr/>
          <p:nvPr/>
        </p:nvGrpSpPr>
        <p:grpSpPr>
          <a:xfrm rot="10800000">
            <a:off x="260382" y="254326"/>
            <a:ext cx="8607802" cy="4648773"/>
            <a:chOff x="1046973" y="760783"/>
            <a:chExt cx="6012295" cy="3247030"/>
          </a:xfrm>
        </p:grpSpPr>
        <p:sp>
          <p:nvSpPr>
            <p:cNvPr id="1626" name="Google Shape;1626;p38"/>
            <p:cNvSpPr/>
            <p:nvPr/>
          </p:nvSpPr>
          <p:spPr>
            <a:xfrm>
              <a:off x="1069021" y="808056"/>
              <a:ext cx="92725" cy="114750"/>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4441403" y="3843768"/>
              <a:ext cx="92725" cy="114000"/>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6965768" y="3068498"/>
              <a:ext cx="93500" cy="114000"/>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1069011" y="2415028"/>
              <a:ext cx="92725" cy="114025"/>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6793535" y="851873"/>
              <a:ext cx="92725" cy="114775"/>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1161744" y="3893063"/>
              <a:ext cx="93500" cy="114750"/>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5905720" y="3822430"/>
              <a:ext cx="21300" cy="21325"/>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6895525" y="2317116"/>
              <a:ext cx="21300" cy="21300"/>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1046973" y="3247622"/>
              <a:ext cx="22050" cy="21300"/>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6829245" y="3703534"/>
              <a:ext cx="21300" cy="21300"/>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5881861" y="786752"/>
              <a:ext cx="21300" cy="21300"/>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1977453" y="760783"/>
              <a:ext cx="21300" cy="21300"/>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4420108" y="1061338"/>
              <a:ext cx="21300" cy="21300"/>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38"/>
          <p:cNvGrpSpPr/>
          <p:nvPr/>
        </p:nvGrpSpPr>
        <p:grpSpPr>
          <a:xfrm rot="2890193">
            <a:off x="521548" y="1024649"/>
            <a:ext cx="2106139" cy="1798791"/>
            <a:chOff x="4364125" y="2562275"/>
            <a:chExt cx="914000" cy="780575"/>
          </a:xfrm>
        </p:grpSpPr>
        <p:sp>
          <p:nvSpPr>
            <p:cNvPr id="1640" name="Google Shape;1640;p38"/>
            <p:cNvSpPr/>
            <p:nvPr/>
          </p:nvSpPr>
          <p:spPr>
            <a:xfrm>
              <a:off x="4364125" y="2927550"/>
              <a:ext cx="914000" cy="415300"/>
            </a:xfrm>
            <a:custGeom>
              <a:avLst/>
              <a:gdLst/>
              <a:ahLst/>
              <a:cxnLst/>
              <a:rect l="l" t="t" r="r" b="b"/>
              <a:pathLst>
                <a:path w="36560" h="16612" extrusionOk="0">
                  <a:moveTo>
                    <a:pt x="834" y="0"/>
                  </a:moveTo>
                  <a:cubicBezTo>
                    <a:pt x="834" y="0"/>
                    <a:pt x="0" y="1968"/>
                    <a:pt x="2369" y="3536"/>
                  </a:cubicBezTo>
                  <a:cubicBezTo>
                    <a:pt x="4704" y="5137"/>
                    <a:pt x="22383" y="15378"/>
                    <a:pt x="23350" y="15978"/>
                  </a:cubicBezTo>
                  <a:cubicBezTo>
                    <a:pt x="23885" y="16310"/>
                    <a:pt x="24492" y="16612"/>
                    <a:pt x="25130" y="16612"/>
                  </a:cubicBezTo>
                  <a:cubicBezTo>
                    <a:pt x="25646" y="16612"/>
                    <a:pt x="26183" y="16415"/>
                    <a:pt x="26719" y="15878"/>
                  </a:cubicBezTo>
                  <a:cubicBezTo>
                    <a:pt x="27920" y="14677"/>
                    <a:pt x="36560" y="1468"/>
                    <a:pt x="36560" y="1468"/>
                  </a:cubicBezTo>
                  <a:lnTo>
                    <a:pt x="33458" y="0"/>
                  </a:ln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8"/>
            <p:cNvSpPr/>
            <p:nvPr/>
          </p:nvSpPr>
          <p:spPr>
            <a:xfrm>
              <a:off x="4579275" y="3040125"/>
              <a:ext cx="42550" cy="95925"/>
            </a:xfrm>
            <a:custGeom>
              <a:avLst/>
              <a:gdLst/>
              <a:ahLst/>
              <a:cxnLst/>
              <a:rect l="l" t="t" r="r" b="b"/>
              <a:pathLst>
                <a:path w="1702" h="3837" extrusionOk="0">
                  <a:moveTo>
                    <a:pt x="434" y="0"/>
                  </a:moveTo>
                  <a:lnTo>
                    <a:pt x="434" y="0"/>
                  </a:lnTo>
                  <a:cubicBezTo>
                    <a:pt x="0" y="968"/>
                    <a:pt x="0" y="2135"/>
                    <a:pt x="467" y="3102"/>
                  </a:cubicBezTo>
                  <a:cubicBezTo>
                    <a:pt x="868" y="3336"/>
                    <a:pt x="1268" y="3569"/>
                    <a:pt x="1702" y="3836"/>
                  </a:cubicBezTo>
                  <a:cubicBezTo>
                    <a:pt x="1301" y="2769"/>
                    <a:pt x="1168" y="1601"/>
                    <a:pt x="1335" y="501"/>
                  </a:cubicBezTo>
                  <a:lnTo>
                    <a:pt x="434" y="0"/>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8"/>
            <p:cNvSpPr/>
            <p:nvPr/>
          </p:nvSpPr>
          <p:spPr>
            <a:xfrm>
              <a:off x="4681850" y="3096000"/>
              <a:ext cx="42550" cy="100100"/>
            </a:xfrm>
            <a:custGeom>
              <a:avLst/>
              <a:gdLst/>
              <a:ahLst/>
              <a:cxnLst/>
              <a:rect l="l" t="t" r="r" b="b"/>
              <a:pathLst>
                <a:path w="1702" h="4004" extrusionOk="0">
                  <a:moveTo>
                    <a:pt x="434" y="0"/>
                  </a:moveTo>
                  <a:cubicBezTo>
                    <a:pt x="67" y="701"/>
                    <a:pt x="0" y="1535"/>
                    <a:pt x="167" y="2302"/>
                  </a:cubicBezTo>
                  <a:cubicBezTo>
                    <a:pt x="234" y="2635"/>
                    <a:pt x="334" y="2969"/>
                    <a:pt x="467" y="3269"/>
                  </a:cubicBezTo>
                  <a:cubicBezTo>
                    <a:pt x="868" y="3536"/>
                    <a:pt x="1301" y="3770"/>
                    <a:pt x="1702" y="4003"/>
                  </a:cubicBezTo>
                  <a:cubicBezTo>
                    <a:pt x="1602" y="3736"/>
                    <a:pt x="1501" y="3469"/>
                    <a:pt x="1435" y="3202"/>
                  </a:cubicBezTo>
                  <a:cubicBezTo>
                    <a:pt x="1168" y="2302"/>
                    <a:pt x="1101" y="1368"/>
                    <a:pt x="1335" y="467"/>
                  </a:cubicBezTo>
                  <a:lnTo>
                    <a:pt x="434" y="0"/>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8"/>
            <p:cNvSpPr/>
            <p:nvPr/>
          </p:nvSpPr>
          <p:spPr>
            <a:xfrm>
              <a:off x="4483375" y="2985925"/>
              <a:ext cx="31700" cy="85075"/>
            </a:xfrm>
            <a:custGeom>
              <a:avLst/>
              <a:gdLst/>
              <a:ahLst/>
              <a:cxnLst/>
              <a:rect l="l" t="t" r="r" b="b"/>
              <a:pathLst>
                <a:path w="1268" h="3403" extrusionOk="0">
                  <a:moveTo>
                    <a:pt x="334" y="0"/>
                  </a:moveTo>
                  <a:cubicBezTo>
                    <a:pt x="67" y="500"/>
                    <a:pt x="0" y="1101"/>
                    <a:pt x="0" y="1635"/>
                  </a:cubicBezTo>
                  <a:cubicBezTo>
                    <a:pt x="34" y="2035"/>
                    <a:pt x="67" y="2402"/>
                    <a:pt x="134" y="2802"/>
                  </a:cubicBezTo>
                  <a:cubicBezTo>
                    <a:pt x="467" y="2969"/>
                    <a:pt x="801" y="3169"/>
                    <a:pt x="1135" y="3402"/>
                  </a:cubicBezTo>
                  <a:cubicBezTo>
                    <a:pt x="868" y="2468"/>
                    <a:pt x="901" y="1434"/>
                    <a:pt x="1268" y="534"/>
                  </a:cubicBezTo>
                  <a:lnTo>
                    <a:pt x="334" y="0"/>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4788600" y="3153525"/>
              <a:ext cx="46725" cy="107600"/>
            </a:xfrm>
            <a:custGeom>
              <a:avLst/>
              <a:gdLst/>
              <a:ahLst/>
              <a:cxnLst/>
              <a:rect l="l" t="t" r="r" b="b"/>
              <a:pathLst>
                <a:path w="1869" h="4304" extrusionOk="0">
                  <a:moveTo>
                    <a:pt x="400" y="1"/>
                  </a:moveTo>
                  <a:cubicBezTo>
                    <a:pt x="0" y="935"/>
                    <a:pt x="33" y="2002"/>
                    <a:pt x="300" y="2936"/>
                  </a:cubicBezTo>
                  <a:cubicBezTo>
                    <a:pt x="367" y="3136"/>
                    <a:pt x="434" y="3337"/>
                    <a:pt x="500" y="3503"/>
                  </a:cubicBezTo>
                  <a:cubicBezTo>
                    <a:pt x="967" y="3770"/>
                    <a:pt x="1434" y="4037"/>
                    <a:pt x="1868" y="4304"/>
                  </a:cubicBezTo>
                  <a:cubicBezTo>
                    <a:pt x="1768" y="4104"/>
                    <a:pt x="1701" y="3937"/>
                    <a:pt x="1668" y="3737"/>
                  </a:cubicBezTo>
                  <a:cubicBezTo>
                    <a:pt x="1334" y="2736"/>
                    <a:pt x="1301" y="1669"/>
                    <a:pt x="1635" y="668"/>
                  </a:cubicBezTo>
                  <a:lnTo>
                    <a:pt x="400" y="1"/>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8"/>
            <p:cNvSpPr/>
            <p:nvPr/>
          </p:nvSpPr>
          <p:spPr>
            <a:xfrm>
              <a:off x="4594275" y="3045950"/>
              <a:ext cx="26725" cy="90100"/>
            </a:xfrm>
            <a:custGeom>
              <a:avLst/>
              <a:gdLst/>
              <a:ahLst/>
              <a:cxnLst/>
              <a:rect l="l" t="t" r="r" b="b"/>
              <a:pathLst>
                <a:path w="1069" h="3604" extrusionOk="0">
                  <a:moveTo>
                    <a:pt x="268" y="1"/>
                  </a:moveTo>
                  <a:cubicBezTo>
                    <a:pt x="234" y="168"/>
                    <a:pt x="168" y="334"/>
                    <a:pt x="134" y="501"/>
                  </a:cubicBezTo>
                  <a:cubicBezTo>
                    <a:pt x="1" y="1102"/>
                    <a:pt x="34" y="1735"/>
                    <a:pt x="134" y="2336"/>
                  </a:cubicBezTo>
                  <a:cubicBezTo>
                    <a:pt x="201" y="2603"/>
                    <a:pt x="268" y="2869"/>
                    <a:pt x="334" y="3136"/>
                  </a:cubicBezTo>
                  <a:cubicBezTo>
                    <a:pt x="568" y="3303"/>
                    <a:pt x="835" y="3437"/>
                    <a:pt x="1068" y="3603"/>
                  </a:cubicBezTo>
                  <a:cubicBezTo>
                    <a:pt x="701" y="2536"/>
                    <a:pt x="568" y="1368"/>
                    <a:pt x="735" y="268"/>
                  </a:cubicBezTo>
                  <a:lnTo>
                    <a:pt x="268" y="1"/>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8"/>
            <p:cNvSpPr/>
            <p:nvPr/>
          </p:nvSpPr>
          <p:spPr>
            <a:xfrm>
              <a:off x="4696850" y="3100150"/>
              <a:ext cx="27550" cy="95950"/>
            </a:xfrm>
            <a:custGeom>
              <a:avLst/>
              <a:gdLst/>
              <a:ahLst/>
              <a:cxnLst/>
              <a:rect l="l" t="t" r="r" b="b"/>
              <a:pathLst>
                <a:path w="1102" h="3838" extrusionOk="0">
                  <a:moveTo>
                    <a:pt x="168" y="1"/>
                  </a:moveTo>
                  <a:cubicBezTo>
                    <a:pt x="34" y="568"/>
                    <a:pt x="1" y="1168"/>
                    <a:pt x="34" y="1769"/>
                  </a:cubicBezTo>
                  <a:cubicBezTo>
                    <a:pt x="68" y="2303"/>
                    <a:pt x="168" y="2836"/>
                    <a:pt x="301" y="3370"/>
                  </a:cubicBezTo>
                  <a:cubicBezTo>
                    <a:pt x="568" y="3537"/>
                    <a:pt x="835" y="3670"/>
                    <a:pt x="1102" y="3837"/>
                  </a:cubicBezTo>
                  <a:cubicBezTo>
                    <a:pt x="1002" y="3570"/>
                    <a:pt x="901" y="3303"/>
                    <a:pt x="835" y="3036"/>
                  </a:cubicBezTo>
                  <a:cubicBezTo>
                    <a:pt x="568" y="2136"/>
                    <a:pt x="501" y="1202"/>
                    <a:pt x="735" y="301"/>
                  </a:cubicBezTo>
                  <a:lnTo>
                    <a:pt x="168" y="1"/>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8"/>
            <p:cNvSpPr/>
            <p:nvPr/>
          </p:nvSpPr>
          <p:spPr>
            <a:xfrm>
              <a:off x="4494225" y="2991750"/>
              <a:ext cx="20850" cy="79250"/>
            </a:xfrm>
            <a:custGeom>
              <a:avLst/>
              <a:gdLst/>
              <a:ahLst/>
              <a:cxnLst/>
              <a:rect l="l" t="t" r="r" b="b"/>
              <a:pathLst>
                <a:path w="834" h="3170" extrusionOk="0">
                  <a:moveTo>
                    <a:pt x="300" y="1"/>
                  </a:moveTo>
                  <a:cubicBezTo>
                    <a:pt x="133" y="401"/>
                    <a:pt x="67" y="868"/>
                    <a:pt x="33" y="1301"/>
                  </a:cubicBezTo>
                  <a:cubicBezTo>
                    <a:pt x="0" y="1802"/>
                    <a:pt x="67" y="2302"/>
                    <a:pt x="133" y="2803"/>
                  </a:cubicBezTo>
                  <a:cubicBezTo>
                    <a:pt x="300" y="2936"/>
                    <a:pt x="500" y="3036"/>
                    <a:pt x="701" y="3169"/>
                  </a:cubicBezTo>
                  <a:cubicBezTo>
                    <a:pt x="434" y="2235"/>
                    <a:pt x="467" y="1201"/>
                    <a:pt x="834" y="301"/>
                  </a:cubicBezTo>
                  <a:lnTo>
                    <a:pt x="300" y="1"/>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a:off x="4805275" y="3159375"/>
              <a:ext cx="30050" cy="101750"/>
            </a:xfrm>
            <a:custGeom>
              <a:avLst/>
              <a:gdLst/>
              <a:ahLst/>
              <a:cxnLst/>
              <a:rect l="l" t="t" r="r" b="b"/>
              <a:pathLst>
                <a:path w="1202" h="4070" extrusionOk="0">
                  <a:moveTo>
                    <a:pt x="167" y="0"/>
                  </a:moveTo>
                  <a:cubicBezTo>
                    <a:pt x="34" y="567"/>
                    <a:pt x="0" y="1134"/>
                    <a:pt x="0" y="1668"/>
                  </a:cubicBezTo>
                  <a:cubicBezTo>
                    <a:pt x="34" y="2302"/>
                    <a:pt x="100" y="2902"/>
                    <a:pt x="234" y="3503"/>
                  </a:cubicBezTo>
                  <a:cubicBezTo>
                    <a:pt x="567" y="3703"/>
                    <a:pt x="868" y="3870"/>
                    <a:pt x="1201" y="4070"/>
                  </a:cubicBezTo>
                  <a:cubicBezTo>
                    <a:pt x="1101" y="3870"/>
                    <a:pt x="1034" y="3703"/>
                    <a:pt x="1001" y="3503"/>
                  </a:cubicBezTo>
                  <a:cubicBezTo>
                    <a:pt x="667" y="2502"/>
                    <a:pt x="634" y="1435"/>
                    <a:pt x="968" y="434"/>
                  </a:cubicBezTo>
                  <a:lnTo>
                    <a:pt x="167" y="0"/>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a:off x="4381625" y="2927550"/>
              <a:ext cx="896500" cy="415300"/>
            </a:xfrm>
            <a:custGeom>
              <a:avLst/>
              <a:gdLst/>
              <a:ahLst/>
              <a:cxnLst/>
              <a:rect l="l" t="t" r="r" b="b"/>
              <a:pathLst>
                <a:path w="35860" h="16612" extrusionOk="0">
                  <a:moveTo>
                    <a:pt x="30456" y="0"/>
                  </a:moveTo>
                  <a:lnTo>
                    <a:pt x="33692" y="1601"/>
                  </a:lnTo>
                  <a:cubicBezTo>
                    <a:pt x="33692" y="1601"/>
                    <a:pt x="25519" y="15611"/>
                    <a:pt x="24418" y="15678"/>
                  </a:cubicBezTo>
                  <a:cubicBezTo>
                    <a:pt x="24416" y="15678"/>
                    <a:pt x="24413" y="15678"/>
                    <a:pt x="24410" y="15678"/>
                  </a:cubicBezTo>
                  <a:cubicBezTo>
                    <a:pt x="23345" y="15678"/>
                    <a:pt x="3827" y="3396"/>
                    <a:pt x="1" y="967"/>
                  </a:cubicBezTo>
                  <a:lnTo>
                    <a:pt x="1" y="967"/>
                  </a:lnTo>
                  <a:cubicBezTo>
                    <a:pt x="34" y="1668"/>
                    <a:pt x="334" y="2669"/>
                    <a:pt x="1669" y="3536"/>
                  </a:cubicBezTo>
                  <a:cubicBezTo>
                    <a:pt x="4004" y="5137"/>
                    <a:pt x="21683" y="15378"/>
                    <a:pt x="22650" y="15978"/>
                  </a:cubicBezTo>
                  <a:cubicBezTo>
                    <a:pt x="23204" y="16310"/>
                    <a:pt x="23808" y="16612"/>
                    <a:pt x="24441" y="16612"/>
                  </a:cubicBezTo>
                  <a:cubicBezTo>
                    <a:pt x="24953" y="16612"/>
                    <a:pt x="25483" y="16415"/>
                    <a:pt x="26019" y="15878"/>
                  </a:cubicBezTo>
                  <a:cubicBezTo>
                    <a:pt x="27220" y="14677"/>
                    <a:pt x="35860" y="1468"/>
                    <a:pt x="35860" y="1468"/>
                  </a:cubicBezTo>
                  <a:lnTo>
                    <a:pt x="32758" y="0"/>
                  </a:ln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a:off x="4969550" y="2889175"/>
              <a:ext cx="272725" cy="430550"/>
            </a:xfrm>
            <a:custGeom>
              <a:avLst/>
              <a:gdLst/>
              <a:ahLst/>
              <a:cxnLst/>
              <a:rect l="l" t="t" r="r" b="b"/>
              <a:pathLst>
                <a:path w="10909" h="17222" extrusionOk="0">
                  <a:moveTo>
                    <a:pt x="9774" y="1"/>
                  </a:moveTo>
                  <a:lnTo>
                    <a:pt x="1" y="15612"/>
                  </a:lnTo>
                  <a:cubicBezTo>
                    <a:pt x="1" y="15612"/>
                    <a:pt x="65" y="17221"/>
                    <a:pt x="1055" y="17221"/>
                  </a:cubicBezTo>
                  <a:cubicBezTo>
                    <a:pt x="1299" y="17221"/>
                    <a:pt x="1599" y="17124"/>
                    <a:pt x="1969" y="16879"/>
                  </a:cubicBezTo>
                  <a:cubicBezTo>
                    <a:pt x="3937" y="14678"/>
                    <a:pt x="10908" y="3670"/>
                    <a:pt x="10908" y="3670"/>
                  </a:cubicBezTo>
                  <a:lnTo>
                    <a:pt x="9774" y="1"/>
                  </a:ln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8"/>
            <p:cNvSpPr/>
            <p:nvPr/>
          </p:nvSpPr>
          <p:spPr>
            <a:xfrm>
              <a:off x="4969550" y="2889175"/>
              <a:ext cx="272725" cy="430550"/>
            </a:xfrm>
            <a:custGeom>
              <a:avLst/>
              <a:gdLst/>
              <a:ahLst/>
              <a:cxnLst/>
              <a:rect l="l" t="t" r="r" b="b"/>
              <a:pathLst>
                <a:path w="10909" h="17222" extrusionOk="0">
                  <a:moveTo>
                    <a:pt x="9774" y="1"/>
                  </a:moveTo>
                  <a:lnTo>
                    <a:pt x="1" y="15612"/>
                  </a:lnTo>
                  <a:cubicBezTo>
                    <a:pt x="1" y="15612"/>
                    <a:pt x="65" y="17221"/>
                    <a:pt x="1055" y="17221"/>
                  </a:cubicBezTo>
                  <a:cubicBezTo>
                    <a:pt x="1299" y="17221"/>
                    <a:pt x="1599" y="17124"/>
                    <a:pt x="1969" y="16879"/>
                  </a:cubicBezTo>
                  <a:cubicBezTo>
                    <a:pt x="3937" y="14678"/>
                    <a:pt x="10908" y="3670"/>
                    <a:pt x="10908" y="3670"/>
                  </a:cubicBezTo>
                  <a:lnTo>
                    <a:pt x="10775" y="3203"/>
                  </a:lnTo>
                  <a:cubicBezTo>
                    <a:pt x="8407" y="6906"/>
                    <a:pt x="2769" y="15645"/>
                    <a:pt x="1802" y="16145"/>
                  </a:cubicBezTo>
                  <a:cubicBezTo>
                    <a:pt x="1612" y="16240"/>
                    <a:pt x="1460" y="16280"/>
                    <a:pt x="1338" y="16280"/>
                  </a:cubicBezTo>
                  <a:cubicBezTo>
                    <a:pt x="688" y="16280"/>
                    <a:pt x="901" y="15145"/>
                    <a:pt x="901" y="15145"/>
                  </a:cubicBezTo>
                  <a:lnTo>
                    <a:pt x="10175" y="1268"/>
                  </a:lnTo>
                  <a:lnTo>
                    <a:pt x="9774" y="1"/>
                  </a:ln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8"/>
            <p:cNvSpPr/>
            <p:nvPr/>
          </p:nvSpPr>
          <p:spPr>
            <a:xfrm>
              <a:off x="4976225" y="3004250"/>
              <a:ext cx="203500" cy="301925"/>
            </a:xfrm>
            <a:custGeom>
              <a:avLst/>
              <a:gdLst/>
              <a:ahLst/>
              <a:cxnLst/>
              <a:rect l="l" t="t" r="r" b="b"/>
              <a:pathLst>
                <a:path w="8140" h="12077" extrusionOk="0">
                  <a:moveTo>
                    <a:pt x="8140" y="1"/>
                  </a:moveTo>
                  <a:lnTo>
                    <a:pt x="8140" y="1"/>
                  </a:lnTo>
                  <a:cubicBezTo>
                    <a:pt x="7773" y="501"/>
                    <a:pt x="7406" y="1002"/>
                    <a:pt x="7039" y="1469"/>
                  </a:cubicBezTo>
                  <a:lnTo>
                    <a:pt x="6005" y="2970"/>
                  </a:lnTo>
                  <a:cubicBezTo>
                    <a:pt x="5304" y="3937"/>
                    <a:pt x="4604" y="4971"/>
                    <a:pt x="3937" y="5972"/>
                  </a:cubicBezTo>
                  <a:cubicBezTo>
                    <a:pt x="3269" y="6973"/>
                    <a:pt x="2602" y="7973"/>
                    <a:pt x="1935" y="9007"/>
                  </a:cubicBezTo>
                  <a:cubicBezTo>
                    <a:pt x="1268" y="10008"/>
                    <a:pt x="634" y="11042"/>
                    <a:pt x="0" y="12076"/>
                  </a:cubicBezTo>
                  <a:cubicBezTo>
                    <a:pt x="734" y="11109"/>
                    <a:pt x="1435" y="10141"/>
                    <a:pt x="2135" y="9141"/>
                  </a:cubicBezTo>
                  <a:cubicBezTo>
                    <a:pt x="2836" y="8140"/>
                    <a:pt x="3536" y="7139"/>
                    <a:pt x="4203" y="6139"/>
                  </a:cubicBezTo>
                  <a:cubicBezTo>
                    <a:pt x="4871" y="5138"/>
                    <a:pt x="5538" y="4137"/>
                    <a:pt x="6205" y="3103"/>
                  </a:cubicBezTo>
                  <a:lnTo>
                    <a:pt x="7172" y="1569"/>
                  </a:lnTo>
                  <a:cubicBezTo>
                    <a:pt x="7506" y="1035"/>
                    <a:pt x="7806" y="535"/>
                    <a:pt x="8140"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a:off x="5063775" y="2958400"/>
              <a:ext cx="171825" cy="270200"/>
            </a:xfrm>
            <a:custGeom>
              <a:avLst/>
              <a:gdLst/>
              <a:ahLst/>
              <a:cxnLst/>
              <a:rect l="l" t="t" r="r" b="b"/>
              <a:pathLst>
                <a:path w="6873" h="10808" extrusionOk="0">
                  <a:moveTo>
                    <a:pt x="6873" y="0"/>
                  </a:moveTo>
                  <a:cubicBezTo>
                    <a:pt x="6239" y="868"/>
                    <a:pt x="5638" y="1768"/>
                    <a:pt x="5038" y="2635"/>
                  </a:cubicBezTo>
                  <a:cubicBezTo>
                    <a:pt x="4437" y="3536"/>
                    <a:pt x="3870" y="4437"/>
                    <a:pt x="3303" y="5337"/>
                  </a:cubicBezTo>
                  <a:cubicBezTo>
                    <a:pt x="2736" y="6238"/>
                    <a:pt x="2169" y="7139"/>
                    <a:pt x="1602" y="8039"/>
                  </a:cubicBezTo>
                  <a:lnTo>
                    <a:pt x="768" y="9440"/>
                  </a:lnTo>
                  <a:cubicBezTo>
                    <a:pt x="535" y="9907"/>
                    <a:pt x="234" y="10341"/>
                    <a:pt x="1" y="10808"/>
                  </a:cubicBezTo>
                  <a:cubicBezTo>
                    <a:pt x="301" y="10374"/>
                    <a:pt x="601" y="9941"/>
                    <a:pt x="902" y="9507"/>
                  </a:cubicBezTo>
                  <a:lnTo>
                    <a:pt x="1802" y="8173"/>
                  </a:lnTo>
                  <a:cubicBezTo>
                    <a:pt x="2403" y="7305"/>
                    <a:pt x="3003" y="6405"/>
                    <a:pt x="3570" y="5504"/>
                  </a:cubicBezTo>
                  <a:cubicBezTo>
                    <a:pt x="4137" y="4604"/>
                    <a:pt x="4704" y="3703"/>
                    <a:pt x="5271" y="2769"/>
                  </a:cubicBezTo>
                  <a:cubicBezTo>
                    <a:pt x="5805" y="1868"/>
                    <a:pt x="6372" y="968"/>
                    <a:pt x="6873"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4384975" y="2562275"/>
              <a:ext cx="850625" cy="717200"/>
            </a:xfrm>
            <a:custGeom>
              <a:avLst/>
              <a:gdLst/>
              <a:ahLst/>
              <a:cxnLst/>
              <a:rect l="l" t="t" r="r" b="b"/>
              <a:pathLst>
                <a:path w="34025" h="28688" extrusionOk="0">
                  <a:moveTo>
                    <a:pt x="11675" y="1"/>
                  </a:moveTo>
                  <a:lnTo>
                    <a:pt x="0" y="14611"/>
                  </a:lnTo>
                  <a:lnTo>
                    <a:pt x="23384" y="28688"/>
                  </a:lnTo>
                  <a:lnTo>
                    <a:pt x="34025" y="12510"/>
                  </a:lnTo>
                  <a:lnTo>
                    <a:pt x="11675" y="1"/>
                  </a:ln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4459200" y="2624325"/>
              <a:ext cx="702175" cy="592600"/>
            </a:xfrm>
            <a:custGeom>
              <a:avLst/>
              <a:gdLst/>
              <a:ahLst/>
              <a:cxnLst/>
              <a:rect l="l" t="t" r="r" b="b"/>
              <a:pathLst>
                <a:path w="28087" h="23704" extrusionOk="0">
                  <a:moveTo>
                    <a:pt x="9774" y="487"/>
                  </a:moveTo>
                  <a:lnTo>
                    <a:pt x="27553" y="10428"/>
                  </a:lnTo>
                  <a:lnTo>
                    <a:pt x="19147" y="23237"/>
                  </a:lnTo>
                  <a:lnTo>
                    <a:pt x="534" y="12029"/>
                  </a:lnTo>
                  <a:lnTo>
                    <a:pt x="9774" y="487"/>
                  </a:lnTo>
                  <a:close/>
                  <a:moveTo>
                    <a:pt x="9715" y="0"/>
                  </a:moveTo>
                  <a:cubicBezTo>
                    <a:pt x="9656" y="0"/>
                    <a:pt x="9595" y="24"/>
                    <a:pt x="9574" y="87"/>
                  </a:cubicBezTo>
                  <a:lnTo>
                    <a:pt x="67" y="11962"/>
                  </a:lnTo>
                  <a:cubicBezTo>
                    <a:pt x="33" y="11996"/>
                    <a:pt x="0" y="12062"/>
                    <a:pt x="0" y="12129"/>
                  </a:cubicBezTo>
                  <a:cubicBezTo>
                    <a:pt x="33" y="12196"/>
                    <a:pt x="67" y="12229"/>
                    <a:pt x="100" y="12262"/>
                  </a:cubicBezTo>
                  <a:lnTo>
                    <a:pt x="19114" y="23671"/>
                  </a:lnTo>
                  <a:cubicBezTo>
                    <a:pt x="19147" y="23704"/>
                    <a:pt x="19180" y="23704"/>
                    <a:pt x="19214" y="23704"/>
                  </a:cubicBezTo>
                  <a:cubicBezTo>
                    <a:pt x="19280" y="23704"/>
                    <a:pt x="19347" y="23671"/>
                    <a:pt x="19381" y="23637"/>
                  </a:cubicBezTo>
                  <a:lnTo>
                    <a:pt x="28020" y="10495"/>
                  </a:lnTo>
                  <a:cubicBezTo>
                    <a:pt x="28053" y="10428"/>
                    <a:pt x="28087" y="10361"/>
                    <a:pt x="28053" y="10328"/>
                  </a:cubicBezTo>
                  <a:cubicBezTo>
                    <a:pt x="28053" y="10261"/>
                    <a:pt x="28020" y="10228"/>
                    <a:pt x="27953" y="10194"/>
                  </a:cubicBezTo>
                  <a:lnTo>
                    <a:pt x="9807" y="20"/>
                  </a:lnTo>
                  <a:cubicBezTo>
                    <a:pt x="9783" y="8"/>
                    <a:pt x="9749" y="0"/>
                    <a:pt x="9715"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a:off x="4533400" y="2687375"/>
              <a:ext cx="553750" cy="467025"/>
            </a:xfrm>
            <a:custGeom>
              <a:avLst/>
              <a:gdLst/>
              <a:ahLst/>
              <a:cxnLst/>
              <a:rect l="l" t="t" r="r" b="b"/>
              <a:pathLst>
                <a:path w="22150" h="18681" extrusionOk="0">
                  <a:moveTo>
                    <a:pt x="7606" y="0"/>
                  </a:moveTo>
                  <a:lnTo>
                    <a:pt x="1" y="9507"/>
                  </a:lnTo>
                  <a:lnTo>
                    <a:pt x="15212" y="18680"/>
                  </a:lnTo>
                  <a:lnTo>
                    <a:pt x="22150" y="8139"/>
                  </a:lnTo>
                  <a:lnTo>
                    <a:pt x="7606" y="0"/>
                  </a:ln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38"/>
          <p:cNvGrpSpPr/>
          <p:nvPr/>
        </p:nvGrpSpPr>
        <p:grpSpPr>
          <a:xfrm rot="6142909" flipH="1">
            <a:off x="6366761" y="765127"/>
            <a:ext cx="2106128" cy="1798786"/>
            <a:chOff x="4364125" y="2562275"/>
            <a:chExt cx="914000" cy="780575"/>
          </a:xfrm>
        </p:grpSpPr>
        <p:sp>
          <p:nvSpPr>
            <p:cNvPr id="1658" name="Google Shape;1658;p38"/>
            <p:cNvSpPr/>
            <p:nvPr/>
          </p:nvSpPr>
          <p:spPr>
            <a:xfrm>
              <a:off x="4364125" y="2927550"/>
              <a:ext cx="914000" cy="415300"/>
            </a:xfrm>
            <a:custGeom>
              <a:avLst/>
              <a:gdLst/>
              <a:ahLst/>
              <a:cxnLst/>
              <a:rect l="l" t="t" r="r" b="b"/>
              <a:pathLst>
                <a:path w="36560" h="16612" extrusionOk="0">
                  <a:moveTo>
                    <a:pt x="834" y="0"/>
                  </a:moveTo>
                  <a:cubicBezTo>
                    <a:pt x="834" y="0"/>
                    <a:pt x="0" y="1968"/>
                    <a:pt x="2369" y="3536"/>
                  </a:cubicBezTo>
                  <a:cubicBezTo>
                    <a:pt x="4704" y="5137"/>
                    <a:pt x="22383" y="15378"/>
                    <a:pt x="23350" y="15978"/>
                  </a:cubicBezTo>
                  <a:cubicBezTo>
                    <a:pt x="23885" y="16310"/>
                    <a:pt x="24492" y="16612"/>
                    <a:pt x="25130" y="16612"/>
                  </a:cubicBezTo>
                  <a:cubicBezTo>
                    <a:pt x="25646" y="16612"/>
                    <a:pt x="26183" y="16415"/>
                    <a:pt x="26719" y="15878"/>
                  </a:cubicBezTo>
                  <a:cubicBezTo>
                    <a:pt x="27920" y="14677"/>
                    <a:pt x="36560" y="1468"/>
                    <a:pt x="36560" y="1468"/>
                  </a:cubicBezTo>
                  <a:lnTo>
                    <a:pt x="33458" y="0"/>
                  </a:ln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4579275" y="3040125"/>
              <a:ext cx="42550" cy="95925"/>
            </a:xfrm>
            <a:custGeom>
              <a:avLst/>
              <a:gdLst/>
              <a:ahLst/>
              <a:cxnLst/>
              <a:rect l="l" t="t" r="r" b="b"/>
              <a:pathLst>
                <a:path w="1702" h="3837" extrusionOk="0">
                  <a:moveTo>
                    <a:pt x="434" y="0"/>
                  </a:moveTo>
                  <a:lnTo>
                    <a:pt x="434" y="0"/>
                  </a:lnTo>
                  <a:cubicBezTo>
                    <a:pt x="0" y="968"/>
                    <a:pt x="0" y="2135"/>
                    <a:pt x="467" y="3102"/>
                  </a:cubicBezTo>
                  <a:cubicBezTo>
                    <a:pt x="868" y="3336"/>
                    <a:pt x="1268" y="3569"/>
                    <a:pt x="1702" y="3836"/>
                  </a:cubicBezTo>
                  <a:cubicBezTo>
                    <a:pt x="1301" y="2769"/>
                    <a:pt x="1168" y="1601"/>
                    <a:pt x="1335" y="501"/>
                  </a:cubicBezTo>
                  <a:lnTo>
                    <a:pt x="434" y="0"/>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a:off x="4681850" y="3096000"/>
              <a:ext cx="42550" cy="100100"/>
            </a:xfrm>
            <a:custGeom>
              <a:avLst/>
              <a:gdLst/>
              <a:ahLst/>
              <a:cxnLst/>
              <a:rect l="l" t="t" r="r" b="b"/>
              <a:pathLst>
                <a:path w="1702" h="4004" extrusionOk="0">
                  <a:moveTo>
                    <a:pt x="434" y="0"/>
                  </a:moveTo>
                  <a:cubicBezTo>
                    <a:pt x="67" y="701"/>
                    <a:pt x="0" y="1535"/>
                    <a:pt x="167" y="2302"/>
                  </a:cubicBezTo>
                  <a:cubicBezTo>
                    <a:pt x="234" y="2635"/>
                    <a:pt x="334" y="2969"/>
                    <a:pt x="467" y="3269"/>
                  </a:cubicBezTo>
                  <a:cubicBezTo>
                    <a:pt x="868" y="3536"/>
                    <a:pt x="1301" y="3770"/>
                    <a:pt x="1702" y="4003"/>
                  </a:cubicBezTo>
                  <a:cubicBezTo>
                    <a:pt x="1602" y="3736"/>
                    <a:pt x="1501" y="3469"/>
                    <a:pt x="1435" y="3202"/>
                  </a:cubicBezTo>
                  <a:cubicBezTo>
                    <a:pt x="1168" y="2302"/>
                    <a:pt x="1101" y="1368"/>
                    <a:pt x="1335" y="467"/>
                  </a:cubicBezTo>
                  <a:lnTo>
                    <a:pt x="434" y="0"/>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8"/>
            <p:cNvSpPr/>
            <p:nvPr/>
          </p:nvSpPr>
          <p:spPr>
            <a:xfrm>
              <a:off x="4483375" y="2985925"/>
              <a:ext cx="31700" cy="85075"/>
            </a:xfrm>
            <a:custGeom>
              <a:avLst/>
              <a:gdLst/>
              <a:ahLst/>
              <a:cxnLst/>
              <a:rect l="l" t="t" r="r" b="b"/>
              <a:pathLst>
                <a:path w="1268" h="3403" extrusionOk="0">
                  <a:moveTo>
                    <a:pt x="334" y="0"/>
                  </a:moveTo>
                  <a:cubicBezTo>
                    <a:pt x="67" y="500"/>
                    <a:pt x="0" y="1101"/>
                    <a:pt x="0" y="1635"/>
                  </a:cubicBezTo>
                  <a:cubicBezTo>
                    <a:pt x="34" y="2035"/>
                    <a:pt x="67" y="2402"/>
                    <a:pt x="134" y="2802"/>
                  </a:cubicBezTo>
                  <a:cubicBezTo>
                    <a:pt x="467" y="2969"/>
                    <a:pt x="801" y="3169"/>
                    <a:pt x="1135" y="3402"/>
                  </a:cubicBezTo>
                  <a:cubicBezTo>
                    <a:pt x="868" y="2468"/>
                    <a:pt x="901" y="1434"/>
                    <a:pt x="1268" y="534"/>
                  </a:cubicBezTo>
                  <a:lnTo>
                    <a:pt x="334" y="0"/>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8"/>
            <p:cNvSpPr/>
            <p:nvPr/>
          </p:nvSpPr>
          <p:spPr>
            <a:xfrm>
              <a:off x="4788600" y="3153525"/>
              <a:ext cx="46725" cy="107600"/>
            </a:xfrm>
            <a:custGeom>
              <a:avLst/>
              <a:gdLst/>
              <a:ahLst/>
              <a:cxnLst/>
              <a:rect l="l" t="t" r="r" b="b"/>
              <a:pathLst>
                <a:path w="1869" h="4304" extrusionOk="0">
                  <a:moveTo>
                    <a:pt x="400" y="1"/>
                  </a:moveTo>
                  <a:cubicBezTo>
                    <a:pt x="0" y="935"/>
                    <a:pt x="33" y="2002"/>
                    <a:pt x="300" y="2936"/>
                  </a:cubicBezTo>
                  <a:cubicBezTo>
                    <a:pt x="367" y="3136"/>
                    <a:pt x="434" y="3337"/>
                    <a:pt x="500" y="3503"/>
                  </a:cubicBezTo>
                  <a:cubicBezTo>
                    <a:pt x="967" y="3770"/>
                    <a:pt x="1434" y="4037"/>
                    <a:pt x="1868" y="4304"/>
                  </a:cubicBezTo>
                  <a:cubicBezTo>
                    <a:pt x="1768" y="4104"/>
                    <a:pt x="1701" y="3937"/>
                    <a:pt x="1668" y="3737"/>
                  </a:cubicBezTo>
                  <a:cubicBezTo>
                    <a:pt x="1334" y="2736"/>
                    <a:pt x="1301" y="1669"/>
                    <a:pt x="1635" y="668"/>
                  </a:cubicBezTo>
                  <a:lnTo>
                    <a:pt x="400" y="1"/>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4594275" y="3045950"/>
              <a:ext cx="26725" cy="90100"/>
            </a:xfrm>
            <a:custGeom>
              <a:avLst/>
              <a:gdLst/>
              <a:ahLst/>
              <a:cxnLst/>
              <a:rect l="l" t="t" r="r" b="b"/>
              <a:pathLst>
                <a:path w="1069" h="3604" extrusionOk="0">
                  <a:moveTo>
                    <a:pt x="268" y="1"/>
                  </a:moveTo>
                  <a:cubicBezTo>
                    <a:pt x="234" y="168"/>
                    <a:pt x="168" y="334"/>
                    <a:pt x="134" y="501"/>
                  </a:cubicBezTo>
                  <a:cubicBezTo>
                    <a:pt x="1" y="1102"/>
                    <a:pt x="34" y="1735"/>
                    <a:pt x="134" y="2336"/>
                  </a:cubicBezTo>
                  <a:cubicBezTo>
                    <a:pt x="201" y="2603"/>
                    <a:pt x="268" y="2869"/>
                    <a:pt x="334" y="3136"/>
                  </a:cubicBezTo>
                  <a:cubicBezTo>
                    <a:pt x="568" y="3303"/>
                    <a:pt x="835" y="3437"/>
                    <a:pt x="1068" y="3603"/>
                  </a:cubicBezTo>
                  <a:cubicBezTo>
                    <a:pt x="701" y="2536"/>
                    <a:pt x="568" y="1368"/>
                    <a:pt x="735" y="268"/>
                  </a:cubicBezTo>
                  <a:lnTo>
                    <a:pt x="268" y="1"/>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4696850" y="3100150"/>
              <a:ext cx="27550" cy="95950"/>
            </a:xfrm>
            <a:custGeom>
              <a:avLst/>
              <a:gdLst/>
              <a:ahLst/>
              <a:cxnLst/>
              <a:rect l="l" t="t" r="r" b="b"/>
              <a:pathLst>
                <a:path w="1102" h="3838" extrusionOk="0">
                  <a:moveTo>
                    <a:pt x="168" y="1"/>
                  </a:moveTo>
                  <a:cubicBezTo>
                    <a:pt x="34" y="568"/>
                    <a:pt x="1" y="1168"/>
                    <a:pt x="34" y="1769"/>
                  </a:cubicBezTo>
                  <a:cubicBezTo>
                    <a:pt x="68" y="2303"/>
                    <a:pt x="168" y="2836"/>
                    <a:pt x="301" y="3370"/>
                  </a:cubicBezTo>
                  <a:cubicBezTo>
                    <a:pt x="568" y="3537"/>
                    <a:pt x="835" y="3670"/>
                    <a:pt x="1102" y="3837"/>
                  </a:cubicBezTo>
                  <a:cubicBezTo>
                    <a:pt x="1002" y="3570"/>
                    <a:pt x="901" y="3303"/>
                    <a:pt x="835" y="3036"/>
                  </a:cubicBezTo>
                  <a:cubicBezTo>
                    <a:pt x="568" y="2136"/>
                    <a:pt x="501" y="1202"/>
                    <a:pt x="735" y="301"/>
                  </a:cubicBezTo>
                  <a:lnTo>
                    <a:pt x="168" y="1"/>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4494225" y="2991750"/>
              <a:ext cx="20850" cy="79250"/>
            </a:xfrm>
            <a:custGeom>
              <a:avLst/>
              <a:gdLst/>
              <a:ahLst/>
              <a:cxnLst/>
              <a:rect l="l" t="t" r="r" b="b"/>
              <a:pathLst>
                <a:path w="834" h="3170" extrusionOk="0">
                  <a:moveTo>
                    <a:pt x="300" y="1"/>
                  </a:moveTo>
                  <a:cubicBezTo>
                    <a:pt x="133" y="401"/>
                    <a:pt x="67" y="868"/>
                    <a:pt x="33" y="1301"/>
                  </a:cubicBezTo>
                  <a:cubicBezTo>
                    <a:pt x="0" y="1802"/>
                    <a:pt x="67" y="2302"/>
                    <a:pt x="133" y="2803"/>
                  </a:cubicBezTo>
                  <a:cubicBezTo>
                    <a:pt x="300" y="2936"/>
                    <a:pt x="500" y="3036"/>
                    <a:pt x="701" y="3169"/>
                  </a:cubicBezTo>
                  <a:cubicBezTo>
                    <a:pt x="434" y="2235"/>
                    <a:pt x="467" y="1201"/>
                    <a:pt x="834" y="301"/>
                  </a:cubicBezTo>
                  <a:lnTo>
                    <a:pt x="300" y="1"/>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4805275" y="3159375"/>
              <a:ext cx="30050" cy="101750"/>
            </a:xfrm>
            <a:custGeom>
              <a:avLst/>
              <a:gdLst/>
              <a:ahLst/>
              <a:cxnLst/>
              <a:rect l="l" t="t" r="r" b="b"/>
              <a:pathLst>
                <a:path w="1202" h="4070" extrusionOk="0">
                  <a:moveTo>
                    <a:pt x="167" y="0"/>
                  </a:moveTo>
                  <a:cubicBezTo>
                    <a:pt x="34" y="567"/>
                    <a:pt x="0" y="1134"/>
                    <a:pt x="0" y="1668"/>
                  </a:cubicBezTo>
                  <a:cubicBezTo>
                    <a:pt x="34" y="2302"/>
                    <a:pt x="100" y="2902"/>
                    <a:pt x="234" y="3503"/>
                  </a:cubicBezTo>
                  <a:cubicBezTo>
                    <a:pt x="567" y="3703"/>
                    <a:pt x="868" y="3870"/>
                    <a:pt x="1201" y="4070"/>
                  </a:cubicBezTo>
                  <a:cubicBezTo>
                    <a:pt x="1101" y="3870"/>
                    <a:pt x="1034" y="3703"/>
                    <a:pt x="1001" y="3503"/>
                  </a:cubicBezTo>
                  <a:cubicBezTo>
                    <a:pt x="667" y="2502"/>
                    <a:pt x="634" y="1435"/>
                    <a:pt x="968" y="434"/>
                  </a:cubicBezTo>
                  <a:lnTo>
                    <a:pt x="167" y="0"/>
                  </a:ln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4381625" y="2927550"/>
              <a:ext cx="896500" cy="415300"/>
            </a:xfrm>
            <a:custGeom>
              <a:avLst/>
              <a:gdLst/>
              <a:ahLst/>
              <a:cxnLst/>
              <a:rect l="l" t="t" r="r" b="b"/>
              <a:pathLst>
                <a:path w="35860" h="16612" extrusionOk="0">
                  <a:moveTo>
                    <a:pt x="30456" y="0"/>
                  </a:moveTo>
                  <a:lnTo>
                    <a:pt x="33692" y="1601"/>
                  </a:lnTo>
                  <a:cubicBezTo>
                    <a:pt x="33692" y="1601"/>
                    <a:pt x="25519" y="15611"/>
                    <a:pt x="24418" y="15678"/>
                  </a:cubicBezTo>
                  <a:cubicBezTo>
                    <a:pt x="24416" y="15678"/>
                    <a:pt x="24413" y="15678"/>
                    <a:pt x="24410" y="15678"/>
                  </a:cubicBezTo>
                  <a:cubicBezTo>
                    <a:pt x="23345" y="15678"/>
                    <a:pt x="3827" y="3396"/>
                    <a:pt x="1" y="967"/>
                  </a:cubicBezTo>
                  <a:lnTo>
                    <a:pt x="1" y="967"/>
                  </a:lnTo>
                  <a:cubicBezTo>
                    <a:pt x="34" y="1668"/>
                    <a:pt x="334" y="2669"/>
                    <a:pt x="1669" y="3536"/>
                  </a:cubicBezTo>
                  <a:cubicBezTo>
                    <a:pt x="4004" y="5137"/>
                    <a:pt x="21683" y="15378"/>
                    <a:pt x="22650" y="15978"/>
                  </a:cubicBezTo>
                  <a:cubicBezTo>
                    <a:pt x="23204" y="16310"/>
                    <a:pt x="23808" y="16612"/>
                    <a:pt x="24441" y="16612"/>
                  </a:cubicBezTo>
                  <a:cubicBezTo>
                    <a:pt x="24953" y="16612"/>
                    <a:pt x="25483" y="16415"/>
                    <a:pt x="26019" y="15878"/>
                  </a:cubicBezTo>
                  <a:cubicBezTo>
                    <a:pt x="27220" y="14677"/>
                    <a:pt x="35860" y="1468"/>
                    <a:pt x="35860" y="1468"/>
                  </a:cubicBezTo>
                  <a:lnTo>
                    <a:pt x="32758" y="0"/>
                  </a:ln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4969550" y="2889175"/>
              <a:ext cx="272725" cy="430550"/>
            </a:xfrm>
            <a:custGeom>
              <a:avLst/>
              <a:gdLst/>
              <a:ahLst/>
              <a:cxnLst/>
              <a:rect l="l" t="t" r="r" b="b"/>
              <a:pathLst>
                <a:path w="10909" h="17222" extrusionOk="0">
                  <a:moveTo>
                    <a:pt x="9774" y="1"/>
                  </a:moveTo>
                  <a:lnTo>
                    <a:pt x="1" y="15612"/>
                  </a:lnTo>
                  <a:cubicBezTo>
                    <a:pt x="1" y="15612"/>
                    <a:pt x="65" y="17221"/>
                    <a:pt x="1055" y="17221"/>
                  </a:cubicBezTo>
                  <a:cubicBezTo>
                    <a:pt x="1299" y="17221"/>
                    <a:pt x="1599" y="17124"/>
                    <a:pt x="1969" y="16879"/>
                  </a:cubicBezTo>
                  <a:cubicBezTo>
                    <a:pt x="3937" y="14678"/>
                    <a:pt x="10908" y="3670"/>
                    <a:pt x="10908" y="3670"/>
                  </a:cubicBezTo>
                  <a:lnTo>
                    <a:pt x="9774" y="1"/>
                  </a:ln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4969550" y="2889175"/>
              <a:ext cx="272725" cy="430550"/>
            </a:xfrm>
            <a:custGeom>
              <a:avLst/>
              <a:gdLst/>
              <a:ahLst/>
              <a:cxnLst/>
              <a:rect l="l" t="t" r="r" b="b"/>
              <a:pathLst>
                <a:path w="10909" h="17222" extrusionOk="0">
                  <a:moveTo>
                    <a:pt x="9774" y="1"/>
                  </a:moveTo>
                  <a:lnTo>
                    <a:pt x="1" y="15612"/>
                  </a:lnTo>
                  <a:cubicBezTo>
                    <a:pt x="1" y="15612"/>
                    <a:pt x="65" y="17221"/>
                    <a:pt x="1055" y="17221"/>
                  </a:cubicBezTo>
                  <a:cubicBezTo>
                    <a:pt x="1299" y="17221"/>
                    <a:pt x="1599" y="17124"/>
                    <a:pt x="1969" y="16879"/>
                  </a:cubicBezTo>
                  <a:cubicBezTo>
                    <a:pt x="3937" y="14678"/>
                    <a:pt x="10908" y="3670"/>
                    <a:pt x="10908" y="3670"/>
                  </a:cubicBezTo>
                  <a:lnTo>
                    <a:pt x="10775" y="3203"/>
                  </a:lnTo>
                  <a:cubicBezTo>
                    <a:pt x="8407" y="6906"/>
                    <a:pt x="2769" y="15645"/>
                    <a:pt x="1802" y="16145"/>
                  </a:cubicBezTo>
                  <a:cubicBezTo>
                    <a:pt x="1612" y="16240"/>
                    <a:pt x="1460" y="16280"/>
                    <a:pt x="1338" y="16280"/>
                  </a:cubicBezTo>
                  <a:cubicBezTo>
                    <a:pt x="688" y="16280"/>
                    <a:pt x="901" y="15145"/>
                    <a:pt x="901" y="15145"/>
                  </a:cubicBezTo>
                  <a:lnTo>
                    <a:pt x="10175" y="1268"/>
                  </a:lnTo>
                  <a:lnTo>
                    <a:pt x="9774" y="1"/>
                  </a:ln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4976225" y="3004250"/>
              <a:ext cx="203500" cy="301925"/>
            </a:xfrm>
            <a:custGeom>
              <a:avLst/>
              <a:gdLst/>
              <a:ahLst/>
              <a:cxnLst/>
              <a:rect l="l" t="t" r="r" b="b"/>
              <a:pathLst>
                <a:path w="8140" h="12077" extrusionOk="0">
                  <a:moveTo>
                    <a:pt x="8140" y="1"/>
                  </a:moveTo>
                  <a:lnTo>
                    <a:pt x="8140" y="1"/>
                  </a:lnTo>
                  <a:cubicBezTo>
                    <a:pt x="7773" y="501"/>
                    <a:pt x="7406" y="1002"/>
                    <a:pt x="7039" y="1469"/>
                  </a:cubicBezTo>
                  <a:lnTo>
                    <a:pt x="6005" y="2970"/>
                  </a:lnTo>
                  <a:cubicBezTo>
                    <a:pt x="5304" y="3937"/>
                    <a:pt x="4604" y="4971"/>
                    <a:pt x="3937" y="5972"/>
                  </a:cubicBezTo>
                  <a:cubicBezTo>
                    <a:pt x="3269" y="6973"/>
                    <a:pt x="2602" y="7973"/>
                    <a:pt x="1935" y="9007"/>
                  </a:cubicBezTo>
                  <a:cubicBezTo>
                    <a:pt x="1268" y="10008"/>
                    <a:pt x="634" y="11042"/>
                    <a:pt x="0" y="12076"/>
                  </a:cubicBezTo>
                  <a:cubicBezTo>
                    <a:pt x="734" y="11109"/>
                    <a:pt x="1435" y="10141"/>
                    <a:pt x="2135" y="9141"/>
                  </a:cubicBezTo>
                  <a:cubicBezTo>
                    <a:pt x="2836" y="8140"/>
                    <a:pt x="3536" y="7139"/>
                    <a:pt x="4203" y="6139"/>
                  </a:cubicBezTo>
                  <a:cubicBezTo>
                    <a:pt x="4871" y="5138"/>
                    <a:pt x="5538" y="4137"/>
                    <a:pt x="6205" y="3103"/>
                  </a:cubicBezTo>
                  <a:lnTo>
                    <a:pt x="7172" y="1569"/>
                  </a:lnTo>
                  <a:cubicBezTo>
                    <a:pt x="7506" y="1035"/>
                    <a:pt x="7806" y="535"/>
                    <a:pt x="8140"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5063775" y="2958400"/>
              <a:ext cx="171825" cy="270200"/>
            </a:xfrm>
            <a:custGeom>
              <a:avLst/>
              <a:gdLst/>
              <a:ahLst/>
              <a:cxnLst/>
              <a:rect l="l" t="t" r="r" b="b"/>
              <a:pathLst>
                <a:path w="6873" h="10808" extrusionOk="0">
                  <a:moveTo>
                    <a:pt x="6873" y="0"/>
                  </a:moveTo>
                  <a:cubicBezTo>
                    <a:pt x="6239" y="868"/>
                    <a:pt x="5638" y="1768"/>
                    <a:pt x="5038" y="2635"/>
                  </a:cubicBezTo>
                  <a:cubicBezTo>
                    <a:pt x="4437" y="3536"/>
                    <a:pt x="3870" y="4437"/>
                    <a:pt x="3303" y="5337"/>
                  </a:cubicBezTo>
                  <a:cubicBezTo>
                    <a:pt x="2736" y="6238"/>
                    <a:pt x="2169" y="7139"/>
                    <a:pt x="1602" y="8039"/>
                  </a:cubicBezTo>
                  <a:lnTo>
                    <a:pt x="768" y="9440"/>
                  </a:lnTo>
                  <a:cubicBezTo>
                    <a:pt x="535" y="9907"/>
                    <a:pt x="234" y="10341"/>
                    <a:pt x="1" y="10808"/>
                  </a:cubicBezTo>
                  <a:cubicBezTo>
                    <a:pt x="301" y="10374"/>
                    <a:pt x="601" y="9941"/>
                    <a:pt x="902" y="9507"/>
                  </a:cubicBezTo>
                  <a:lnTo>
                    <a:pt x="1802" y="8173"/>
                  </a:lnTo>
                  <a:cubicBezTo>
                    <a:pt x="2403" y="7305"/>
                    <a:pt x="3003" y="6405"/>
                    <a:pt x="3570" y="5504"/>
                  </a:cubicBezTo>
                  <a:cubicBezTo>
                    <a:pt x="4137" y="4604"/>
                    <a:pt x="4704" y="3703"/>
                    <a:pt x="5271" y="2769"/>
                  </a:cubicBezTo>
                  <a:cubicBezTo>
                    <a:pt x="5805" y="1868"/>
                    <a:pt x="6372" y="968"/>
                    <a:pt x="6873"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4384975" y="2562275"/>
              <a:ext cx="850625" cy="717200"/>
            </a:xfrm>
            <a:custGeom>
              <a:avLst/>
              <a:gdLst/>
              <a:ahLst/>
              <a:cxnLst/>
              <a:rect l="l" t="t" r="r" b="b"/>
              <a:pathLst>
                <a:path w="34025" h="28688" extrusionOk="0">
                  <a:moveTo>
                    <a:pt x="11675" y="1"/>
                  </a:moveTo>
                  <a:lnTo>
                    <a:pt x="0" y="14611"/>
                  </a:lnTo>
                  <a:lnTo>
                    <a:pt x="23384" y="28688"/>
                  </a:lnTo>
                  <a:lnTo>
                    <a:pt x="34025" y="12510"/>
                  </a:lnTo>
                  <a:lnTo>
                    <a:pt x="11675" y="1"/>
                  </a:ln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4459200" y="2624325"/>
              <a:ext cx="702175" cy="592600"/>
            </a:xfrm>
            <a:custGeom>
              <a:avLst/>
              <a:gdLst/>
              <a:ahLst/>
              <a:cxnLst/>
              <a:rect l="l" t="t" r="r" b="b"/>
              <a:pathLst>
                <a:path w="28087" h="23704" extrusionOk="0">
                  <a:moveTo>
                    <a:pt x="9774" y="487"/>
                  </a:moveTo>
                  <a:lnTo>
                    <a:pt x="27553" y="10428"/>
                  </a:lnTo>
                  <a:lnTo>
                    <a:pt x="19147" y="23237"/>
                  </a:lnTo>
                  <a:lnTo>
                    <a:pt x="534" y="12029"/>
                  </a:lnTo>
                  <a:lnTo>
                    <a:pt x="9774" y="487"/>
                  </a:lnTo>
                  <a:close/>
                  <a:moveTo>
                    <a:pt x="9715" y="0"/>
                  </a:moveTo>
                  <a:cubicBezTo>
                    <a:pt x="9656" y="0"/>
                    <a:pt x="9595" y="24"/>
                    <a:pt x="9574" y="87"/>
                  </a:cubicBezTo>
                  <a:lnTo>
                    <a:pt x="67" y="11962"/>
                  </a:lnTo>
                  <a:cubicBezTo>
                    <a:pt x="33" y="11996"/>
                    <a:pt x="0" y="12062"/>
                    <a:pt x="0" y="12129"/>
                  </a:cubicBezTo>
                  <a:cubicBezTo>
                    <a:pt x="33" y="12196"/>
                    <a:pt x="67" y="12229"/>
                    <a:pt x="100" y="12262"/>
                  </a:cubicBezTo>
                  <a:lnTo>
                    <a:pt x="19114" y="23671"/>
                  </a:lnTo>
                  <a:cubicBezTo>
                    <a:pt x="19147" y="23704"/>
                    <a:pt x="19180" y="23704"/>
                    <a:pt x="19214" y="23704"/>
                  </a:cubicBezTo>
                  <a:cubicBezTo>
                    <a:pt x="19280" y="23704"/>
                    <a:pt x="19347" y="23671"/>
                    <a:pt x="19381" y="23637"/>
                  </a:cubicBezTo>
                  <a:lnTo>
                    <a:pt x="28020" y="10495"/>
                  </a:lnTo>
                  <a:cubicBezTo>
                    <a:pt x="28053" y="10428"/>
                    <a:pt x="28087" y="10361"/>
                    <a:pt x="28053" y="10328"/>
                  </a:cubicBezTo>
                  <a:cubicBezTo>
                    <a:pt x="28053" y="10261"/>
                    <a:pt x="28020" y="10228"/>
                    <a:pt x="27953" y="10194"/>
                  </a:cubicBezTo>
                  <a:lnTo>
                    <a:pt x="9807" y="20"/>
                  </a:lnTo>
                  <a:cubicBezTo>
                    <a:pt x="9783" y="8"/>
                    <a:pt x="9749" y="0"/>
                    <a:pt x="9715"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4533400" y="2687375"/>
              <a:ext cx="553750" cy="467025"/>
            </a:xfrm>
            <a:custGeom>
              <a:avLst/>
              <a:gdLst/>
              <a:ahLst/>
              <a:cxnLst/>
              <a:rect l="l" t="t" r="r" b="b"/>
              <a:pathLst>
                <a:path w="22150" h="18681" extrusionOk="0">
                  <a:moveTo>
                    <a:pt x="7606" y="0"/>
                  </a:moveTo>
                  <a:lnTo>
                    <a:pt x="1" y="9507"/>
                  </a:lnTo>
                  <a:lnTo>
                    <a:pt x="15212" y="18680"/>
                  </a:lnTo>
                  <a:lnTo>
                    <a:pt x="22150" y="8139"/>
                  </a:lnTo>
                  <a:lnTo>
                    <a:pt x="7606" y="0"/>
                  </a:ln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38"/>
          <p:cNvGrpSpPr/>
          <p:nvPr/>
        </p:nvGrpSpPr>
        <p:grpSpPr>
          <a:xfrm rot="-10418882">
            <a:off x="4148703" y="-73848"/>
            <a:ext cx="965204" cy="1741518"/>
            <a:chOff x="4150700" y="1739050"/>
            <a:chExt cx="690725" cy="1246275"/>
          </a:xfrm>
        </p:grpSpPr>
        <p:sp>
          <p:nvSpPr>
            <p:cNvPr id="1676" name="Google Shape;1676;p38"/>
            <p:cNvSpPr/>
            <p:nvPr/>
          </p:nvSpPr>
          <p:spPr>
            <a:xfrm>
              <a:off x="4368425" y="2026575"/>
              <a:ext cx="473000" cy="958750"/>
            </a:xfrm>
            <a:custGeom>
              <a:avLst/>
              <a:gdLst/>
              <a:ahLst/>
              <a:cxnLst/>
              <a:rect l="l" t="t" r="r" b="b"/>
              <a:pathLst>
                <a:path w="18920" h="38350" fill="none" extrusionOk="0">
                  <a:moveTo>
                    <a:pt x="18920" y="38349"/>
                  </a:moveTo>
                  <a:cubicBezTo>
                    <a:pt x="16383" y="36415"/>
                    <a:pt x="14279" y="33971"/>
                    <a:pt x="12314" y="31450"/>
                  </a:cubicBezTo>
                  <a:cubicBezTo>
                    <a:pt x="8803" y="26917"/>
                    <a:pt x="5678" y="22060"/>
                    <a:pt x="3466" y="16754"/>
                  </a:cubicBezTo>
                  <a:cubicBezTo>
                    <a:pt x="1254" y="11463"/>
                    <a:pt x="1" y="5724"/>
                    <a:pt x="31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4339825" y="1739075"/>
              <a:ext cx="78125" cy="410500"/>
            </a:xfrm>
            <a:custGeom>
              <a:avLst/>
              <a:gdLst/>
              <a:ahLst/>
              <a:cxnLst/>
              <a:rect l="l" t="t" r="r" b="b"/>
              <a:pathLst>
                <a:path w="3125" h="16420" extrusionOk="0">
                  <a:moveTo>
                    <a:pt x="2130" y="0"/>
                  </a:moveTo>
                  <a:cubicBezTo>
                    <a:pt x="1803" y="0"/>
                    <a:pt x="1475" y="173"/>
                    <a:pt x="1330" y="533"/>
                  </a:cubicBezTo>
                  <a:cubicBezTo>
                    <a:pt x="387" y="2791"/>
                    <a:pt x="0" y="5267"/>
                    <a:pt x="31" y="7711"/>
                  </a:cubicBezTo>
                  <a:cubicBezTo>
                    <a:pt x="62" y="10665"/>
                    <a:pt x="681" y="13589"/>
                    <a:pt x="1516" y="16420"/>
                  </a:cubicBezTo>
                  <a:cubicBezTo>
                    <a:pt x="1531" y="14285"/>
                    <a:pt x="2367" y="11470"/>
                    <a:pt x="2537" y="9350"/>
                  </a:cubicBezTo>
                  <a:cubicBezTo>
                    <a:pt x="2707" y="7123"/>
                    <a:pt x="2877" y="4911"/>
                    <a:pt x="3063" y="2683"/>
                  </a:cubicBezTo>
                  <a:cubicBezTo>
                    <a:pt x="3109" y="2033"/>
                    <a:pt x="3125" y="1306"/>
                    <a:pt x="2970" y="657"/>
                  </a:cubicBezTo>
                  <a:cubicBezTo>
                    <a:pt x="2879" y="227"/>
                    <a:pt x="2506" y="0"/>
                    <a:pt x="213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4150700" y="1977475"/>
              <a:ext cx="252550" cy="303600"/>
            </a:xfrm>
            <a:custGeom>
              <a:avLst/>
              <a:gdLst/>
              <a:ahLst/>
              <a:cxnLst/>
              <a:rect l="l" t="t" r="r" b="b"/>
              <a:pathLst>
                <a:path w="10102" h="12144" extrusionOk="0">
                  <a:moveTo>
                    <a:pt x="588" y="0"/>
                  </a:moveTo>
                  <a:cubicBezTo>
                    <a:pt x="47" y="0"/>
                    <a:pt x="1" y="789"/>
                    <a:pt x="171" y="1299"/>
                  </a:cubicBezTo>
                  <a:cubicBezTo>
                    <a:pt x="960" y="3666"/>
                    <a:pt x="2476" y="5739"/>
                    <a:pt x="4255" y="7487"/>
                  </a:cubicBezTo>
                  <a:cubicBezTo>
                    <a:pt x="6034" y="9235"/>
                    <a:pt x="8076" y="10689"/>
                    <a:pt x="10102" y="12143"/>
                  </a:cubicBezTo>
                  <a:cubicBezTo>
                    <a:pt x="8648" y="10364"/>
                    <a:pt x="6838" y="8183"/>
                    <a:pt x="5662" y="6203"/>
                  </a:cubicBezTo>
                  <a:cubicBezTo>
                    <a:pt x="4378" y="4038"/>
                    <a:pt x="3048" y="1841"/>
                    <a:pt x="1099" y="248"/>
                  </a:cubicBezTo>
                  <a:cubicBezTo>
                    <a:pt x="960" y="124"/>
                    <a:pt x="774" y="0"/>
                    <a:pt x="58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4186275" y="2227600"/>
              <a:ext cx="276550" cy="230600"/>
            </a:xfrm>
            <a:custGeom>
              <a:avLst/>
              <a:gdLst/>
              <a:ahLst/>
              <a:cxnLst/>
              <a:rect l="l" t="t" r="r" b="b"/>
              <a:pathLst>
                <a:path w="11062" h="9224" extrusionOk="0">
                  <a:moveTo>
                    <a:pt x="734" y="1"/>
                  </a:moveTo>
                  <a:cubicBezTo>
                    <a:pt x="486" y="1"/>
                    <a:pt x="233" y="102"/>
                    <a:pt x="109" y="313"/>
                  </a:cubicBezTo>
                  <a:cubicBezTo>
                    <a:pt x="1" y="499"/>
                    <a:pt x="1" y="731"/>
                    <a:pt x="32" y="932"/>
                  </a:cubicBezTo>
                  <a:cubicBezTo>
                    <a:pt x="202" y="1984"/>
                    <a:pt x="991" y="2819"/>
                    <a:pt x="1749" y="3562"/>
                  </a:cubicBezTo>
                  <a:cubicBezTo>
                    <a:pt x="3064" y="4861"/>
                    <a:pt x="4409" y="6176"/>
                    <a:pt x="5941" y="7212"/>
                  </a:cubicBezTo>
                  <a:cubicBezTo>
                    <a:pt x="7457" y="8264"/>
                    <a:pt x="9205" y="9053"/>
                    <a:pt x="11061" y="9223"/>
                  </a:cubicBezTo>
                  <a:cubicBezTo>
                    <a:pt x="9329" y="7584"/>
                    <a:pt x="7163" y="4877"/>
                    <a:pt x="5384" y="3283"/>
                  </a:cubicBezTo>
                  <a:cubicBezTo>
                    <a:pt x="4224" y="2262"/>
                    <a:pt x="3002" y="1303"/>
                    <a:pt x="1733" y="421"/>
                  </a:cubicBezTo>
                  <a:cubicBezTo>
                    <a:pt x="1486" y="251"/>
                    <a:pt x="1223" y="66"/>
                    <a:pt x="913" y="19"/>
                  </a:cubicBezTo>
                  <a:cubicBezTo>
                    <a:pt x="855" y="7"/>
                    <a:pt x="795" y="1"/>
                    <a:pt x="73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4260150" y="2477625"/>
              <a:ext cx="286975" cy="161575"/>
            </a:xfrm>
            <a:custGeom>
              <a:avLst/>
              <a:gdLst/>
              <a:ahLst/>
              <a:cxnLst/>
              <a:rect l="l" t="t" r="r" b="b"/>
              <a:pathLst>
                <a:path w="11479" h="6463" extrusionOk="0">
                  <a:moveTo>
                    <a:pt x="812" y="1"/>
                  </a:moveTo>
                  <a:cubicBezTo>
                    <a:pt x="743" y="1"/>
                    <a:pt x="673" y="9"/>
                    <a:pt x="604" y="27"/>
                  </a:cubicBezTo>
                  <a:cubicBezTo>
                    <a:pt x="201" y="151"/>
                    <a:pt x="0" y="646"/>
                    <a:pt x="78" y="1063"/>
                  </a:cubicBezTo>
                  <a:cubicBezTo>
                    <a:pt x="155" y="1481"/>
                    <a:pt x="433" y="1837"/>
                    <a:pt x="727" y="2146"/>
                  </a:cubicBezTo>
                  <a:cubicBezTo>
                    <a:pt x="2089" y="3569"/>
                    <a:pt x="3868" y="4544"/>
                    <a:pt x="5724" y="5194"/>
                  </a:cubicBezTo>
                  <a:cubicBezTo>
                    <a:pt x="7580" y="5843"/>
                    <a:pt x="9529" y="6184"/>
                    <a:pt x="11479" y="6462"/>
                  </a:cubicBezTo>
                  <a:cubicBezTo>
                    <a:pt x="9932" y="5457"/>
                    <a:pt x="8199" y="3972"/>
                    <a:pt x="6668" y="2951"/>
                  </a:cubicBezTo>
                  <a:cubicBezTo>
                    <a:pt x="5043" y="1837"/>
                    <a:pt x="3295" y="909"/>
                    <a:pt x="1470" y="166"/>
                  </a:cubicBezTo>
                  <a:cubicBezTo>
                    <a:pt x="1257" y="83"/>
                    <a:pt x="1036" y="1"/>
                    <a:pt x="8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4320100" y="2690125"/>
              <a:ext cx="335325" cy="116750"/>
            </a:xfrm>
            <a:custGeom>
              <a:avLst/>
              <a:gdLst/>
              <a:ahLst/>
              <a:cxnLst/>
              <a:rect l="l" t="t" r="r" b="b"/>
              <a:pathLst>
                <a:path w="13413" h="4670" extrusionOk="0">
                  <a:moveTo>
                    <a:pt x="1262" y="0"/>
                  </a:moveTo>
                  <a:cubicBezTo>
                    <a:pt x="1035" y="0"/>
                    <a:pt x="805" y="16"/>
                    <a:pt x="572" y="50"/>
                  </a:cubicBezTo>
                  <a:cubicBezTo>
                    <a:pt x="418" y="81"/>
                    <a:pt x="232" y="128"/>
                    <a:pt x="139" y="267"/>
                  </a:cubicBezTo>
                  <a:cubicBezTo>
                    <a:pt x="0" y="453"/>
                    <a:pt x="108" y="716"/>
                    <a:pt x="232" y="917"/>
                  </a:cubicBezTo>
                  <a:cubicBezTo>
                    <a:pt x="774" y="1768"/>
                    <a:pt x="1717" y="2293"/>
                    <a:pt x="2630" y="2711"/>
                  </a:cubicBezTo>
                  <a:cubicBezTo>
                    <a:pt x="5450" y="3999"/>
                    <a:pt x="8532" y="4669"/>
                    <a:pt x="11625" y="4669"/>
                  </a:cubicBezTo>
                  <a:cubicBezTo>
                    <a:pt x="12061" y="4669"/>
                    <a:pt x="12497" y="4656"/>
                    <a:pt x="12932" y="4629"/>
                  </a:cubicBezTo>
                  <a:cubicBezTo>
                    <a:pt x="13134" y="4614"/>
                    <a:pt x="13381" y="4552"/>
                    <a:pt x="13412" y="4351"/>
                  </a:cubicBezTo>
                  <a:lnTo>
                    <a:pt x="13180" y="3825"/>
                  </a:lnTo>
                  <a:cubicBezTo>
                    <a:pt x="10999" y="3206"/>
                    <a:pt x="8833" y="2464"/>
                    <a:pt x="6683" y="1737"/>
                  </a:cubicBezTo>
                  <a:cubicBezTo>
                    <a:pt x="4913" y="1128"/>
                    <a:pt x="3179" y="0"/>
                    <a:pt x="1262"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4419875" y="1977850"/>
              <a:ext cx="148125" cy="368575"/>
            </a:xfrm>
            <a:custGeom>
              <a:avLst/>
              <a:gdLst/>
              <a:ahLst/>
              <a:cxnLst/>
              <a:rect l="l" t="t" r="r" b="b"/>
              <a:pathLst>
                <a:path w="5925" h="14743" extrusionOk="0">
                  <a:moveTo>
                    <a:pt x="5105" y="1"/>
                  </a:moveTo>
                  <a:cubicBezTo>
                    <a:pt x="4873" y="16"/>
                    <a:pt x="4656" y="171"/>
                    <a:pt x="4471" y="341"/>
                  </a:cubicBezTo>
                  <a:cubicBezTo>
                    <a:pt x="3543" y="1192"/>
                    <a:pt x="3094" y="2429"/>
                    <a:pt x="2661" y="3620"/>
                  </a:cubicBezTo>
                  <a:cubicBezTo>
                    <a:pt x="1377" y="7225"/>
                    <a:pt x="93" y="10906"/>
                    <a:pt x="0" y="14743"/>
                  </a:cubicBezTo>
                  <a:cubicBezTo>
                    <a:pt x="1068" y="12623"/>
                    <a:pt x="2769" y="9313"/>
                    <a:pt x="3728" y="7147"/>
                  </a:cubicBezTo>
                  <a:cubicBezTo>
                    <a:pt x="4517" y="5415"/>
                    <a:pt x="5182" y="3605"/>
                    <a:pt x="5724" y="1779"/>
                  </a:cubicBezTo>
                  <a:cubicBezTo>
                    <a:pt x="5817" y="1424"/>
                    <a:pt x="5925" y="1052"/>
                    <a:pt x="5848" y="697"/>
                  </a:cubicBezTo>
                  <a:cubicBezTo>
                    <a:pt x="5786" y="341"/>
                    <a:pt x="5476" y="1"/>
                    <a:pt x="510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4489475" y="2124125"/>
              <a:ext cx="156650" cy="411425"/>
            </a:xfrm>
            <a:custGeom>
              <a:avLst/>
              <a:gdLst/>
              <a:ahLst/>
              <a:cxnLst/>
              <a:rect l="l" t="t" r="r" b="b"/>
              <a:pathLst>
                <a:path w="6266" h="16457" extrusionOk="0">
                  <a:moveTo>
                    <a:pt x="5515" y="1"/>
                  </a:moveTo>
                  <a:cubicBezTo>
                    <a:pt x="5203" y="1"/>
                    <a:pt x="4884" y="234"/>
                    <a:pt x="4641" y="476"/>
                  </a:cubicBezTo>
                  <a:cubicBezTo>
                    <a:pt x="3419" y="1714"/>
                    <a:pt x="2630" y="3323"/>
                    <a:pt x="2012" y="4963"/>
                  </a:cubicBezTo>
                  <a:cubicBezTo>
                    <a:pt x="635" y="8613"/>
                    <a:pt x="1" y="12543"/>
                    <a:pt x="171" y="16456"/>
                  </a:cubicBezTo>
                  <a:cubicBezTo>
                    <a:pt x="1161" y="14136"/>
                    <a:pt x="2290" y="11073"/>
                    <a:pt x="3311" y="8768"/>
                  </a:cubicBezTo>
                  <a:cubicBezTo>
                    <a:pt x="4348" y="6401"/>
                    <a:pt x="5260" y="3973"/>
                    <a:pt x="6034" y="1513"/>
                  </a:cubicBezTo>
                  <a:cubicBezTo>
                    <a:pt x="6188" y="987"/>
                    <a:pt x="6266" y="275"/>
                    <a:pt x="5771" y="59"/>
                  </a:cubicBezTo>
                  <a:cubicBezTo>
                    <a:pt x="5687" y="19"/>
                    <a:pt x="5601" y="1"/>
                    <a:pt x="551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4593125" y="2346200"/>
              <a:ext cx="109075" cy="368025"/>
            </a:xfrm>
            <a:custGeom>
              <a:avLst/>
              <a:gdLst/>
              <a:ahLst/>
              <a:cxnLst/>
              <a:rect l="l" t="t" r="r" b="b"/>
              <a:pathLst>
                <a:path w="4363" h="14721" extrusionOk="0">
                  <a:moveTo>
                    <a:pt x="3789" y="0"/>
                  </a:moveTo>
                  <a:cubicBezTo>
                    <a:pt x="3488" y="0"/>
                    <a:pt x="3169" y="303"/>
                    <a:pt x="2986" y="597"/>
                  </a:cubicBezTo>
                  <a:cubicBezTo>
                    <a:pt x="341" y="4696"/>
                    <a:pt x="124" y="9847"/>
                    <a:pt x="0" y="14720"/>
                  </a:cubicBezTo>
                  <a:cubicBezTo>
                    <a:pt x="805" y="12075"/>
                    <a:pt x="2321" y="9383"/>
                    <a:pt x="3141" y="6738"/>
                  </a:cubicBezTo>
                  <a:cubicBezTo>
                    <a:pt x="3760" y="4789"/>
                    <a:pt x="4363" y="2793"/>
                    <a:pt x="4285" y="767"/>
                  </a:cubicBezTo>
                  <a:cubicBezTo>
                    <a:pt x="4270" y="504"/>
                    <a:pt x="4239" y="210"/>
                    <a:pt x="4022" y="71"/>
                  </a:cubicBezTo>
                  <a:cubicBezTo>
                    <a:pt x="3948" y="22"/>
                    <a:pt x="3869" y="0"/>
                    <a:pt x="378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4696375" y="2529200"/>
              <a:ext cx="78150" cy="343575"/>
            </a:xfrm>
            <a:custGeom>
              <a:avLst/>
              <a:gdLst/>
              <a:ahLst/>
              <a:cxnLst/>
              <a:rect l="l" t="t" r="r" b="b"/>
              <a:pathLst>
                <a:path w="3126" h="13743" extrusionOk="0">
                  <a:moveTo>
                    <a:pt x="2125" y="0"/>
                  </a:moveTo>
                  <a:cubicBezTo>
                    <a:pt x="1600" y="0"/>
                    <a:pt x="1146" y="576"/>
                    <a:pt x="929" y="1104"/>
                  </a:cubicBezTo>
                  <a:cubicBezTo>
                    <a:pt x="589" y="1986"/>
                    <a:pt x="434" y="2929"/>
                    <a:pt x="341" y="3873"/>
                  </a:cubicBezTo>
                  <a:cubicBezTo>
                    <a:pt x="1" y="7184"/>
                    <a:pt x="264" y="10540"/>
                    <a:pt x="1099" y="13743"/>
                  </a:cubicBezTo>
                  <a:cubicBezTo>
                    <a:pt x="1548" y="12056"/>
                    <a:pt x="2259" y="10649"/>
                    <a:pt x="2538" y="8932"/>
                  </a:cubicBezTo>
                  <a:cubicBezTo>
                    <a:pt x="2955" y="6487"/>
                    <a:pt x="3126" y="4012"/>
                    <a:pt x="3064" y="1537"/>
                  </a:cubicBezTo>
                  <a:cubicBezTo>
                    <a:pt x="3048" y="949"/>
                    <a:pt x="2909" y="222"/>
                    <a:pt x="2352" y="37"/>
                  </a:cubicBezTo>
                  <a:cubicBezTo>
                    <a:pt x="2275" y="12"/>
                    <a:pt x="2199" y="0"/>
                    <a:pt x="21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4163475" y="1977475"/>
              <a:ext cx="239775" cy="303600"/>
            </a:xfrm>
            <a:custGeom>
              <a:avLst/>
              <a:gdLst/>
              <a:ahLst/>
              <a:cxnLst/>
              <a:rect l="l" t="t" r="r" b="b"/>
              <a:pathLst>
                <a:path w="9591" h="12144" extrusionOk="0">
                  <a:moveTo>
                    <a:pt x="0" y="0"/>
                  </a:moveTo>
                  <a:cubicBezTo>
                    <a:pt x="232" y="418"/>
                    <a:pt x="480" y="835"/>
                    <a:pt x="727" y="1238"/>
                  </a:cubicBezTo>
                  <a:cubicBezTo>
                    <a:pt x="3125" y="5136"/>
                    <a:pt x="6018" y="8725"/>
                    <a:pt x="9282" y="11927"/>
                  </a:cubicBezTo>
                  <a:cubicBezTo>
                    <a:pt x="9390" y="11989"/>
                    <a:pt x="9498" y="12066"/>
                    <a:pt x="9591" y="12143"/>
                  </a:cubicBezTo>
                  <a:cubicBezTo>
                    <a:pt x="8137" y="10364"/>
                    <a:pt x="6327" y="8183"/>
                    <a:pt x="5151" y="6203"/>
                  </a:cubicBezTo>
                  <a:cubicBezTo>
                    <a:pt x="3867" y="4038"/>
                    <a:pt x="2537" y="1841"/>
                    <a:pt x="588" y="248"/>
                  </a:cubicBezTo>
                  <a:cubicBezTo>
                    <a:pt x="449" y="124"/>
                    <a:pt x="278"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4194400" y="2227550"/>
              <a:ext cx="263000" cy="225625"/>
            </a:xfrm>
            <a:custGeom>
              <a:avLst/>
              <a:gdLst/>
              <a:ahLst/>
              <a:cxnLst/>
              <a:rect l="l" t="t" r="r" b="b"/>
              <a:pathLst>
                <a:path w="10520" h="9025" extrusionOk="0">
                  <a:moveTo>
                    <a:pt x="405" y="0"/>
                  </a:moveTo>
                  <a:cubicBezTo>
                    <a:pt x="262" y="0"/>
                    <a:pt x="120" y="38"/>
                    <a:pt x="1" y="114"/>
                  </a:cubicBezTo>
                  <a:cubicBezTo>
                    <a:pt x="2754" y="3749"/>
                    <a:pt x="6652" y="6472"/>
                    <a:pt x="10520" y="9024"/>
                  </a:cubicBezTo>
                  <a:cubicBezTo>
                    <a:pt x="8834" y="7369"/>
                    <a:pt x="6761" y="4817"/>
                    <a:pt x="5059" y="3285"/>
                  </a:cubicBezTo>
                  <a:cubicBezTo>
                    <a:pt x="3899" y="2264"/>
                    <a:pt x="2677" y="1305"/>
                    <a:pt x="1408" y="423"/>
                  </a:cubicBezTo>
                  <a:cubicBezTo>
                    <a:pt x="1161" y="253"/>
                    <a:pt x="898" y="68"/>
                    <a:pt x="588" y="21"/>
                  </a:cubicBezTo>
                  <a:cubicBezTo>
                    <a:pt x="528" y="7"/>
                    <a:pt x="466" y="0"/>
                    <a:pt x="40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4264025" y="2477625"/>
              <a:ext cx="278450" cy="158475"/>
            </a:xfrm>
            <a:custGeom>
              <a:avLst/>
              <a:gdLst/>
              <a:ahLst/>
              <a:cxnLst/>
              <a:rect l="l" t="t" r="r" b="b"/>
              <a:pathLst>
                <a:path w="11138" h="6339" extrusionOk="0">
                  <a:moveTo>
                    <a:pt x="657" y="1"/>
                  </a:moveTo>
                  <a:cubicBezTo>
                    <a:pt x="588" y="1"/>
                    <a:pt x="518" y="9"/>
                    <a:pt x="449" y="27"/>
                  </a:cubicBezTo>
                  <a:cubicBezTo>
                    <a:pt x="248" y="89"/>
                    <a:pt x="93" y="243"/>
                    <a:pt x="0" y="444"/>
                  </a:cubicBezTo>
                  <a:cubicBezTo>
                    <a:pt x="3419" y="2920"/>
                    <a:pt x="7178" y="4915"/>
                    <a:pt x="11138" y="6338"/>
                  </a:cubicBezTo>
                  <a:cubicBezTo>
                    <a:pt x="9637" y="5333"/>
                    <a:pt x="7982" y="3941"/>
                    <a:pt x="6513" y="2951"/>
                  </a:cubicBezTo>
                  <a:cubicBezTo>
                    <a:pt x="4888" y="1837"/>
                    <a:pt x="3140" y="909"/>
                    <a:pt x="1315" y="166"/>
                  </a:cubicBezTo>
                  <a:cubicBezTo>
                    <a:pt x="1102" y="83"/>
                    <a:pt x="881" y="1"/>
                    <a:pt x="65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4328975" y="2690125"/>
              <a:ext cx="322950" cy="101050"/>
            </a:xfrm>
            <a:custGeom>
              <a:avLst/>
              <a:gdLst/>
              <a:ahLst/>
              <a:cxnLst/>
              <a:rect l="l" t="t" r="r" b="b"/>
              <a:pathLst>
                <a:path w="12918" h="4042" extrusionOk="0">
                  <a:moveTo>
                    <a:pt x="907" y="0"/>
                  </a:moveTo>
                  <a:cubicBezTo>
                    <a:pt x="680" y="0"/>
                    <a:pt x="450" y="16"/>
                    <a:pt x="217" y="50"/>
                  </a:cubicBezTo>
                  <a:cubicBezTo>
                    <a:pt x="156" y="66"/>
                    <a:pt x="78" y="81"/>
                    <a:pt x="1" y="112"/>
                  </a:cubicBezTo>
                  <a:cubicBezTo>
                    <a:pt x="140" y="174"/>
                    <a:pt x="295" y="236"/>
                    <a:pt x="434" y="282"/>
                  </a:cubicBezTo>
                  <a:cubicBezTo>
                    <a:pt x="4472" y="1953"/>
                    <a:pt x="8602" y="3639"/>
                    <a:pt x="12918" y="4042"/>
                  </a:cubicBezTo>
                  <a:lnTo>
                    <a:pt x="12825" y="3825"/>
                  </a:lnTo>
                  <a:cubicBezTo>
                    <a:pt x="10644" y="3206"/>
                    <a:pt x="8478" y="2464"/>
                    <a:pt x="6328" y="1737"/>
                  </a:cubicBezTo>
                  <a:cubicBezTo>
                    <a:pt x="4558" y="1128"/>
                    <a:pt x="2824" y="0"/>
                    <a:pt x="90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4420250" y="1977850"/>
              <a:ext cx="136550" cy="361625"/>
            </a:xfrm>
            <a:custGeom>
              <a:avLst/>
              <a:gdLst/>
              <a:ahLst/>
              <a:cxnLst/>
              <a:rect l="l" t="t" r="r" b="b"/>
              <a:pathLst>
                <a:path w="5462" h="14465" extrusionOk="0">
                  <a:moveTo>
                    <a:pt x="5090" y="1"/>
                  </a:moveTo>
                  <a:cubicBezTo>
                    <a:pt x="4858" y="16"/>
                    <a:pt x="4641" y="171"/>
                    <a:pt x="4456" y="341"/>
                  </a:cubicBezTo>
                  <a:cubicBezTo>
                    <a:pt x="3528" y="1192"/>
                    <a:pt x="3079" y="2429"/>
                    <a:pt x="2646" y="3620"/>
                  </a:cubicBezTo>
                  <a:cubicBezTo>
                    <a:pt x="1393" y="7132"/>
                    <a:pt x="140" y="10736"/>
                    <a:pt x="1" y="14464"/>
                  </a:cubicBezTo>
                  <a:cubicBezTo>
                    <a:pt x="1377" y="9530"/>
                    <a:pt x="3203" y="4719"/>
                    <a:pt x="5461" y="109"/>
                  </a:cubicBezTo>
                  <a:cubicBezTo>
                    <a:pt x="5353" y="47"/>
                    <a:pt x="5229" y="1"/>
                    <a:pt x="509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4489475" y="2124125"/>
              <a:ext cx="148150" cy="411425"/>
            </a:xfrm>
            <a:custGeom>
              <a:avLst/>
              <a:gdLst/>
              <a:ahLst/>
              <a:cxnLst/>
              <a:rect l="l" t="t" r="r" b="b"/>
              <a:pathLst>
                <a:path w="5926" h="16457" extrusionOk="0">
                  <a:moveTo>
                    <a:pt x="5515" y="1"/>
                  </a:moveTo>
                  <a:cubicBezTo>
                    <a:pt x="5203" y="1"/>
                    <a:pt x="4884" y="234"/>
                    <a:pt x="4641" y="476"/>
                  </a:cubicBezTo>
                  <a:cubicBezTo>
                    <a:pt x="3419" y="1714"/>
                    <a:pt x="2630" y="3323"/>
                    <a:pt x="2012" y="4963"/>
                  </a:cubicBezTo>
                  <a:cubicBezTo>
                    <a:pt x="635" y="8613"/>
                    <a:pt x="1" y="12543"/>
                    <a:pt x="171" y="16456"/>
                  </a:cubicBezTo>
                  <a:cubicBezTo>
                    <a:pt x="171" y="16441"/>
                    <a:pt x="186" y="16425"/>
                    <a:pt x="186" y="16410"/>
                  </a:cubicBezTo>
                  <a:cubicBezTo>
                    <a:pt x="697" y="10624"/>
                    <a:pt x="2692" y="4978"/>
                    <a:pt x="5925" y="152"/>
                  </a:cubicBezTo>
                  <a:cubicBezTo>
                    <a:pt x="5879" y="121"/>
                    <a:pt x="5833" y="74"/>
                    <a:pt x="5771" y="59"/>
                  </a:cubicBezTo>
                  <a:cubicBezTo>
                    <a:pt x="5687" y="19"/>
                    <a:pt x="5601" y="1"/>
                    <a:pt x="551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4593500" y="2346200"/>
              <a:ext cx="102125" cy="356025"/>
            </a:xfrm>
            <a:custGeom>
              <a:avLst/>
              <a:gdLst/>
              <a:ahLst/>
              <a:cxnLst/>
              <a:rect l="l" t="t" r="r" b="b"/>
              <a:pathLst>
                <a:path w="4085" h="14241" extrusionOk="0">
                  <a:moveTo>
                    <a:pt x="3774" y="0"/>
                  </a:moveTo>
                  <a:cubicBezTo>
                    <a:pt x="3473" y="0"/>
                    <a:pt x="3154" y="303"/>
                    <a:pt x="2971" y="597"/>
                  </a:cubicBezTo>
                  <a:cubicBezTo>
                    <a:pt x="403" y="4557"/>
                    <a:pt x="125" y="9507"/>
                    <a:pt x="1" y="14241"/>
                  </a:cubicBezTo>
                  <a:cubicBezTo>
                    <a:pt x="125" y="13452"/>
                    <a:pt x="310" y="12663"/>
                    <a:pt x="496" y="11874"/>
                  </a:cubicBezTo>
                  <a:cubicBezTo>
                    <a:pt x="1409" y="7898"/>
                    <a:pt x="2383" y="3830"/>
                    <a:pt x="4085" y="148"/>
                  </a:cubicBezTo>
                  <a:cubicBezTo>
                    <a:pt x="4054" y="133"/>
                    <a:pt x="4038" y="102"/>
                    <a:pt x="4007" y="71"/>
                  </a:cubicBezTo>
                  <a:cubicBezTo>
                    <a:pt x="3933" y="22"/>
                    <a:pt x="3854" y="0"/>
                    <a:pt x="37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4696375" y="2529200"/>
              <a:ext cx="63075" cy="340875"/>
            </a:xfrm>
            <a:custGeom>
              <a:avLst/>
              <a:gdLst/>
              <a:ahLst/>
              <a:cxnLst/>
              <a:rect l="l" t="t" r="r" b="b"/>
              <a:pathLst>
                <a:path w="2523" h="13635" extrusionOk="0">
                  <a:moveTo>
                    <a:pt x="2125" y="0"/>
                  </a:moveTo>
                  <a:cubicBezTo>
                    <a:pt x="1600" y="0"/>
                    <a:pt x="1146" y="576"/>
                    <a:pt x="929" y="1104"/>
                  </a:cubicBezTo>
                  <a:cubicBezTo>
                    <a:pt x="589" y="1986"/>
                    <a:pt x="434" y="2929"/>
                    <a:pt x="341" y="3873"/>
                  </a:cubicBezTo>
                  <a:cubicBezTo>
                    <a:pt x="1" y="7137"/>
                    <a:pt x="264" y="10463"/>
                    <a:pt x="1084" y="13634"/>
                  </a:cubicBezTo>
                  <a:cubicBezTo>
                    <a:pt x="1146" y="9102"/>
                    <a:pt x="1625" y="4569"/>
                    <a:pt x="2522" y="114"/>
                  </a:cubicBezTo>
                  <a:cubicBezTo>
                    <a:pt x="2476" y="83"/>
                    <a:pt x="2414" y="52"/>
                    <a:pt x="2352" y="37"/>
                  </a:cubicBezTo>
                  <a:cubicBezTo>
                    <a:pt x="2275" y="12"/>
                    <a:pt x="2199" y="0"/>
                    <a:pt x="212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4339825" y="1739050"/>
              <a:ext cx="62275" cy="410525"/>
            </a:xfrm>
            <a:custGeom>
              <a:avLst/>
              <a:gdLst/>
              <a:ahLst/>
              <a:cxnLst/>
              <a:rect l="l" t="t" r="r" b="b"/>
              <a:pathLst>
                <a:path w="2491" h="16421" extrusionOk="0">
                  <a:moveTo>
                    <a:pt x="2135" y="1"/>
                  </a:moveTo>
                  <a:cubicBezTo>
                    <a:pt x="1806" y="1"/>
                    <a:pt x="1477" y="172"/>
                    <a:pt x="1330" y="534"/>
                  </a:cubicBezTo>
                  <a:cubicBezTo>
                    <a:pt x="387" y="2792"/>
                    <a:pt x="0" y="5268"/>
                    <a:pt x="31" y="7712"/>
                  </a:cubicBezTo>
                  <a:cubicBezTo>
                    <a:pt x="62" y="10666"/>
                    <a:pt x="681" y="13590"/>
                    <a:pt x="1516" y="16421"/>
                  </a:cubicBezTo>
                  <a:cubicBezTo>
                    <a:pt x="1516" y="16390"/>
                    <a:pt x="1516" y="16344"/>
                    <a:pt x="1531" y="16313"/>
                  </a:cubicBezTo>
                  <a:cubicBezTo>
                    <a:pt x="789" y="10914"/>
                    <a:pt x="1114" y="5360"/>
                    <a:pt x="2491" y="70"/>
                  </a:cubicBezTo>
                  <a:cubicBezTo>
                    <a:pt x="2378" y="24"/>
                    <a:pt x="2256" y="1"/>
                    <a:pt x="21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4340575" y="1902050"/>
              <a:ext cx="67325" cy="247525"/>
            </a:xfrm>
            <a:custGeom>
              <a:avLst/>
              <a:gdLst/>
              <a:ahLst/>
              <a:cxnLst/>
              <a:rect l="l" t="t" r="r" b="b"/>
              <a:pathLst>
                <a:path w="2693" h="9901" extrusionOk="0">
                  <a:moveTo>
                    <a:pt x="16" y="1"/>
                  </a:moveTo>
                  <a:cubicBezTo>
                    <a:pt x="1" y="403"/>
                    <a:pt x="1" y="805"/>
                    <a:pt x="1" y="1192"/>
                  </a:cubicBezTo>
                  <a:cubicBezTo>
                    <a:pt x="32" y="4146"/>
                    <a:pt x="651" y="7070"/>
                    <a:pt x="1486" y="9901"/>
                  </a:cubicBezTo>
                  <a:cubicBezTo>
                    <a:pt x="1501" y="7766"/>
                    <a:pt x="2337" y="4951"/>
                    <a:pt x="2507" y="2831"/>
                  </a:cubicBezTo>
                  <a:cubicBezTo>
                    <a:pt x="2569" y="2058"/>
                    <a:pt x="2631" y="1284"/>
                    <a:pt x="2693" y="511"/>
                  </a:cubicBezTo>
                  <a:lnTo>
                    <a:pt x="2693" y="511"/>
                  </a:lnTo>
                  <a:cubicBezTo>
                    <a:pt x="2399" y="1284"/>
                    <a:pt x="2058" y="2042"/>
                    <a:pt x="1594" y="2739"/>
                  </a:cubicBezTo>
                  <a:cubicBezTo>
                    <a:pt x="1532" y="2831"/>
                    <a:pt x="1455" y="2940"/>
                    <a:pt x="1331" y="2955"/>
                  </a:cubicBezTo>
                  <a:cubicBezTo>
                    <a:pt x="1177" y="2955"/>
                    <a:pt x="1084" y="2800"/>
                    <a:pt x="1022" y="2661"/>
                  </a:cubicBezTo>
                  <a:cubicBezTo>
                    <a:pt x="635" y="1795"/>
                    <a:pt x="295" y="913"/>
                    <a:pt x="1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4204075" y="2063325"/>
              <a:ext cx="199175" cy="217750"/>
            </a:xfrm>
            <a:custGeom>
              <a:avLst/>
              <a:gdLst/>
              <a:ahLst/>
              <a:cxnLst/>
              <a:rect l="l" t="t" r="r" b="b"/>
              <a:pathLst>
                <a:path w="7967" h="8710" extrusionOk="0">
                  <a:moveTo>
                    <a:pt x="1779" y="0"/>
                  </a:moveTo>
                  <a:lnTo>
                    <a:pt x="3048" y="3233"/>
                  </a:lnTo>
                  <a:cubicBezTo>
                    <a:pt x="2027" y="2707"/>
                    <a:pt x="1006" y="2166"/>
                    <a:pt x="0" y="1609"/>
                  </a:cubicBezTo>
                  <a:lnTo>
                    <a:pt x="0" y="1609"/>
                  </a:lnTo>
                  <a:cubicBezTo>
                    <a:pt x="635" y="2475"/>
                    <a:pt x="1346" y="3295"/>
                    <a:pt x="2120" y="4053"/>
                  </a:cubicBezTo>
                  <a:cubicBezTo>
                    <a:pt x="3899" y="5801"/>
                    <a:pt x="5941" y="7255"/>
                    <a:pt x="7967" y="8709"/>
                  </a:cubicBezTo>
                  <a:cubicBezTo>
                    <a:pt x="6513" y="6930"/>
                    <a:pt x="4703" y="4749"/>
                    <a:pt x="3527" y="2769"/>
                  </a:cubicBezTo>
                  <a:cubicBezTo>
                    <a:pt x="2970" y="1841"/>
                    <a:pt x="2398" y="897"/>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4261700" y="2299600"/>
              <a:ext cx="201125" cy="158600"/>
            </a:xfrm>
            <a:custGeom>
              <a:avLst/>
              <a:gdLst/>
              <a:ahLst/>
              <a:cxnLst/>
              <a:rect l="l" t="t" r="r" b="b"/>
              <a:pathLst>
                <a:path w="8045" h="6344" extrusionOk="0">
                  <a:moveTo>
                    <a:pt x="1903" y="1"/>
                  </a:moveTo>
                  <a:lnTo>
                    <a:pt x="1903" y="1"/>
                  </a:lnTo>
                  <a:cubicBezTo>
                    <a:pt x="2491" y="991"/>
                    <a:pt x="3063" y="1981"/>
                    <a:pt x="3589" y="3002"/>
                  </a:cubicBezTo>
                  <a:cubicBezTo>
                    <a:pt x="3448" y="3073"/>
                    <a:pt x="3297" y="3101"/>
                    <a:pt x="3141" y="3101"/>
                  </a:cubicBezTo>
                  <a:cubicBezTo>
                    <a:pt x="2855" y="3101"/>
                    <a:pt x="2555" y="3004"/>
                    <a:pt x="2274" y="2894"/>
                  </a:cubicBezTo>
                  <a:cubicBezTo>
                    <a:pt x="1501" y="2615"/>
                    <a:pt x="743" y="2290"/>
                    <a:pt x="0" y="1919"/>
                  </a:cubicBezTo>
                  <a:lnTo>
                    <a:pt x="0" y="1919"/>
                  </a:lnTo>
                  <a:cubicBezTo>
                    <a:pt x="928" y="2785"/>
                    <a:pt x="1872" y="3621"/>
                    <a:pt x="2924" y="4332"/>
                  </a:cubicBezTo>
                  <a:cubicBezTo>
                    <a:pt x="4440" y="5384"/>
                    <a:pt x="6188" y="6173"/>
                    <a:pt x="8044" y="6343"/>
                  </a:cubicBezTo>
                  <a:cubicBezTo>
                    <a:pt x="6312" y="4704"/>
                    <a:pt x="4146" y="1997"/>
                    <a:pt x="2367" y="403"/>
                  </a:cubicBezTo>
                  <a:cubicBezTo>
                    <a:pt x="2212" y="264"/>
                    <a:pt x="2058" y="140"/>
                    <a:pt x="190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4342900" y="2533575"/>
              <a:ext cx="204225" cy="105625"/>
            </a:xfrm>
            <a:custGeom>
              <a:avLst/>
              <a:gdLst/>
              <a:ahLst/>
              <a:cxnLst/>
              <a:rect l="l" t="t" r="r" b="b"/>
              <a:pathLst>
                <a:path w="8169" h="4225" extrusionOk="0">
                  <a:moveTo>
                    <a:pt x="2275" y="1"/>
                  </a:moveTo>
                  <a:lnTo>
                    <a:pt x="2275" y="1"/>
                  </a:lnTo>
                  <a:cubicBezTo>
                    <a:pt x="2770" y="558"/>
                    <a:pt x="3265" y="1130"/>
                    <a:pt x="3729" y="1703"/>
                  </a:cubicBezTo>
                  <a:cubicBezTo>
                    <a:pt x="3822" y="1826"/>
                    <a:pt x="3930" y="1996"/>
                    <a:pt x="3853" y="2136"/>
                  </a:cubicBezTo>
                  <a:cubicBezTo>
                    <a:pt x="3803" y="2235"/>
                    <a:pt x="3674" y="2264"/>
                    <a:pt x="3554" y="2264"/>
                  </a:cubicBezTo>
                  <a:cubicBezTo>
                    <a:pt x="3523" y="2264"/>
                    <a:pt x="3494" y="2263"/>
                    <a:pt x="3466" y="2259"/>
                  </a:cubicBezTo>
                  <a:cubicBezTo>
                    <a:pt x="2306" y="2198"/>
                    <a:pt x="1146" y="2074"/>
                    <a:pt x="1" y="1873"/>
                  </a:cubicBezTo>
                  <a:lnTo>
                    <a:pt x="1" y="1873"/>
                  </a:lnTo>
                  <a:cubicBezTo>
                    <a:pt x="774" y="2306"/>
                    <a:pt x="1579" y="2662"/>
                    <a:pt x="2414" y="2956"/>
                  </a:cubicBezTo>
                  <a:cubicBezTo>
                    <a:pt x="4270" y="3605"/>
                    <a:pt x="6219" y="3946"/>
                    <a:pt x="8169" y="4224"/>
                  </a:cubicBezTo>
                  <a:cubicBezTo>
                    <a:pt x="6622" y="3219"/>
                    <a:pt x="4889" y="1734"/>
                    <a:pt x="3358" y="713"/>
                  </a:cubicBezTo>
                  <a:cubicBezTo>
                    <a:pt x="3002" y="465"/>
                    <a:pt x="2631" y="233"/>
                    <a:pt x="227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4477500" y="2745900"/>
              <a:ext cx="177925" cy="60850"/>
            </a:xfrm>
            <a:custGeom>
              <a:avLst/>
              <a:gdLst/>
              <a:ahLst/>
              <a:cxnLst/>
              <a:rect l="l" t="t" r="r" b="b"/>
              <a:pathLst>
                <a:path w="7117" h="2434" extrusionOk="0">
                  <a:moveTo>
                    <a:pt x="1872" y="1"/>
                  </a:moveTo>
                  <a:cubicBezTo>
                    <a:pt x="2150" y="248"/>
                    <a:pt x="2429" y="496"/>
                    <a:pt x="2707" y="728"/>
                  </a:cubicBezTo>
                  <a:cubicBezTo>
                    <a:pt x="2846" y="851"/>
                    <a:pt x="2986" y="1006"/>
                    <a:pt x="2955" y="1176"/>
                  </a:cubicBezTo>
                  <a:cubicBezTo>
                    <a:pt x="2908" y="1362"/>
                    <a:pt x="2676" y="1439"/>
                    <a:pt x="2475" y="1470"/>
                  </a:cubicBezTo>
                  <a:cubicBezTo>
                    <a:pt x="1655" y="1609"/>
                    <a:pt x="835" y="1702"/>
                    <a:pt x="0" y="1764"/>
                  </a:cubicBezTo>
                  <a:cubicBezTo>
                    <a:pt x="1757" y="2216"/>
                    <a:pt x="3565" y="2433"/>
                    <a:pt x="5374" y="2433"/>
                  </a:cubicBezTo>
                  <a:cubicBezTo>
                    <a:pt x="5795" y="2433"/>
                    <a:pt x="6216" y="2422"/>
                    <a:pt x="6636" y="2398"/>
                  </a:cubicBezTo>
                  <a:cubicBezTo>
                    <a:pt x="6838" y="2383"/>
                    <a:pt x="7085" y="2321"/>
                    <a:pt x="7116" y="2120"/>
                  </a:cubicBezTo>
                  <a:lnTo>
                    <a:pt x="6884" y="1594"/>
                  </a:lnTo>
                  <a:cubicBezTo>
                    <a:pt x="5198" y="1114"/>
                    <a:pt x="3527" y="573"/>
                    <a:pt x="18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4419875" y="2104300"/>
              <a:ext cx="114875" cy="242125"/>
            </a:xfrm>
            <a:custGeom>
              <a:avLst/>
              <a:gdLst/>
              <a:ahLst/>
              <a:cxnLst/>
              <a:rect l="l" t="t" r="r" b="b"/>
              <a:pathLst>
                <a:path w="4595" h="9685" extrusionOk="0">
                  <a:moveTo>
                    <a:pt x="4595" y="1"/>
                  </a:moveTo>
                  <a:lnTo>
                    <a:pt x="4595" y="1"/>
                  </a:lnTo>
                  <a:cubicBezTo>
                    <a:pt x="3775" y="1177"/>
                    <a:pt x="2955" y="2352"/>
                    <a:pt x="2119" y="3528"/>
                  </a:cubicBezTo>
                  <a:cubicBezTo>
                    <a:pt x="2073" y="3590"/>
                    <a:pt x="2011" y="3667"/>
                    <a:pt x="1918" y="3683"/>
                  </a:cubicBezTo>
                  <a:cubicBezTo>
                    <a:pt x="1907" y="3685"/>
                    <a:pt x="1896" y="3685"/>
                    <a:pt x="1886" y="3685"/>
                  </a:cubicBezTo>
                  <a:cubicBezTo>
                    <a:pt x="1724" y="3685"/>
                    <a:pt x="1654" y="3470"/>
                    <a:pt x="1640" y="3296"/>
                  </a:cubicBezTo>
                  <a:cubicBezTo>
                    <a:pt x="1594" y="2801"/>
                    <a:pt x="1563" y="2306"/>
                    <a:pt x="1547" y="1795"/>
                  </a:cubicBezTo>
                  <a:cubicBezTo>
                    <a:pt x="727" y="4379"/>
                    <a:pt x="62" y="6993"/>
                    <a:pt x="0" y="9685"/>
                  </a:cubicBezTo>
                  <a:cubicBezTo>
                    <a:pt x="1068" y="7565"/>
                    <a:pt x="2769" y="4255"/>
                    <a:pt x="3728" y="2089"/>
                  </a:cubicBezTo>
                  <a:cubicBezTo>
                    <a:pt x="4038" y="1409"/>
                    <a:pt x="4332" y="713"/>
                    <a:pt x="459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4489875" y="2281425"/>
              <a:ext cx="84325" cy="254125"/>
            </a:xfrm>
            <a:custGeom>
              <a:avLst/>
              <a:gdLst/>
              <a:ahLst/>
              <a:cxnLst/>
              <a:rect l="l" t="t" r="r" b="b"/>
              <a:pathLst>
                <a:path w="3373" h="10165" extrusionOk="0">
                  <a:moveTo>
                    <a:pt x="1532" y="1"/>
                  </a:moveTo>
                  <a:lnTo>
                    <a:pt x="1532" y="1"/>
                  </a:lnTo>
                  <a:cubicBezTo>
                    <a:pt x="480" y="3265"/>
                    <a:pt x="0" y="6730"/>
                    <a:pt x="155" y="10164"/>
                  </a:cubicBezTo>
                  <a:cubicBezTo>
                    <a:pt x="1145" y="7844"/>
                    <a:pt x="2274" y="4781"/>
                    <a:pt x="3295" y="2476"/>
                  </a:cubicBezTo>
                  <a:cubicBezTo>
                    <a:pt x="3326" y="2430"/>
                    <a:pt x="3342" y="2368"/>
                    <a:pt x="3372" y="2306"/>
                  </a:cubicBezTo>
                  <a:lnTo>
                    <a:pt x="3372" y="2306"/>
                  </a:lnTo>
                  <a:cubicBezTo>
                    <a:pt x="2754" y="3079"/>
                    <a:pt x="2135" y="3853"/>
                    <a:pt x="1501" y="4595"/>
                  </a:cubicBezTo>
                  <a:cubicBezTo>
                    <a:pt x="1160" y="3605"/>
                    <a:pt x="1191" y="2538"/>
                    <a:pt x="1315" y="1501"/>
                  </a:cubicBezTo>
                  <a:cubicBezTo>
                    <a:pt x="1361" y="991"/>
                    <a:pt x="1454" y="496"/>
                    <a:pt x="153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4593125" y="2479450"/>
              <a:ext cx="89350" cy="234775"/>
            </a:xfrm>
            <a:custGeom>
              <a:avLst/>
              <a:gdLst/>
              <a:ahLst/>
              <a:cxnLst/>
              <a:rect l="l" t="t" r="r" b="b"/>
              <a:pathLst>
                <a:path w="3574" h="9391" extrusionOk="0">
                  <a:moveTo>
                    <a:pt x="975" y="0"/>
                  </a:moveTo>
                  <a:cubicBezTo>
                    <a:pt x="202" y="3001"/>
                    <a:pt x="78" y="6265"/>
                    <a:pt x="0" y="9390"/>
                  </a:cubicBezTo>
                  <a:cubicBezTo>
                    <a:pt x="805" y="6745"/>
                    <a:pt x="2321" y="4053"/>
                    <a:pt x="3141" y="1408"/>
                  </a:cubicBezTo>
                  <a:cubicBezTo>
                    <a:pt x="3295" y="944"/>
                    <a:pt x="3435" y="495"/>
                    <a:pt x="3574" y="16"/>
                  </a:cubicBezTo>
                  <a:lnTo>
                    <a:pt x="3574" y="16"/>
                  </a:lnTo>
                  <a:cubicBezTo>
                    <a:pt x="2847" y="1068"/>
                    <a:pt x="2104" y="2104"/>
                    <a:pt x="1315" y="3125"/>
                  </a:cubicBezTo>
                  <a:cubicBezTo>
                    <a:pt x="1099" y="2089"/>
                    <a:pt x="1006" y="1052"/>
                    <a:pt x="97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4700625" y="2673200"/>
              <a:ext cx="69250" cy="199575"/>
            </a:xfrm>
            <a:custGeom>
              <a:avLst/>
              <a:gdLst/>
              <a:ahLst/>
              <a:cxnLst/>
              <a:rect l="l" t="t" r="r" b="b"/>
              <a:pathLst>
                <a:path w="2770" h="7983" extrusionOk="0">
                  <a:moveTo>
                    <a:pt x="2770" y="0"/>
                  </a:moveTo>
                  <a:lnTo>
                    <a:pt x="2770" y="0"/>
                  </a:lnTo>
                  <a:cubicBezTo>
                    <a:pt x="2383" y="975"/>
                    <a:pt x="1996" y="1934"/>
                    <a:pt x="1594" y="2909"/>
                  </a:cubicBezTo>
                  <a:cubicBezTo>
                    <a:pt x="1517" y="3094"/>
                    <a:pt x="1409" y="3311"/>
                    <a:pt x="1208" y="3311"/>
                  </a:cubicBezTo>
                  <a:cubicBezTo>
                    <a:pt x="1201" y="3311"/>
                    <a:pt x="1194" y="3312"/>
                    <a:pt x="1187" y="3312"/>
                  </a:cubicBezTo>
                  <a:cubicBezTo>
                    <a:pt x="982" y="3312"/>
                    <a:pt x="849" y="3088"/>
                    <a:pt x="759" y="2893"/>
                  </a:cubicBezTo>
                  <a:cubicBezTo>
                    <a:pt x="465" y="2182"/>
                    <a:pt x="218" y="1454"/>
                    <a:pt x="32" y="696"/>
                  </a:cubicBezTo>
                  <a:lnTo>
                    <a:pt x="32" y="696"/>
                  </a:lnTo>
                  <a:cubicBezTo>
                    <a:pt x="1" y="3156"/>
                    <a:pt x="310" y="5616"/>
                    <a:pt x="929" y="7983"/>
                  </a:cubicBezTo>
                  <a:cubicBezTo>
                    <a:pt x="1378" y="6296"/>
                    <a:pt x="2089" y="4889"/>
                    <a:pt x="2368" y="3172"/>
                  </a:cubicBezTo>
                  <a:cubicBezTo>
                    <a:pt x="2553" y="2120"/>
                    <a:pt x="2677" y="1052"/>
                    <a:pt x="277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8"/>
          <p:cNvGrpSpPr/>
          <p:nvPr/>
        </p:nvGrpSpPr>
        <p:grpSpPr>
          <a:xfrm rot="-8635151">
            <a:off x="5419404" y="-38162"/>
            <a:ext cx="488219" cy="625870"/>
            <a:chOff x="3905125" y="2252100"/>
            <a:chExt cx="254875" cy="326750"/>
          </a:xfrm>
        </p:grpSpPr>
        <p:sp>
          <p:nvSpPr>
            <p:cNvPr id="1705" name="Google Shape;1705;p38"/>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38"/>
          <p:cNvGrpSpPr/>
          <p:nvPr/>
        </p:nvGrpSpPr>
        <p:grpSpPr>
          <a:xfrm rot="-10480796">
            <a:off x="2937040" y="-54398"/>
            <a:ext cx="586158" cy="793398"/>
            <a:chOff x="3051600" y="3618575"/>
            <a:chExt cx="498150" cy="674275"/>
          </a:xfrm>
        </p:grpSpPr>
        <p:sp>
          <p:nvSpPr>
            <p:cNvPr id="1721" name="Google Shape;1721;p38"/>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1722" name="Google Shape;1722;p38"/>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8"/>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8"/>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8"/>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8"/>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0"/>
        <p:cNvGrpSpPr/>
        <p:nvPr/>
      </p:nvGrpSpPr>
      <p:grpSpPr>
        <a:xfrm>
          <a:off x="0" y="0"/>
          <a:ext cx="0" cy="0"/>
          <a:chOff x="0" y="0"/>
          <a:chExt cx="0" cy="0"/>
        </a:xfrm>
      </p:grpSpPr>
      <p:pic>
        <p:nvPicPr>
          <p:cNvPr id="161" name="Google Shape;161;p5"/>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162" name="Google Shape;162;p5"/>
          <p:cNvSpPr txBox="1">
            <a:spLocks noGrp="1"/>
          </p:cNvSpPr>
          <p:nvPr>
            <p:ph type="subTitle" idx="1"/>
          </p:nvPr>
        </p:nvSpPr>
        <p:spPr>
          <a:xfrm>
            <a:off x="1068204" y="2642100"/>
            <a:ext cx="3128700" cy="38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63" name="Google Shape;163;p5"/>
          <p:cNvSpPr txBox="1">
            <a:spLocks noGrp="1"/>
          </p:cNvSpPr>
          <p:nvPr>
            <p:ph type="subTitle" idx="2"/>
          </p:nvPr>
        </p:nvSpPr>
        <p:spPr>
          <a:xfrm>
            <a:off x="4949605" y="2642100"/>
            <a:ext cx="3128700" cy="3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000">
                <a:solidFill>
                  <a:schemeClr val="accent1"/>
                </a:solidFill>
                <a:latin typeface="Patua One" panose="02000000000000000000"/>
                <a:ea typeface="Patua One" panose="02000000000000000000"/>
                <a:cs typeface="Patua One" panose="02000000000000000000"/>
                <a:sym typeface="Patua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64" name="Google Shape;164;p5"/>
          <p:cNvSpPr txBox="1">
            <a:spLocks noGrp="1"/>
          </p:cNvSpPr>
          <p:nvPr>
            <p:ph type="subTitle" idx="3"/>
          </p:nvPr>
        </p:nvSpPr>
        <p:spPr>
          <a:xfrm>
            <a:off x="1068175" y="3073373"/>
            <a:ext cx="3128700" cy="10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5"/>
          <p:cNvSpPr txBox="1">
            <a:spLocks noGrp="1"/>
          </p:cNvSpPr>
          <p:nvPr>
            <p:ph type="subTitle" idx="4"/>
          </p:nvPr>
        </p:nvSpPr>
        <p:spPr>
          <a:xfrm>
            <a:off x="4949599" y="3073372"/>
            <a:ext cx="3128700" cy="10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5"/>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7" name="Google Shape;167;p5"/>
          <p:cNvGrpSpPr/>
          <p:nvPr/>
        </p:nvGrpSpPr>
        <p:grpSpPr>
          <a:xfrm rot="10800000">
            <a:off x="8087939" y="-53665"/>
            <a:ext cx="806335" cy="1892184"/>
            <a:chOff x="3286350" y="1615775"/>
            <a:chExt cx="577025" cy="1354075"/>
          </a:xfrm>
        </p:grpSpPr>
        <p:sp>
          <p:nvSpPr>
            <p:cNvPr id="168" name="Google Shape;168;p5"/>
            <p:cNvSpPr/>
            <p:nvPr/>
          </p:nvSpPr>
          <p:spPr>
            <a:xfrm>
              <a:off x="3501375" y="1872275"/>
              <a:ext cx="152400" cy="1097575"/>
            </a:xfrm>
            <a:custGeom>
              <a:avLst/>
              <a:gdLst/>
              <a:ahLst/>
              <a:cxnLst/>
              <a:rect l="l" t="t" r="r" b="b"/>
              <a:pathLst>
                <a:path w="6096" h="43903" fill="none" extrusionOk="0">
                  <a:moveTo>
                    <a:pt x="6095" y="43902"/>
                  </a:moveTo>
                  <a:cubicBezTo>
                    <a:pt x="4347" y="41783"/>
                    <a:pt x="2584" y="39586"/>
                    <a:pt x="1563" y="37034"/>
                  </a:cubicBezTo>
                  <a:cubicBezTo>
                    <a:pt x="0" y="33120"/>
                    <a:pt x="310" y="28696"/>
                    <a:pt x="1253" y="24566"/>
                  </a:cubicBezTo>
                  <a:cubicBezTo>
                    <a:pt x="2197" y="20451"/>
                    <a:pt x="3729" y="16491"/>
                    <a:pt x="4595" y="12360"/>
                  </a:cubicBezTo>
                  <a:cubicBezTo>
                    <a:pt x="5446" y="8307"/>
                    <a:pt x="5616" y="4115"/>
                    <a:pt x="5121"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3598825" y="1615775"/>
              <a:ext cx="72725" cy="369450"/>
            </a:xfrm>
            <a:custGeom>
              <a:avLst/>
              <a:gdLst/>
              <a:ahLst/>
              <a:cxnLst/>
              <a:rect l="l" t="t" r="r" b="b"/>
              <a:pathLst>
                <a:path w="2909" h="14778" extrusionOk="0">
                  <a:moveTo>
                    <a:pt x="1897" y="0"/>
                  </a:moveTo>
                  <a:cubicBezTo>
                    <a:pt x="1804" y="0"/>
                    <a:pt x="1712" y="21"/>
                    <a:pt x="1625" y="66"/>
                  </a:cubicBezTo>
                  <a:cubicBezTo>
                    <a:pt x="1347" y="205"/>
                    <a:pt x="1238" y="546"/>
                    <a:pt x="1161" y="855"/>
                  </a:cubicBezTo>
                  <a:cubicBezTo>
                    <a:pt x="1" y="5388"/>
                    <a:pt x="310" y="10199"/>
                    <a:pt x="1362" y="14777"/>
                  </a:cubicBezTo>
                  <a:cubicBezTo>
                    <a:pt x="1873" y="11854"/>
                    <a:pt x="2909" y="9131"/>
                    <a:pt x="2878" y="6176"/>
                  </a:cubicBezTo>
                  <a:cubicBezTo>
                    <a:pt x="2863" y="4645"/>
                    <a:pt x="2847" y="3114"/>
                    <a:pt x="2816" y="1582"/>
                  </a:cubicBezTo>
                  <a:cubicBezTo>
                    <a:pt x="2816" y="1195"/>
                    <a:pt x="2816" y="793"/>
                    <a:pt x="2615" y="453"/>
                  </a:cubicBezTo>
                  <a:cubicBezTo>
                    <a:pt x="2475" y="196"/>
                    <a:pt x="2184" y="0"/>
                    <a:pt x="18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3487450" y="1804650"/>
              <a:ext cx="136150" cy="343775"/>
            </a:xfrm>
            <a:custGeom>
              <a:avLst/>
              <a:gdLst/>
              <a:ahLst/>
              <a:cxnLst/>
              <a:rect l="l" t="t" r="r" b="b"/>
              <a:pathLst>
                <a:path w="5446" h="13751" extrusionOk="0">
                  <a:moveTo>
                    <a:pt x="509" y="0"/>
                  </a:moveTo>
                  <a:cubicBezTo>
                    <a:pt x="378" y="0"/>
                    <a:pt x="250" y="42"/>
                    <a:pt x="155" y="137"/>
                  </a:cubicBezTo>
                  <a:cubicBezTo>
                    <a:pt x="32" y="277"/>
                    <a:pt x="16" y="478"/>
                    <a:pt x="16" y="679"/>
                  </a:cubicBezTo>
                  <a:cubicBezTo>
                    <a:pt x="1" y="1963"/>
                    <a:pt x="325" y="3247"/>
                    <a:pt x="728" y="4484"/>
                  </a:cubicBezTo>
                  <a:cubicBezTo>
                    <a:pt x="1780" y="7795"/>
                    <a:pt x="3373" y="10951"/>
                    <a:pt x="5446" y="13750"/>
                  </a:cubicBezTo>
                  <a:cubicBezTo>
                    <a:pt x="4750" y="11693"/>
                    <a:pt x="3744" y="8847"/>
                    <a:pt x="3373" y="6696"/>
                  </a:cubicBezTo>
                  <a:cubicBezTo>
                    <a:pt x="3017" y="4608"/>
                    <a:pt x="2321" y="2566"/>
                    <a:pt x="1331" y="694"/>
                  </a:cubicBezTo>
                  <a:cubicBezTo>
                    <a:pt x="1207" y="478"/>
                    <a:pt x="1068" y="246"/>
                    <a:pt x="867" y="107"/>
                  </a:cubicBezTo>
                  <a:cubicBezTo>
                    <a:pt x="761" y="39"/>
                    <a:pt x="633" y="0"/>
                    <a:pt x="50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3330825" y="1990725"/>
              <a:ext cx="250625" cy="322450"/>
            </a:xfrm>
            <a:custGeom>
              <a:avLst/>
              <a:gdLst/>
              <a:ahLst/>
              <a:cxnLst/>
              <a:rect l="l" t="t" r="r" b="b"/>
              <a:pathLst>
                <a:path w="10025" h="12898" extrusionOk="0">
                  <a:moveTo>
                    <a:pt x="511" y="1"/>
                  </a:moveTo>
                  <a:cubicBezTo>
                    <a:pt x="447" y="1"/>
                    <a:pt x="384" y="13"/>
                    <a:pt x="325" y="42"/>
                  </a:cubicBezTo>
                  <a:cubicBezTo>
                    <a:pt x="0" y="197"/>
                    <a:pt x="16" y="646"/>
                    <a:pt x="93" y="986"/>
                  </a:cubicBezTo>
                  <a:cubicBezTo>
                    <a:pt x="480" y="2579"/>
                    <a:pt x="1408" y="3987"/>
                    <a:pt x="2383" y="5302"/>
                  </a:cubicBezTo>
                  <a:cubicBezTo>
                    <a:pt x="4564" y="8179"/>
                    <a:pt x="7132" y="10747"/>
                    <a:pt x="10025" y="12897"/>
                  </a:cubicBezTo>
                  <a:cubicBezTo>
                    <a:pt x="8493" y="10639"/>
                    <a:pt x="7828" y="8319"/>
                    <a:pt x="6343" y="6029"/>
                  </a:cubicBezTo>
                  <a:cubicBezTo>
                    <a:pt x="4889" y="3801"/>
                    <a:pt x="3342" y="1481"/>
                    <a:pt x="1006" y="166"/>
                  </a:cubicBezTo>
                  <a:cubicBezTo>
                    <a:pt x="860" y="87"/>
                    <a:pt x="681" y="1"/>
                    <a:pt x="51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3286350" y="2253025"/>
              <a:ext cx="237100" cy="251575"/>
            </a:xfrm>
            <a:custGeom>
              <a:avLst/>
              <a:gdLst/>
              <a:ahLst/>
              <a:cxnLst/>
              <a:rect l="l" t="t" r="r" b="b"/>
              <a:pathLst>
                <a:path w="9484" h="10063" extrusionOk="0">
                  <a:moveTo>
                    <a:pt x="1014" y="1"/>
                  </a:moveTo>
                  <a:cubicBezTo>
                    <a:pt x="886" y="1"/>
                    <a:pt x="759" y="26"/>
                    <a:pt x="635" y="85"/>
                  </a:cubicBezTo>
                  <a:cubicBezTo>
                    <a:pt x="263" y="240"/>
                    <a:pt x="47" y="657"/>
                    <a:pt x="31" y="1060"/>
                  </a:cubicBezTo>
                  <a:cubicBezTo>
                    <a:pt x="0" y="1462"/>
                    <a:pt x="140" y="1864"/>
                    <a:pt x="325" y="2235"/>
                  </a:cubicBezTo>
                  <a:cubicBezTo>
                    <a:pt x="805" y="3225"/>
                    <a:pt x="1547" y="4076"/>
                    <a:pt x="2305" y="4881"/>
                  </a:cubicBezTo>
                  <a:cubicBezTo>
                    <a:pt x="4347" y="7046"/>
                    <a:pt x="6668" y="9119"/>
                    <a:pt x="9483" y="10063"/>
                  </a:cubicBezTo>
                  <a:cubicBezTo>
                    <a:pt x="8168" y="8609"/>
                    <a:pt x="7859" y="7139"/>
                    <a:pt x="6714" y="5561"/>
                  </a:cubicBezTo>
                  <a:cubicBezTo>
                    <a:pt x="5430" y="3798"/>
                    <a:pt x="3976" y="2173"/>
                    <a:pt x="2367" y="704"/>
                  </a:cubicBezTo>
                  <a:cubicBezTo>
                    <a:pt x="1989" y="362"/>
                    <a:pt x="1495" y="1"/>
                    <a:pt x="101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335475" y="2566650"/>
              <a:ext cx="192600" cy="202875"/>
            </a:xfrm>
            <a:custGeom>
              <a:avLst/>
              <a:gdLst/>
              <a:ahLst/>
              <a:cxnLst/>
              <a:rect l="l" t="t" r="r" b="b"/>
              <a:pathLst>
                <a:path w="7704" h="8115" extrusionOk="0">
                  <a:moveTo>
                    <a:pt x="496" y="0"/>
                  </a:moveTo>
                  <a:cubicBezTo>
                    <a:pt x="464" y="0"/>
                    <a:pt x="433" y="3"/>
                    <a:pt x="402" y="8"/>
                  </a:cubicBezTo>
                  <a:cubicBezTo>
                    <a:pt x="77" y="101"/>
                    <a:pt x="0" y="550"/>
                    <a:pt x="31" y="890"/>
                  </a:cubicBezTo>
                  <a:cubicBezTo>
                    <a:pt x="248" y="2746"/>
                    <a:pt x="1655" y="4231"/>
                    <a:pt x="3140" y="5376"/>
                  </a:cubicBezTo>
                  <a:cubicBezTo>
                    <a:pt x="4548" y="6474"/>
                    <a:pt x="6080" y="7387"/>
                    <a:pt x="7704" y="8114"/>
                  </a:cubicBezTo>
                  <a:cubicBezTo>
                    <a:pt x="6667" y="6892"/>
                    <a:pt x="5708" y="4634"/>
                    <a:pt x="4656" y="3427"/>
                  </a:cubicBezTo>
                  <a:cubicBezTo>
                    <a:pt x="3558" y="2159"/>
                    <a:pt x="2413" y="859"/>
                    <a:pt x="913" y="117"/>
                  </a:cubicBezTo>
                  <a:cubicBezTo>
                    <a:pt x="786" y="53"/>
                    <a:pt x="638" y="0"/>
                    <a:pt x="49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622800" y="1907150"/>
              <a:ext cx="194175" cy="235775"/>
            </a:xfrm>
            <a:custGeom>
              <a:avLst/>
              <a:gdLst/>
              <a:ahLst/>
              <a:cxnLst/>
              <a:rect l="l" t="t" r="r" b="b"/>
              <a:pathLst>
                <a:path w="7767" h="9431" extrusionOk="0">
                  <a:moveTo>
                    <a:pt x="6892" y="1"/>
                  </a:moveTo>
                  <a:cubicBezTo>
                    <a:pt x="6463" y="1"/>
                    <a:pt x="6028" y="332"/>
                    <a:pt x="5709" y="663"/>
                  </a:cubicBezTo>
                  <a:cubicBezTo>
                    <a:pt x="3296" y="3122"/>
                    <a:pt x="1625" y="6201"/>
                    <a:pt x="1" y="9233"/>
                  </a:cubicBezTo>
                  <a:cubicBezTo>
                    <a:pt x="41" y="9273"/>
                    <a:pt x="198" y="9430"/>
                    <a:pt x="229" y="9430"/>
                  </a:cubicBezTo>
                  <a:cubicBezTo>
                    <a:pt x="233" y="9430"/>
                    <a:pt x="235" y="9427"/>
                    <a:pt x="233" y="9418"/>
                  </a:cubicBezTo>
                  <a:cubicBezTo>
                    <a:pt x="202" y="9372"/>
                    <a:pt x="264" y="9326"/>
                    <a:pt x="310" y="9279"/>
                  </a:cubicBezTo>
                  <a:cubicBezTo>
                    <a:pt x="1068" y="8660"/>
                    <a:pt x="1904" y="8227"/>
                    <a:pt x="2569" y="7500"/>
                  </a:cubicBezTo>
                  <a:cubicBezTo>
                    <a:pt x="4116" y="5814"/>
                    <a:pt x="5678" y="4128"/>
                    <a:pt x="7070" y="2318"/>
                  </a:cubicBezTo>
                  <a:cubicBezTo>
                    <a:pt x="7333" y="1978"/>
                    <a:pt x="7612" y="1606"/>
                    <a:pt x="7689" y="1189"/>
                  </a:cubicBezTo>
                  <a:cubicBezTo>
                    <a:pt x="7766" y="756"/>
                    <a:pt x="7612" y="245"/>
                    <a:pt x="7225" y="75"/>
                  </a:cubicBezTo>
                  <a:cubicBezTo>
                    <a:pt x="7116" y="24"/>
                    <a:pt x="7004" y="1"/>
                    <a:pt x="689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3557825" y="2089300"/>
              <a:ext cx="305550" cy="292700"/>
            </a:xfrm>
            <a:custGeom>
              <a:avLst/>
              <a:gdLst/>
              <a:ahLst/>
              <a:cxnLst/>
              <a:rect l="l" t="t" r="r" b="b"/>
              <a:pathLst>
                <a:path w="12222" h="11708" extrusionOk="0">
                  <a:moveTo>
                    <a:pt x="11199" y="1"/>
                  </a:moveTo>
                  <a:cubicBezTo>
                    <a:pt x="10121" y="1"/>
                    <a:pt x="9179" y="778"/>
                    <a:pt x="8385" y="1529"/>
                  </a:cubicBezTo>
                  <a:cubicBezTo>
                    <a:pt x="5199" y="4577"/>
                    <a:pt x="2383" y="7995"/>
                    <a:pt x="1" y="11708"/>
                  </a:cubicBezTo>
                  <a:cubicBezTo>
                    <a:pt x="2321" y="10269"/>
                    <a:pt x="4441" y="8413"/>
                    <a:pt x="6606" y="6758"/>
                  </a:cubicBezTo>
                  <a:cubicBezTo>
                    <a:pt x="8138" y="5567"/>
                    <a:pt x="9592" y="4298"/>
                    <a:pt x="10969" y="2937"/>
                  </a:cubicBezTo>
                  <a:cubicBezTo>
                    <a:pt x="11572" y="2349"/>
                    <a:pt x="12222" y="1622"/>
                    <a:pt x="12175" y="771"/>
                  </a:cubicBezTo>
                  <a:cubicBezTo>
                    <a:pt x="12160" y="555"/>
                    <a:pt x="12098" y="338"/>
                    <a:pt x="11928" y="199"/>
                  </a:cubicBezTo>
                  <a:cubicBezTo>
                    <a:pt x="11789" y="75"/>
                    <a:pt x="11603" y="29"/>
                    <a:pt x="11433" y="13"/>
                  </a:cubicBezTo>
                  <a:cubicBezTo>
                    <a:pt x="11354" y="5"/>
                    <a:pt x="11276" y="1"/>
                    <a:pt x="1119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519175" y="2301150"/>
              <a:ext cx="328350" cy="297825"/>
            </a:xfrm>
            <a:custGeom>
              <a:avLst/>
              <a:gdLst/>
              <a:ahLst/>
              <a:cxnLst/>
              <a:rect l="l" t="t" r="r" b="b"/>
              <a:pathLst>
                <a:path w="13134" h="11913" extrusionOk="0">
                  <a:moveTo>
                    <a:pt x="12298" y="1"/>
                  </a:moveTo>
                  <a:cubicBezTo>
                    <a:pt x="10844" y="109"/>
                    <a:pt x="9653" y="1130"/>
                    <a:pt x="8586" y="2120"/>
                  </a:cubicBezTo>
                  <a:cubicBezTo>
                    <a:pt x="5445" y="5121"/>
                    <a:pt x="2568" y="8401"/>
                    <a:pt x="0" y="11912"/>
                  </a:cubicBezTo>
                  <a:cubicBezTo>
                    <a:pt x="2212" y="10365"/>
                    <a:pt x="5043" y="9205"/>
                    <a:pt x="7131" y="7488"/>
                  </a:cubicBezTo>
                  <a:cubicBezTo>
                    <a:pt x="8802" y="6096"/>
                    <a:pt x="10395" y="4595"/>
                    <a:pt x="11865" y="2986"/>
                  </a:cubicBezTo>
                  <a:cubicBezTo>
                    <a:pt x="12437" y="2383"/>
                    <a:pt x="13010" y="1703"/>
                    <a:pt x="13103" y="883"/>
                  </a:cubicBezTo>
                  <a:cubicBezTo>
                    <a:pt x="13134" y="604"/>
                    <a:pt x="13072" y="264"/>
                    <a:pt x="12840" y="109"/>
                  </a:cubicBezTo>
                  <a:cubicBezTo>
                    <a:pt x="12685" y="1"/>
                    <a:pt x="12484" y="1"/>
                    <a:pt x="1229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3557825" y="2565775"/>
              <a:ext cx="181425" cy="290375"/>
            </a:xfrm>
            <a:custGeom>
              <a:avLst/>
              <a:gdLst/>
              <a:ahLst/>
              <a:cxnLst/>
              <a:rect l="l" t="t" r="r" b="b"/>
              <a:pathLst>
                <a:path w="7257" h="11615" extrusionOk="0">
                  <a:moveTo>
                    <a:pt x="6628" y="1"/>
                  </a:moveTo>
                  <a:cubicBezTo>
                    <a:pt x="6367" y="1"/>
                    <a:pt x="6084" y="161"/>
                    <a:pt x="5864" y="337"/>
                  </a:cubicBezTo>
                  <a:cubicBezTo>
                    <a:pt x="4595" y="1405"/>
                    <a:pt x="3729" y="2890"/>
                    <a:pt x="2971" y="4375"/>
                  </a:cubicBezTo>
                  <a:cubicBezTo>
                    <a:pt x="1795" y="6695"/>
                    <a:pt x="790" y="9124"/>
                    <a:pt x="1" y="11614"/>
                  </a:cubicBezTo>
                  <a:cubicBezTo>
                    <a:pt x="1966" y="10315"/>
                    <a:pt x="2987" y="8335"/>
                    <a:pt x="4332" y="6401"/>
                  </a:cubicBezTo>
                  <a:cubicBezTo>
                    <a:pt x="5462" y="4808"/>
                    <a:pt x="6359" y="3060"/>
                    <a:pt x="7024" y="1219"/>
                  </a:cubicBezTo>
                  <a:cubicBezTo>
                    <a:pt x="7163" y="832"/>
                    <a:pt x="7256" y="322"/>
                    <a:pt x="6931" y="90"/>
                  </a:cubicBezTo>
                  <a:cubicBezTo>
                    <a:pt x="6837" y="27"/>
                    <a:pt x="6735" y="1"/>
                    <a:pt x="662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3622800" y="1907150"/>
              <a:ext cx="182950" cy="232000"/>
            </a:xfrm>
            <a:custGeom>
              <a:avLst/>
              <a:gdLst/>
              <a:ahLst/>
              <a:cxnLst/>
              <a:rect l="l" t="t" r="r" b="b"/>
              <a:pathLst>
                <a:path w="7318" h="9280" extrusionOk="0">
                  <a:moveTo>
                    <a:pt x="6892" y="1"/>
                  </a:moveTo>
                  <a:cubicBezTo>
                    <a:pt x="6463" y="1"/>
                    <a:pt x="6028" y="332"/>
                    <a:pt x="5709" y="663"/>
                  </a:cubicBezTo>
                  <a:cubicBezTo>
                    <a:pt x="3296" y="3122"/>
                    <a:pt x="1625" y="6201"/>
                    <a:pt x="1" y="9233"/>
                  </a:cubicBezTo>
                  <a:cubicBezTo>
                    <a:pt x="16" y="9248"/>
                    <a:pt x="32" y="9264"/>
                    <a:pt x="47" y="9279"/>
                  </a:cubicBezTo>
                  <a:cubicBezTo>
                    <a:pt x="2584" y="6325"/>
                    <a:pt x="5013" y="3277"/>
                    <a:pt x="7318" y="137"/>
                  </a:cubicBezTo>
                  <a:cubicBezTo>
                    <a:pt x="7287" y="106"/>
                    <a:pt x="7256" y="90"/>
                    <a:pt x="7225" y="75"/>
                  </a:cubicBezTo>
                  <a:cubicBezTo>
                    <a:pt x="7116" y="24"/>
                    <a:pt x="7004" y="1"/>
                    <a:pt x="689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599600" y="1615775"/>
              <a:ext cx="53400" cy="360175"/>
            </a:xfrm>
            <a:custGeom>
              <a:avLst/>
              <a:gdLst/>
              <a:ahLst/>
              <a:cxnLst/>
              <a:rect l="l" t="t" r="r" b="b"/>
              <a:pathLst>
                <a:path w="2136" h="14407" extrusionOk="0">
                  <a:moveTo>
                    <a:pt x="1865" y="0"/>
                  </a:moveTo>
                  <a:cubicBezTo>
                    <a:pt x="1772" y="0"/>
                    <a:pt x="1679" y="20"/>
                    <a:pt x="1594" y="66"/>
                  </a:cubicBezTo>
                  <a:cubicBezTo>
                    <a:pt x="1316" y="205"/>
                    <a:pt x="1207" y="546"/>
                    <a:pt x="1130" y="855"/>
                  </a:cubicBezTo>
                  <a:cubicBezTo>
                    <a:pt x="1" y="5264"/>
                    <a:pt x="279" y="9951"/>
                    <a:pt x="1238" y="14406"/>
                  </a:cubicBezTo>
                  <a:cubicBezTo>
                    <a:pt x="1130" y="9611"/>
                    <a:pt x="1579" y="4831"/>
                    <a:pt x="2135" y="51"/>
                  </a:cubicBezTo>
                  <a:cubicBezTo>
                    <a:pt x="2050" y="20"/>
                    <a:pt x="1958" y="0"/>
                    <a:pt x="186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97500" y="1804500"/>
              <a:ext cx="122625" cy="333875"/>
            </a:xfrm>
            <a:custGeom>
              <a:avLst/>
              <a:gdLst/>
              <a:ahLst/>
              <a:cxnLst/>
              <a:rect l="l" t="t" r="r" b="b"/>
              <a:pathLst>
                <a:path w="4905" h="13355" extrusionOk="0">
                  <a:moveTo>
                    <a:pt x="77" y="0"/>
                  </a:moveTo>
                  <a:cubicBezTo>
                    <a:pt x="51" y="0"/>
                    <a:pt x="26" y="2"/>
                    <a:pt x="1" y="4"/>
                  </a:cubicBezTo>
                  <a:cubicBezTo>
                    <a:pt x="1331" y="4568"/>
                    <a:pt x="2739" y="9147"/>
                    <a:pt x="4905" y="13354"/>
                  </a:cubicBezTo>
                  <a:cubicBezTo>
                    <a:pt x="4224" y="11328"/>
                    <a:pt x="3311" y="8713"/>
                    <a:pt x="2971" y="6702"/>
                  </a:cubicBezTo>
                  <a:cubicBezTo>
                    <a:pt x="2615" y="4614"/>
                    <a:pt x="1919" y="2572"/>
                    <a:pt x="929" y="700"/>
                  </a:cubicBezTo>
                  <a:cubicBezTo>
                    <a:pt x="805" y="484"/>
                    <a:pt x="666" y="252"/>
                    <a:pt x="465" y="113"/>
                  </a:cubicBezTo>
                  <a:cubicBezTo>
                    <a:pt x="348" y="35"/>
                    <a:pt x="210"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333925" y="1990725"/>
              <a:ext cx="247525" cy="322450"/>
            </a:xfrm>
            <a:custGeom>
              <a:avLst/>
              <a:gdLst/>
              <a:ahLst/>
              <a:cxnLst/>
              <a:rect l="l" t="t" r="r" b="b"/>
              <a:pathLst>
                <a:path w="9901" h="12898" extrusionOk="0">
                  <a:moveTo>
                    <a:pt x="387" y="1"/>
                  </a:moveTo>
                  <a:cubicBezTo>
                    <a:pt x="323" y="1"/>
                    <a:pt x="260" y="13"/>
                    <a:pt x="201" y="42"/>
                  </a:cubicBezTo>
                  <a:cubicBezTo>
                    <a:pt x="109" y="89"/>
                    <a:pt x="47" y="151"/>
                    <a:pt x="0" y="244"/>
                  </a:cubicBezTo>
                  <a:cubicBezTo>
                    <a:pt x="3032" y="4250"/>
                    <a:pt x="6064" y="8257"/>
                    <a:pt x="9096" y="12263"/>
                  </a:cubicBezTo>
                  <a:cubicBezTo>
                    <a:pt x="9359" y="12480"/>
                    <a:pt x="9622" y="12696"/>
                    <a:pt x="9901" y="12897"/>
                  </a:cubicBezTo>
                  <a:cubicBezTo>
                    <a:pt x="8369" y="10639"/>
                    <a:pt x="7704" y="8319"/>
                    <a:pt x="6219" y="6029"/>
                  </a:cubicBezTo>
                  <a:cubicBezTo>
                    <a:pt x="4765" y="3801"/>
                    <a:pt x="3218" y="1481"/>
                    <a:pt x="882" y="166"/>
                  </a:cubicBezTo>
                  <a:cubicBezTo>
                    <a:pt x="736" y="87"/>
                    <a:pt x="557" y="1"/>
                    <a:pt x="38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3294850" y="2253025"/>
              <a:ext cx="228600" cy="251575"/>
            </a:xfrm>
            <a:custGeom>
              <a:avLst/>
              <a:gdLst/>
              <a:ahLst/>
              <a:cxnLst/>
              <a:rect l="l" t="t" r="r" b="b"/>
              <a:pathLst>
                <a:path w="9144" h="10063" extrusionOk="0">
                  <a:moveTo>
                    <a:pt x="674" y="1"/>
                  </a:moveTo>
                  <a:cubicBezTo>
                    <a:pt x="546" y="1"/>
                    <a:pt x="419" y="26"/>
                    <a:pt x="295" y="85"/>
                  </a:cubicBezTo>
                  <a:cubicBezTo>
                    <a:pt x="186" y="131"/>
                    <a:pt x="94" y="193"/>
                    <a:pt x="1" y="286"/>
                  </a:cubicBezTo>
                  <a:cubicBezTo>
                    <a:pt x="2383" y="3921"/>
                    <a:pt x="5338" y="7185"/>
                    <a:pt x="8726" y="9908"/>
                  </a:cubicBezTo>
                  <a:cubicBezTo>
                    <a:pt x="8865" y="9970"/>
                    <a:pt x="9004" y="10016"/>
                    <a:pt x="9143" y="10063"/>
                  </a:cubicBezTo>
                  <a:cubicBezTo>
                    <a:pt x="7828" y="8609"/>
                    <a:pt x="7519" y="7139"/>
                    <a:pt x="6374" y="5561"/>
                  </a:cubicBezTo>
                  <a:cubicBezTo>
                    <a:pt x="5090" y="3798"/>
                    <a:pt x="3636" y="2173"/>
                    <a:pt x="2027" y="704"/>
                  </a:cubicBezTo>
                  <a:cubicBezTo>
                    <a:pt x="1649" y="362"/>
                    <a:pt x="1155" y="1"/>
                    <a:pt x="67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3339725" y="2566650"/>
              <a:ext cx="188350" cy="202875"/>
            </a:xfrm>
            <a:custGeom>
              <a:avLst/>
              <a:gdLst/>
              <a:ahLst/>
              <a:cxnLst/>
              <a:rect l="l" t="t" r="r" b="b"/>
              <a:pathLst>
                <a:path w="7534" h="8115" extrusionOk="0">
                  <a:moveTo>
                    <a:pt x="326" y="0"/>
                  </a:moveTo>
                  <a:cubicBezTo>
                    <a:pt x="294" y="0"/>
                    <a:pt x="263" y="3"/>
                    <a:pt x="232" y="8"/>
                  </a:cubicBezTo>
                  <a:cubicBezTo>
                    <a:pt x="139" y="39"/>
                    <a:pt x="62" y="101"/>
                    <a:pt x="0" y="178"/>
                  </a:cubicBezTo>
                  <a:cubicBezTo>
                    <a:pt x="1903" y="3164"/>
                    <a:pt x="4332" y="5809"/>
                    <a:pt x="7147" y="7944"/>
                  </a:cubicBezTo>
                  <a:cubicBezTo>
                    <a:pt x="7286" y="7990"/>
                    <a:pt x="7410" y="8052"/>
                    <a:pt x="7534" y="8114"/>
                  </a:cubicBezTo>
                  <a:cubicBezTo>
                    <a:pt x="6497" y="6892"/>
                    <a:pt x="5538" y="4634"/>
                    <a:pt x="4486" y="3427"/>
                  </a:cubicBezTo>
                  <a:cubicBezTo>
                    <a:pt x="3388" y="2159"/>
                    <a:pt x="2243" y="859"/>
                    <a:pt x="743" y="117"/>
                  </a:cubicBezTo>
                  <a:cubicBezTo>
                    <a:pt x="616" y="53"/>
                    <a:pt x="468" y="0"/>
                    <a:pt x="32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3562475" y="2089300"/>
              <a:ext cx="291250" cy="285750"/>
            </a:xfrm>
            <a:custGeom>
              <a:avLst/>
              <a:gdLst/>
              <a:ahLst/>
              <a:cxnLst/>
              <a:rect l="l" t="t" r="r" b="b"/>
              <a:pathLst>
                <a:path w="11650" h="11430" extrusionOk="0">
                  <a:moveTo>
                    <a:pt x="11013" y="1"/>
                  </a:moveTo>
                  <a:cubicBezTo>
                    <a:pt x="9935" y="1"/>
                    <a:pt x="8993" y="778"/>
                    <a:pt x="8199" y="1529"/>
                  </a:cubicBezTo>
                  <a:cubicBezTo>
                    <a:pt x="5090" y="4499"/>
                    <a:pt x="2336" y="7825"/>
                    <a:pt x="1" y="11430"/>
                  </a:cubicBezTo>
                  <a:cubicBezTo>
                    <a:pt x="635" y="11012"/>
                    <a:pt x="1161" y="10455"/>
                    <a:pt x="1687" y="9914"/>
                  </a:cubicBezTo>
                  <a:cubicBezTo>
                    <a:pt x="4935" y="6572"/>
                    <a:pt x="8261" y="3324"/>
                    <a:pt x="11649" y="137"/>
                  </a:cubicBezTo>
                  <a:cubicBezTo>
                    <a:pt x="11525" y="60"/>
                    <a:pt x="11386" y="29"/>
                    <a:pt x="11247" y="13"/>
                  </a:cubicBezTo>
                  <a:cubicBezTo>
                    <a:pt x="11168" y="5"/>
                    <a:pt x="11090" y="1"/>
                    <a:pt x="110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3528825" y="2301150"/>
              <a:ext cx="316775" cy="284675"/>
            </a:xfrm>
            <a:custGeom>
              <a:avLst/>
              <a:gdLst/>
              <a:ahLst/>
              <a:cxnLst/>
              <a:rect l="l" t="t" r="r" b="b"/>
              <a:pathLst>
                <a:path w="12671" h="11387" extrusionOk="0">
                  <a:moveTo>
                    <a:pt x="11912" y="1"/>
                  </a:moveTo>
                  <a:cubicBezTo>
                    <a:pt x="10458" y="109"/>
                    <a:pt x="9267" y="1130"/>
                    <a:pt x="8200" y="2120"/>
                  </a:cubicBezTo>
                  <a:cubicBezTo>
                    <a:pt x="5214" y="4967"/>
                    <a:pt x="2476" y="8076"/>
                    <a:pt x="1" y="11386"/>
                  </a:cubicBezTo>
                  <a:cubicBezTo>
                    <a:pt x="4394" y="7921"/>
                    <a:pt x="8261" y="3806"/>
                    <a:pt x="12670" y="388"/>
                  </a:cubicBezTo>
                  <a:cubicBezTo>
                    <a:pt x="12624" y="279"/>
                    <a:pt x="12562" y="171"/>
                    <a:pt x="12454" y="109"/>
                  </a:cubicBezTo>
                  <a:cubicBezTo>
                    <a:pt x="12299" y="1"/>
                    <a:pt x="12098" y="1"/>
                    <a:pt x="1191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3562875" y="2565775"/>
              <a:ext cx="170175" cy="275675"/>
            </a:xfrm>
            <a:custGeom>
              <a:avLst/>
              <a:gdLst/>
              <a:ahLst/>
              <a:cxnLst/>
              <a:rect l="l" t="t" r="r" b="b"/>
              <a:pathLst>
                <a:path w="6807" h="11027" extrusionOk="0">
                  <a:moveTo>
                    <a:pt x="6426" y="1"/>
                  </a:moveTo>
                  <a:cubicBezTo>
                    <a:pt x="6165" y="1"/>
                    <a:pt x="5882" y="161"/>
                    <a:pt x="5662" y="337"/>
                  </a:cubicBezTo>
                  <a:cubicBezTo>
                    <a:pt x="4393" y="1405"/>
                    <a:pt x="3527" y="2890"/>
                    <a:pt x="2769" y="4375"/>
                  </a:cubicBezTo>
                  <a:cubicBezTo>
                    <a:pt x="1686" y="6509"/>
                    <a:pt x="758" y="8737"/>
                    <a:pt x="0" y="11027"/>
                  </a:cubicBezTo>
                  <a:cubicBezTo>
                    <a:pt x="2135" y="7329"/>
                    <a:pt x="4409" y="3710"/>
                    <a:pt x="6807" y="167"/>
                  </a:cubicBezTo>
                  <a:cubicBezTo>
                    <a:pt x="6776" y="136"/>
                    <a:pt x="6760" y="105"/>
                    <a:pt x="6729" y="90"/>
                  </a:cubicBezTo>
                  <a:cubicBezTo>
                    <a:pt x="6635" y="27"/>
                    <a:pt x="6533" y="1"/>
                    <a:pt x="642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3606950" y="1762825"/>
              <a:ext cx="64600" cy="222400"/>
            </a:xfrm>
            <a:custGeom>
              <a:avLst/>
              <a:gdLst/>
              <a:ahLst/>
              <a:cxnLst/>
              <a:rect l="l" t="t" r="r" b="b"/>
              <a:pathLst>
                <a:path w="2584" h="8896" extrusionOk="0">
                  <a:moveTo>
                    <a:pt x="124" y="1"/>
                  </a:moveTo>
                  <a:lnTo>
                    <a:pt x="124" y="1"/>
                  </a:lnTo>
                  <a:cubicBezTo>
                    <a:pt x="1" y="2971"/>
                    <a:pt x="372" y="5987"/>
                    <a:pt x="1037" y="8895"/>
                  </a:cubicBezTo>
                  <a:cubicBezTo>
                    <a:pt x="1548" y="5972"/>
                    <a:pt x="2584" y="3249"/>
                    <a:pt x="2553" y="294"/>
                  </a:cubicBezTo>
                  <a:cubicBezTo>
                    <a:pt x="2553" y="217"/>
                    <a:pt x="2553" y="140"/>
                    <a:pt x="2553" y="62"/>
                  </a:cubicBezTo>
                  <a:cubicBezTo>
                    <a:pt x="2197" y="1114"/>
                    <a:pt x="1857" y="2151"/>
                    <a:pt x="1532" y="3203"/>
                  </a:cubicBezTo>
                  <a:cubicBezTo>
                    <a:pt x="1501" y="3214"/>
                    <a:pt x="1470" y="3219"/>
                    <a:pt x="1441" y="3219"/>
                  </a:cubicBezTo>
                  <a:cubicBezTo>
                    <a:pt x="1223" y="3219"/>
                    <a:pt x="1057" y="2939"/>
                    <a:pt x="975" y="2708"/>
                  </a:cubicBezTo>
                  <a:cubicBezTo>
                    <a:pt x="635" y="1826"/>
                    <a:pt x="356" y="913"/>
                    <a:pt x="12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3526125" y="1947675"/>
              <a:ext cx="97475" cy="200750"/>
            </a:xfrm>
            <a:custGeom>
              <a:avLst/>
              <a:gdLst/>
              <a:ahLst/>
              <a:cxnLst/>
              <a:rect l="l" t="t" r="r" b="b"/>
              <a:pathLst>
                <a:path w="3899" h="8030" extrusionOk="0">
                  <a:moveTo>
                    <a:pt x="1640" y="1"/>
                  </a:moveTo>
                  <a:cubicBezTo>
                    <a:pt x="1640" y="697"/>
                    <a:pt x="1640" y="1378"/>
                    <a:pt x="1625" y="2074"/>
                  </a:cubicBezTo>
                  <a:cubicBezTo>
                    <a:pt x="1625" y="2259"/>
                    <a:pt x="1594" y="2491"/>
                    <a:pt x="1408" y="2584"/>
                  </a:cubicBezTo>
                  <a:cubicBezTo>
                    <a:pt x="913" y="2089"/>
                    <a:pt x="449" y="1563"/>
                    <a:pt x="0" y="1022"/>
                  </a:cubicBezTo>
                  <a:lnTo>
                    <a:pt x="0" y="1022"/>
                  </a:lnTo>
                  <a:cubicBezTo>
                    <a:pt x="991" y="3512"/>
                    <a:pt x="2305" y="5879"/>
                    <a:pt x="3899" y="8029"/>
                  </a:cubicBezTo>
                  <a:cubicBezTo>
                    <a:pt x="3203" y="5972"/>
                    <a:pt x="2197" y="3126"/>
                    <a:pt x="1826" y="975"/>
                  </a:cubicBezTo>
                  <a:cubicBezTo>
                    <a:pt x="1779" y="651"/>
                    <a:pt x="1702" y="326"/>
                    <a:pt x="164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3391550" y="2076475"/>
              <a:ext cx="189900" cy="236700"/>
            </a:xfrm>
            <a:custGeom>
              <a:avLst/>
              <a:gdLst/>
              <a:ahLst/>
              <a:cxnLst/>
              <a:rect l="l" t="t" r="r" b="b"/>
              <a:pathLst>
                <a:path w="7596" h="9468" extrusionOk="0">
                  <a:moveTo>
                    <a:pt x="2119" y="0"/>
                  </a:moveTo>
                  <a:lnTo>
                    <a:pt x="2119" y="0"/>
                  </a:lnTo>
                  <a:cubicBezTo>
                    <a:pt x="2553" y="1145"/>
                    <a:pt x="2986" y="2290"/>
                    <a:pt x="3419" y="3434"/>
                  </a:cubicBezTo>
                  <a:cubicBezTo>
                    <a:pt x="3512" y="3682"/>
                    <a:pt x="3558" y="4053"/>
                    <a:pt x="3311" y="4146"/>
                  </a:cubicBezTo>
                  <a:cubicBezTo>
                    <a:pt x="3276" y="4159"/>
                    <a:pt x="3240" y="4165"/>
                    <a:pt x="3206" y="4165"/>
                  </a:cubicBezTo>
                  <a:cubicBezTo>
                    <a:pt x="3118" y="4165"/>
                    <a:pt x="3032" y="4128"/>
                    <a:pt x="2955" y="4084"/>
                  </a:cubicBezTo>
                  <a:cubicBezTo>
                    <a:pt x="2274" y="3790"/>
                    <a:pt x="1686" y="3342"/>
                    <a:pt x="1098" y="2862"/>
                  </a:cubicBezTo>
                  <a:cubicBezTo>
                    <a:pt x="727" y="2568"/>
                    <a:pt x="371" y="2243"/>
                    <a:pt x="0" y="1934"/>
                  </a:cubicBezTo>
                  <a:lnTo>
                    <a:pt x="0" y="1934"/>
                  </a:lnTo>
                  <a:cubicBezTo>
                    <a:pt x="2166" y="4780"/>
                    <a:pt x="4718" y="7317"/>
                    <a:pt x="7596" y="9467"/>
                  </a:cubicBezTo>
                  <a:cubicBezTo>
                    <a:pt x="6064" y="7209"/>
                    <a:pt x="5399" y="4889"/>
                    <a:pt x="3914" y="2599"/>
                  </a:cubicBezTo>
                  <a:cubicBezTo>
                    <a:pt x="3342" y="1717"/>
                    <a:pt x="2754" y="836"/>
                    <a:pt x="211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330050" y="2333250"/>
              <a:ext cx="193400" cy="171350"/>
            </a:xfrm>
            <a:custGeom>
              <a:avLst/>
              <a:gdLst/>
              <a:ahLst/>
              <a:cxnLst/>
              <a:rect l="l" t="t" r="r" b="b"/>
              <a:pathLst>
                <a:path w="7736" h="6854" extrusionOk="0">
                  <a:moveTo>
                    <a:pt x="3079" y="1"/>
                  </a:moveTo>
                  <a:lnTo>
                    <a:pt x="3079" y="1"/>
                  </a:lnTo>
                  <a:cubicBezTo>
                    <a:pt x="3589" y="1006"/>
                    <a:pt x="4069" y="2027"/>
                    <a:pt x="4533" y="3048"/>
                  </a:cubicBezTo>
                  <a:cubicBezTo>
                    <a:pt x="4422" y="3117"/>
                    <a:pt x="4301" y="3144"/>
                    <a:pt x="4176" y="3144"/>
                  </a:cubicBezTo>
                  <a:cubicBezTo>
                    <a:pt x="3933" y="3144"/>
                    <a:pt x="3675" y="3042"/>
                    <a:pt x="3450" y="2940"/>
                  </a:cubicBezTo>
                  <a:cubicBezTo>
                    <a:pt x="2259" y="2383"/>
                    <a:pt x="1114" y="1749"/>
                    <a:pt x="1" y="1053"/>
                  </a:cubicBezTo>
                  <a:lnTo>
                    <a:pt x="1" y="1053"/>
                  </a:lnTo>
                  <a:cubicBezTo>
                    <a:pt x="186" y="1269"/>
                    <a:pt x="372" y="1470"/>
                    <a:pt x="557" y="1672"/>
                  </a:cubicBezTo>
                  <a:cubicBezTo>
                    <a:pt x="2615" y="3837"/>
                    <a:pt x="4920" y="5910"/>
                    <a:pt x="7735" y="6854"/>
                  </a:cubicBezTo>
                  <a:cubicBezTo>
                    <a:pt x="6420" y="5400"/>
                    <a:pt x="6111" y="3930"/>
                    <a:pt x="4966" y="2352"/>
                  </a:cubicBezTo>
                  <a:cubicBezTo>
                    <a:pt x="4363" y="1532"/>
                    <a:pt x="3744" y="759"/>
                    <a:pt x="307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378775" y="2598550"/>
              <a:ext cx="149300" cy="170975"/>
            </a:xfrm>
            <a:custGeom>
              <a:avLst/>
              <a:gdLst/>
              <a:ahLst/>
              <a:cxnLst/>
              <a:rect l="l" t="t" r="r" b="b"/>
              <a:pathLst>
                <a:path w="5972" h="6839" extrusionOk="0">
                  <a:moveTo>
                    <a:pt x="867" y="1"/>
                  </a:moveTo>
                  <a:lnTo>
                    <a:pt x="867" y="1"/>
                  </a:lnTo>
                  <a:cubicBezTo>
                    <a:pt x="1517" y="1006"/>
                    <a:pt x="2182" y="2012"/>
                    <a:pt x="2832" y="3017"/>
                  </a:cubicBezTo>
                  <a:cubicBezTo>
                    <a:pt x="3079" y="3389"/>
                    <a:pt x="3327" y="3775"/>
                    <a:pt x="3388" y="4208"/>
                  </a:cubicBezTo>
                  <a:cubicBezTo>
                    <a:pt x="2213" y="3884"/>
                    <a:pt x="1084" y="3420"/>
                    <a:pt x="1" y="2847"/>
                  </a:cubicBezTo>
                  <a:lnTo>
                    <a:pt x="1" y="2847"/>
                  </a:lnTo>
                  <a:cubicBezTo>
                    <a:pt x="434" y="3311"/>
                    <a:pt x="913" y="3729"/>
                    <a:pt x="1408" y="4100"/>
                  </a:cubicBezTo>
                  <a:cubicBezTo>
                    <a:pt x="2816" y="5198"/>
                    <a:pt x="4348" y="6111"/>
                    <a:pt x="5972" y="6838"/>
                  </a:cubicBezTo>
                  <a:cubicBezTo>
                    <a:pt x="4935" y="5616"/>
                    <a:pt x="3976" y="3358"/>
                    <a:pt x="2924" y="2151"/>
                  </a:cubicBezTo>
                  <a:cubicBezTo>
                    <a:pt x="2275" y="1408"/>
                    <a:pt x="1609" y="651"/>
                    <a:pt x="86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622800" y="1994475"/>
              <a:ext cx="153175" cy="148450"/>
            </a:xfrm>
            <a:custGeom>
              <a:avLst/>
              <a:gdLst/>
              <a:ahLst/>
              <a:cxnLst/>
              <a:rect l="l" t="t" r="r" b="b"/>
              <a:pathLst>
                <a:path w="6127" h="5938" extrusionOk="0">
                  <a:moveTo>
                    <a:pt x="6127" y="1"/>
                  </a:moveTo>
                  <a:lnTo>
                    <a:pt x="6127" y="1"/>
                  </a:lnTo>
                  <a:cubicBezTo>
                    <a:pt x="4858" y="1114"/>
                    <a:pt x="3559" y="2228"/>
                    <a:pt x="2244" y="3280"/>
                  </a:cubicBezTo>
                  <a:cubicBezTo>
                    <a:pt x="2105" y="3218"/>
                    <a:pt x="2105" y="3017"/>
                    <a:pt x="2120" y="2863"/>
                  </a:cubicBezTo>
                  <a:cubicBezTo>
                    <a:pt x="2167" y="2445"/>
                    <a:pt x="2244" y="2043"/>
                    <a:pt x="2306" y="1640"/>
                  </a:cubicBezTo>
                  <a:lnTo>
                    <a:pt x="2306" y="1640"/>
                  </a:lnTo>
                  <a:cubicBezTo>
                    <a:pt x="1486" y="2971"/>
                    <a:pt x="743" y="4363"/>
                    <a:pt x="1" y="5740"/>
                  </a:cubicBezTo>
                  <a:cubicBezTo>
                    <a:pt x="41" y="5780"/>
                    <a:pt x="198" y="5937"/>
                    <a:pt x="229" y="5937"/>
                  </a:cubicBezTo>
                  <a:cubicBezTo>
                    <a:pt x="233" y="5937"/>
                    <a:pt x="235" y="5934"/>
                    <a:pt x="233" y="5925"/>
                  </a:cubicBezTo>
                  <a:cubicBezTo>
                    <a:pt x="202" y="5879"/>
                    <a:pt x="264" y="5833"/>
                    <a:pt x="310" y="5786"/>
                  </a:cubicBezTo>
                  <a:cubicBezTo>
                    <a:pt x="1068" y="5167"/>
                    <a:pt x="1904" y="4734"/>
                    <a:pt x="2569" y="4007"/>
                  </a:cubicBezTo>
                  <a:cubicBezTo>
                    <a:pt x="3791" y="2692"/>
                    <a:pt x="4997" y="1377"/>
                    <a:pt x="612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557825" y="2218400"/>
              <a:ext cx="195325" cy="163600"/>
            </a:xfrm>
            <a:custGeom>
              <a:avLst/>
              <a:gdLst/>
              <a:ahLst/>
              <a:cxnLst/>
              <a:rect l="l" t="t" r="r" b="b"/>
              <a:pathLst>
                <a:path w="7813" h="6544" extrusionOk="0">
                  <a:moveTo>
                    <a:pt x="4905" y="0"/>
                  </a:moveTo>
                  <a:cubicBezTo>
                    <a:pt x="3110" y="2058"/>
                    <a:pt x="1471" y="4255"/>
                    <a:pt x="1" y="6544"/>
                  </a:cubicBezTo>
                  <a:cubicBezTo>
                    <a:pt x="2321" y="5105"/>
                    <a:pt x="4441" y="3249"/>
                    <a:pt x="6606" y="1594"/>
                  </a:cubicBezTo>
                  <a:cubicBezTo>
                    <a:pt x="7009" y="1269"/>
                    <a:pt x="7411" y="944"/>
                    <a:pt x="7813" y="619"/>
                  </a:cubicBezTo>
                  <a:lnTo>
                    <a:pt x="7813" y="619"/>
                  </a:lnTo>
                  <a:cubicBezTo>
                    <a:pt x="6483" y="1408"/>
                    <a:pt x="5106" y="2104"/>
                    <a:pt x="3683" y="2708"/>
                  </a:cubicBezTo>
                  <a:cubicBezTo>
                    <a:pt x="4038" y="1779"/>
                    <a:pt x="4456" y="882"/>
                    <a:pt x="490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519175" y="2455075"/>
              <a:ext cx="203425" cy="143900"/>
            </a:xfrm>
            <a:custGeom>
              <a:avLst/>
              <a:gdLst/>
              <a:ahLst/>
              <a:cxnLst/>
              <a:rect l="l" t="t" r="r" b="b"/>
              <a:pathLst>
                <a:path w="8137" h="5756" extrusionOk="0">
                  <a:moveTo>
                    <a:pt x="4672" y="1"/>
                  </a:moveTo>
                  <a:cubicBezTo>
                    <a:pt x="3017" y="1842"/>
                    <a:pt x="1454" y="3760"/>
                    <a:pt x="0" y="5755"/>
                  </a:cubicBezTo>
                  <a:cubicBezTo>
                    <a:pt x="2212" y="4208"/>
                    <a:pt x="5043" y="3048"/>
                    <a:pt x="7131" y="1331"/>
                  </a:cubicBezTo>
                  <a:cubicBezTo>
                    <a:pt x="7472" y="1037"/>
                    <a:pt x="7797" y="759"/>
                    <a:pt x="8137" y="465"/>
                  </a:cubicBezTo>
                  <a:lnTo>
                    <a:pt x="8137" y="465"/>
                  </a:lnTo>
                  <a:cubicBezTo>
                    <a:pt x="7023" y="929"/>
                    <a:pt x="5878" y="1377"/>
                    <a:pt x="4734" y="1780"/>
                  </a:cubicBezTo>
                  <a:cubicBezTo>
                    <a:pt x="4639" y="1814"/>
                    <a:pt x="4526" y="1848"/>
                    <a:pt x="4422" y="1848"/>
                  </a:cubicBezTo>
                  <a:cubicBezTo>
                    <a:pt x="4339" y="1848"/>
                    <a:pt x="4263" y="1826"/>
                    <a:pt x="4208" y="1764"/>
                  </a:cubicBezTo>
                  <a:cubicBezTo>
                    <a:pt x="4099" y="1640"/>
                    <a:pt x="4146" y="1439"/>
                    <a:pt x="4192" y="1285"/>
                  </a:cubicBezTo>
                  <a:cubicBezTo>
                    <a:pt x="4331" y="851"/>
                    <a:pt x="4502" y="418"/>
                    <a:pt x="46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557825" y="2687125"/>
              <a:ext cx="107150" cy="169025"/>
            </a:xfrm>
            <a:custGeom>
              <a:avLst/>
              <a:gdLst/>
              <a:ahLst/>
              <a:cxnLst/>
              <a:rect l="l" t="t" r="r" b="b"/>
              <a:pathLst>
                <a:path w="4286" h="6761" extrusionOk="0">
                  <a:moveTo>
                    <a:pt x="2739" y="0"/>
                  </a:moveTo>
                  <a:lnTo>
                    <a:pt x="2739" y="0"/>
                  </a:lnTo>
                  <a:cubicBezTo>
                    <a:pt x="1656" y="2181"/>
                    <a:pt x="744" y="4440"/>
                    <a:pt x="1" y="6760"/>
                  </a:cubicBezTo>
                  <a:cubicBezTo>
                    <a:pt x="1950" y="5492"/>
                    <a:pt x="2956" y="3543"/>
                    <a:pt x="4286" y="1625"/>
                  </a:cubicBezTo>
                  <a:lnTo>
                    <a:pt x="4286" y="1625"/>
                  </a:lnTo>
                  <a:cubicBezTo>
                    <a:pt x="3590" y="2197"/>
                    <a:pt x="2894" y="2754"/>
                    <a:pt x="2167" y="3280"/>
                  </a:cubicBezTo>
                  <a:cubicBezTo>
                    <a:pt x="1904" y="3156"/>
                    <a:pt x="1950" y="2769"/>
                    <a:pt x="2027" y="2491"/>
                  </a:cubicBezTo>
                  <a:cubicBezTo>
                    <a:pt x="2260" y="1671"/>
                    <a:pt x="2492" y="836"/>
                    <a:pt x="273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12212" y="294278"/>
            <a:ext cx="8802794" cy="4663653"/>
            <a:chOff x="112212" y="294278"/>
            <a:chExt cx="8802794" cy="4663653"/>
          </a:xfrm>
        </p:grpSpPr>
        <p:sp>
          <p:nvSpPr>
            <p:cNvPr id="197" name="Google Shape;197;p5"/>
            <p:cNvSpPr/>
            <p:nvPr/>
          </p:nvSpPr>
          <p:spPr>
            <a:xfrm flipH="1">
              <a:off x="442458" y="4297917"/>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flipH="1">
              <a:off x="4953482" y="4597968"/>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flipH="1">
              <a:off x="422831" y="294283"/>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flipH="1">
              <a:off x="537177" y="2296904"/>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flipH="1">
              <a:off x="8424735" y="451779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flipH="1">
              <a:off x="112212" y="885100"/>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flipH="1">
              <a:off x="2340705" y="49274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flipH="1">
              <a:off x="3620875" y="294278"/>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flipH="1">
              <a:off x="8884511" y="3826646"/>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flipH="1">
              <a:off x="8610204" y="3240667"/>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7"/>
        <p:cNvGrpSpPr/>
        <p:nvPr/>
      </p:nvGrpSpPr>
      <p:grpSpPr>
        <a:xfrm>
          <a:off x="0" y="0"/>
          <a:ext cx="0" cy="0"/>
          <a:chOff x="0" y="0"/>
          <a:chExt cx="0" cy="0"/>
        </a:xfrm>
      </p:grpSpPr>
      <p:pic>
        <p:nvPicPr>
          <p:cNvPr id="208" name="Google Shape;208;p6"/>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209" name="Google Shape;209;p6"/>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0" name="Google Shape;210;p6"/>
          <p:cNvGrpSpPr/>
          <p:nvPr/>
        </p:nvGrpSpPr>
        <p:grpSpPr>
          <a:xfrm>
            <a:off x="11" y="-73073"/>
            <a:ext cx="8875328" cy="5368783"/>
            <a:chOff x="11" y="-73073"/>
            <a:chExt cx="8875328" cy="5368783"/>
          </a:xfrm>
        </p:grpSpPr>
        <p:grpSp>
          <p:nvGrpSpPr>
            <p:cNvPr id="211" name="Google Shape;211;p6"/>
            <p:cNvGrpSpPr/>
            <p:nvPr/>
          </p:nvGrpSpPr>
          <p:grpSpPr>
            <a:xfrm rot="10800000">
              <a:off x="8289208" y="-73073"/>
              <a:ext cx="586131" cy="1402192"/>
              <a:chOff x="2331900" y="3286925"/>
              <a:chExt cx="421950" cy="1009425"/>
            </a:xfrm>
          </p:grpSpPr>
          <p:sp>
            <p:nvSpPr>
              <p:cNvPr id="212" name="Google Shape;212;p6"/>
              <p:cNvSpPr/>
              <p:nvPr/>
            </p:nvSpPr>
            <p:spPr>
              <a:xfrm>
                <a:off x="2483100" y="3478375"/>
                <a:ext cx="129200" cy="817975"/>
              </a:xfrm>
              <a:custGeom>
                <a:avLst/>
                <a:gdLst/>
                <a:ahLst/>
                <a:cxnLst/>
                <a:rect l="l" t="t" r="r" b="b"/>
                <a:pathLst>
                  <a:path w="5168" h="32719" fill="none" extrusionOk="0">
                    <a:moveTo>
                      <a:pt x="2012" y="32718"/>
                    </a:moveTo>
                    <a:cubicBezTo>
                      <a:pt x="5167" y="22029"/>
                      <a:pt x="4440" y="10226"/>
                      <a:pt x="1"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2416575" y="3286925"/>
                <a:ext cx="99050" cy="271525"/>
              </a:xfrm>
              <a:custGeom>
                <a:avLst/>
                <a:gdLst/>
                <a:ahLst/>
                <a:cxnLst/>
                <a:rect l="l" t="t" r="r" b="b"/>
                <a:pathLst>
                  <a:path w="3962" h="10861" extrusionOk="0">
                    <a:moveTo>
                      <a:pt x="745" y="1"/>
                    </a:moveTo>
                    <a:cubicBezTo>
                      <a:pt x="688" y="1"/>
                      <a:pt x="631" y="11"/>
                      <a:pt x="573" y="32"/>
                    </a:cubicBezTo>
                    <a:cubicBezTo>
                      <a:pt x="233" y="140"/>
                      <a:pt x="125" y="543"/>
                      <a:pt x="94" y="883"/>
                    </a:cubicBezTo>
                    <a:cubicBezTo>
                      <a:pt x="1" y="1950"/>
                      <a:pt x="248" y="3002"/>
                      <a:pt x="511" y="4023"/>
                    </a:cubicBezTo>
                    <a:cubicBezTo>
                      <a:pt x="1177" y="6529"/>
                      <a:pt x="2074" y="9097"/>
                      <a:pt x="3961" y="10861"/>
                    </a:cubicBezTo>
                    <a:cubicBezTo>
                      <a:pt x="3791" y="9654"/>
                      <a:pt x="3791" y="8324"/>
                      <a:pt x="3652" y="7117"/>
                    </a:cubicBezTo>
                    <a:cubicBezTo>
                      <a:pt x="3373" y="4874"/>
                      <a:pt x="2677" y="2693"/>
                      <a:pt x="1594" y="728"/>
                    </a:cubicBezTo>
                    <a:cubicBezTo>
                      <a:pt x="1408" y="382"/>
                      <a:pt x="1095" y="1"/>
                      <a:pt x="74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2331900" y="3438300"/>
                <a:ext cx="216975" cy="217225"/>
              </a:xfrm>
              <a:custGeom>
                <a:avLst/>
                <a:gdLst/>
                <a:ahLst/>
                <a:cxnLst/>
                <a:rect l="l" t="t" r="r" b="b"/>
                <a:pathLst>
                  <a:path w="8679" h="8689" extrusionOk="0">
                    <a:moveTo>
                      <a:pt x="515" y="0"/>
                    </a:moveTo>
                    <a:cubicBezTo>
                      <a:pt x="394" y="0"/>
                      <a:pt x="280" y="35"/>
                      <a:pt x="186" y="118"/>
                    </a:cubicBezTo>
                    <a:cubicBezTo>
                      <a:pt x="47" y="258"/>
                      <a:pt x="0" y="459"/>
                      <a:pt x="16" y="644"/>
                    </a:cubicBezTo>
                    <a:cubicBezTo>
                      <a:pt x="16" y="1155"/>
                      <a:pt x="279" y="1634"/>
                      <a:pt x="572" y="2068"/>
                    </a:cubicBezTo>
                    <a:cubicBezTo>
                      <a:pt x="2506" y="5038"/>
                      <a:pt x="5383" y="7389"/>
                      <a:pt x="8678" y="8688"/>
                    </a:cubicBezTo>
                    <a:cubicBezTo>
                      <a:pt x="7472" y="7389"/>
                      <a:pt x="5987" y="5935"/>
                      <a:pt x="4904" y="4527"/>
                    </a:cubicBezTo>
                    <a:cubicBezTo>
                      <a:pt x="4424" y="3908"/>
                      <a:pt x="3960" y="3305"/>
                      <a:pt x="3481" y="2686"/>
                    </a:cubicBezTo>
                    <a:cubicBezTo>
                      <a:pt x="2800" y="1805"/>
                      <a:pt x="2119" y="923"/>
                      <a:pt x="1207" y="273"/>
                    </a:cubicBezTo>
                    <a:cubicBezTo>
                      <a:pt x="1012" y="130"/>
                      <a:pt x="751" y="0"/>
                      <a:pt x="51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2337700" y="3636825"/>
                <a:ext cx="237850" cy="187325"/>
              </a:xfrm>
              <a:custGeom>
                <a:avLst/>
                <a:gdLst/>
                <a:ahLst/>
                <a:cxnLst/>
                <a:rect l="l" t="t" r="r" b="b"/>
                <a:pathLst>
                  <a:path w="9514" h="7493" extrusionOk="0">
                    <a:moveTo>
                      <a:pt x="488" y="1"/>
                    </a:moveTo>
                    <a:cubicBezTo>
                      <a:pt x="304" y="1"/>
                      <a:pt x="145" y="64"/>
                      <a:pt x="78" y="237"/>
                    </a:cubicBezTo>
                    <a:cubicBezTo>
                      <a:pt x="0" y="438"/>
                      <a:pt x="93" y="639"/>
                      <a:pt x="186" y="825"/>
                    </a:cubicBezTo>
                    <a:cubicBezTo>
                      <a:pt x="1145" y="2526"/>
                      <a:pt x="2630" y="3872"/>
                      <a:pt x="4270" y="4924"/>
                    </a:cubicBezTo>
                    <a:cubicBezTo>
                      <a:pt x="5925" y="5961"/>
                      <a:pt x="7719" y="6734"/>
                      <a:pt x="9514" y="7492"/>
                    </a:cubicBezTo>
                    <a:cubicBezTo>
                      <a:pt x="8075" y="6208"/>
                      <a:pt x="6915" y="4847"/>
                      <a:pt x="5585" y="3455"/>
                    </a:cubicBezTo>
                    <a:cubicBezTo>
                      <a:pt x="4285" y="2109"/>
                      <a:pt x="2754" y="980"/>
                      <a:pt x="1083" y="160"/>
                    </a:cubicBezTo>
                    <a:cubicBezTo>
                      <a:pt x="908" y="72"/>
                      <a:pt x="684" y="1"/>
                      <a:pt x="48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360500" y="3831350"/>
                <a:ext cx="225500" cy="181525"/>
              </a:xfrm>
              <a:custGeom>
                <a:avLst/>
                <a:gdLst/>
                <a:ahLst/>
                <a:cxnLst/>
                <a:rect l="l" t="t" r="r" b="b"/>
                <a:pathLst>
                  <a:path w="9020" h="7261" extrusionOk="0">
                    <a:moveTo>
                      <a:pt x="418" y="1"/>
                    </a:moveTo>
                    <a:cubicBezTo>
                      <a:pt x="328" y="1"/>
                      <a:pt x="243" y="24"/>
                      <a:pt x="171" y="82"/>
                    </a:cubicBezTo>
                    <a:cubicBezTo>
                      <a:pt x="1" y="222"/>
                      <a:pt x="32" y="485"/>
                      <a:pt x="94" y="701"/>
                    </a:cubicBezTo>
                    <a:cubicBezTo>
                      <a:pt x="558" y="2341"/>
                      <a:pt x="2012" y="3517"/>
                      <a:pt x="3435" y="4460"/>
                    </a:cubicBezTo>
                    <a:cubicBezTo>
                      <a:pt x="4533" y="5203"/>
                      <a:pt x="5678" y="5883"/>
                      <a:pt x="6838" y="6502"/>
                    </a:cubicBezTo>
                    <a:cubicBezTo>
                      <a:pt x="7534" y="6858"/>
                      <a:pt x="8246" y="7214"/>
                      <a:pt x="9019" y="7260"/>
                    </a:cubicBezTo>
                    <a:cubicBezTo>
                      <a:pt x="7736" y="6193"/>
                      <a:pt x="6715" y="4909"/>
                      <a:pt x="5508" y="3733"/>
                    </a:cubicBezTo>
                    <a:cubicBezTo>
                      <a:pt x="4085" y="2325"/>
                      <a:pt x="2615" y="902"/>
                      <a:pt x="790" y="98"/>
                    </a:cubicBezTo>
                    <a:cubicBezTo>
                      <a:pt x="673" y="44"/>
                      <a:pt x="541" y="1"/>
                      <a:pt x="41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2553100" y="3442600"/>
                <a:ext cx="114875" cy="244250"/>
              </a:xfrm>
              <a:custGeom>
                <a:avLst/>
                <a:gdLst/>
                <a:ahLst/>
                <a:cxnLst/>
                <a:rect l="l" t="t" r="r" b="b"/>
                <a:pathLst>
                  <a:path w="4595" h="9770" extrusionOk="0">
                    <a:moveTo>
                      <a:pt x="4050" y="1"/>
                    </a:moveTo>
                    <a:cubicBezTo>
                      <a:pt x="4025" y="1"/>
                      <a:pt x="4001" y="3"/>
                      <a:pt x="3976" y="8"/>
                    </a:cubicBezTo>
                    <a:cubicBezTo>
                      <a:pt x="3868" y="39"/>
                      <a:pt x="3775" y="117"/>
                      <a:pt x="3698" y="194"/>
                    </a:cubicBezTo>
                    <a:cubicBezTo>
                      <a:pt x="2429" y="1385"/>
                      <a:pt x="1702" y="3040"/>
                      <a:pt x="1223" y="4711"/>
                    </a:cubicBezTo>
                    <a:cubicBezTo>
                      <a:pt x="728" y="6366"/>
                      <a:pt x="480" y="8099"/>
                      <a:pt x="1" y="9769"/>
                    </a:cubicBezTo>
                    <a:cubicBezTo>
                      <a:pt x="728" y="8733"/>
                      <a:pt x="1470" y="7418"/>
                      <a:pt x="2135" y="6351"/>
                    </a:cubicBezTo>
                    <a:cubicBezTo>
                      <a:pt x="3156" y="4665"/>
                      <a:pt x="4208" y="2932"/>
                      <a:pt x="4533" y="998"/>
                    </a:cubicBezTo>
                    <a:cubicBezTo>
                      <a:pt x="4564" y="782"/>
                      <a:pt x="4595" y="550"/>
                      <a:pt x="4502" y="333"/>
                    </a:cubicBezTo>
                    <a:cubicBezTo>
                      <a:pt x="4434" y="155"/>
                      <a:pt x="4243" y="1"/>
                      <a:pt x="405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2579025" y="3604250"/>
                <a:ext cx="139625" cy="257800"/>
              </a:xfrm>
              <a:custGeom>
                <a:avLst/>
                <a:gdLst/>
                <a:ahLst/>
                <a:cxnLst/>
                <a:rect l="l" t="t" r="r" b="b"/>
                <a:pathLst>
                  <a:path w="5585" h="10312" extrusionOk="0">
                    <a:moveTo>
                      <a:pt x="5029" y="0"/>
                    </a:moveTo>
                    <a:cubicBezTo>
                      <a:pt x="4875" y="0"/>
                      <a:pt x="4713" y="100"/>
                      <a:pt x="4579" y="210"/>
                    </a:cubicBezTo>
                    <a:cubicBezTo>
                      <a:pt x="3573" y="1076"/>
                      <a:pt x="2970" y="2313"/>
                      <a:pt x="2429" y="3536"/>
                    </a:cubicBezTo>
                    <a:cubicBezTo>
                      <a:pt x="1470" y="5732"/>
                      <a:pt x="665" y="8006"/>
                      <a:pt x="0" y="10311"/>
                    </a:cubicBezTo>
                    <a:cubicBezTo>
                      <a:pt x="1222" y="8548"/>
                      <a:pt x="2522" y="6753"/>
                      <a:pt x="3682" y="4943"/>
                    </a:cubicBezTo>
                    <a:cubicBezTo>
                      <a:pt x="4316" y="3953"/>
                      <a:pt x="4842" y="2901"/>
                      <a:pt x="5244" y="1803"/>
                    </a:cubicBezTo>
                    <a:cubicBezTo>
                      <a:pt x="5430" y="1308"/>
                      <a:pt x="5584" y="751"/>
                      <a:pt x="5368" y="271"/>
                    </a:cubicBezTo>
                    <a:cubicBezTo>
                      <a:pt x="5321" y="179"/>
                      <a:pt x="5260" y="70"/>
                      <a:pt x="5151" y="24"/>
                    </a:cubicBezTo>
                    <a:cubicBezTo>
                      <a:pt x="5112" y="7"/>
                      <a:pt x="5071" y="0"/>
                      <a:pt x="502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2571675" y="3832050"/>
                <a:ext cx="161275" cy="233800"/>
              </a:xfrm>
              <a:custGeom>
                <a:avLst/>
                <a:gdLst/>
                <a:ahLst/>
                <a:cxnLst/>
                <a:rect l="l" t="t" r="r" b="b"/>
                <a:pathLst>
                  <a:path w="6451" h="9352" extrusionOk="0">
                    <a:moveTo>
                      <a:pt x="6179" y="0"/>
                    </a:moveTo>
                    <a:cubicBezTo>
                      <a:pt x="6114" y="0"/>
                      <a:pt x="6047" y="24"/>
                      <a:pt x="5987" y="54"/>
                    </a:cubicBezTo>
                    <a:cubicBezTo>
                      <a:pt x="5554" y="209"/>
                      <a:pt x="5120" y="364"/>
                      <a:pt x="4749" y="658"/>
                    </a:cubicBezTo>
                    <a:cubicBezTo>
                      <a:pt x="4285" y="1029"/>
                      <a:pt x="4007" y="1570"/>
                      <a:pt x="3728" y="2112"/>
                    </a:cubicBezTo>
                    <a:cubicBezTo>
                      <a:pt x="2491" y="4525"/>
                      <a:pt x="1238" y="6938"/>
                      <a:pt x="0" y="9351"/>
                    </a:cubicBezTo>
                    <a:cubicBezTo>
                      <a:pt x="866" y="8717"/>
                      <a:pt x="1810" y="7789"/>
                      <a:pt x="2506" y="6969"/>
                    </a:cubicBezTo>
                    <a:cubicBezTo>
                      <a:pt x="4146" y="5035"/>
                      <a:pt x="5832" y="2994"/>
                      <a:pt x="6404" y="518"/>
                    </a:cubicBezTo>
                    <a:cubicBezTo>
                      <a:pt x="6451" y="333"/>
                      <a:pt x="6451" y="85"/>
                      <a:pt x="6281" y="23"/>
                    </a:cubicBezTo>
                    <a:cubicBezTo>
                      <a:pt x="6248" y="7"/>
                      <a:pt x="6214" y="0"/>
                      <a:pt x="61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2376375" y="3986775"/>
                <a:ext cx="194150" cy="157575"/>
              </a:xfrm>
              <a:custGeom>
                <a:avLst/>
                <a:gdLst/>
                <a:ahLst/>
                <a:cxnLst/>
                <a:rect l="l" t="t" r="r" b="b"/>
                <a:pathLst>
                  <a:path w="7766" h="6303" extrusionOk="0">
                    <a:moveTo>
                      <a:pt x="420" y="1"/>
                    </a:moveTo>
                    <a:cubicBezTo>
                      <a:pt x="246" y="1"/>
                      <a:pt x="75" y="53"/>
                      <a:pt x="31" y="208"/>
                    </a:cubicBezTo>
                    <a:cubicBezTo>
                      <a:pt x="0" y="301"/>
                      <a:pt x="46" y="424"/>
                      <a:pt x="93" y="517"/>
                    </a:cubicBezTo>
                    <a:cubicBezTo>
                      <a:pt x="789" y="2002"/>
                      <a:pt x="2011" y="3193"/>
                      <a:pt x="3372" y="4106"/>
                    </a:cubicBezTo>
                    <a:cubicBezTo>
                      <a:pt x="4734" y="5019"/>
                      <a:pt x="6250" y="5668"/>
                      <a:pt x="7766" y="6303"/>
                    </a:cubicBezTo>
                    <a:cubicBezTo>
                      <a:pt x="6884" y="5545"/>
                      <a:pt x="6080" y="4384"/>
                      <a:pt x="5306" y="3503"/>
                    </a:cubicBezTo>
                    <a:cubicBezTo>
                      <a:pt x="4007" y="2018"/>
                      <a:pt x="2537" y="486"/>
                      <a:pt x="619" y="22"/>
                    </a:cubicBezTo>
                    <a:cubicBezTo>
                      <a:pt x="557" y="9"/>
                      <a:pt x="488" y="1"/>
                      <a:pt x="42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563550" y="4007750"/>
                <a:ext cx="190300" cy="188825"/>
              </a:xfrm>
              <a:custGeom>
                <a:avLst/>
                <a:gdLst/>
                <a:ahLst/>
                <a:cxnLst/>
                <a:rect l="l" t="t" r="r" b="b"/>
                <a:pathLst>
                  <a:path w="7612" h="7553" extrusionOk="0">
                    <a:moveTo>
                      <a:pt x="6974" y="0"/>
                    </a:moveTo>
                    <a:cubicBezTo>
                      <a:pt x="6195" y="0"/>
                      <a:pt x="5531" y="536"/>
                      <a:pt x="4966" y="1086"/>
                    </a:cubicBezTo>
                    <a:cubicBezTo>
                      <a:pt x="3017" y="2989"/>
                      <a:pt x="1501" y="5278"/>
                      <a:pt x="0" y="7552"/>
                    </a:cubicBezTo>
                    <a:cubicBezTo>
                      <a:pt x="1439" y="6763"/>
                      <a:pt x="2352" y="6268"/>
                      <a:pt x="3666" y="5324"/>
                    </a:cubicBezTo>
                    <a:cubicBezTo>
                      <a:pt x="4533" y="4721"/>
                      <a:pt x="5384" y="4102"/>
                      <a:pt x="6095" y="3344"/>
                    </a:cubicBezTo>
                    <a:cubicBezTo>
                      <a:pt x="6822" y="2586"/>
                      <a:pt x="7395" y="1658"/>
                      <a:pt x="7580" y="622"/>
                    </a:cubicBezTo>
                    <a:cubicBezTo>
                      <a:pt x="7596" y="498"/>
                      <a:pt x="7611" y="359"/>
                      <a:pt x="7549" y="235"/>
                    </a:cubicBezTo>
                    <a:cubicBezTo>
                      <a:pt x="7472" y="65"/>
                      <a:pt x="7255" y="3"/>
                      <a:pt x="7070" y="3"/>
                    </a:cubicBezTo>
                    <a:cubicBezTo>
                      <a:pt x="7038" y="1"/>
                      <a:pt x="7006" y="0"/>
                      <a:pt x="697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2582875" y="3604250"/>
                <a:ext cx="126875" cy="244650"/>
              </a:xfrm>
              <a:custGeom>
                <a:avLst/>
                <a:gdLst/>
                <a:ahLst/>
                <a:cxnLst/>
                <a:rect l="l" t="t" r="r" b="b"/>
                <a:pathLst>
                  <a:path w="5075" h="9786" extrusionOk="0">
                    <a:moveTo>
                      <a:pt x="4875" y="0"/>
                    </a:moveTo>
                    <a:cubicBezTo>
                      <a:pt x="4721" y="0"/>
                      <a:pt x="4559" y="100"/>
                      <a:pt x="4425" y="210"/>
                    </a:cubicBezTo>
                    <a:cubicBezTo>
                      <a:pt x="3419" y="1076"/>
                      <a:pt x="2816" y="2313"/>
                      <a:pt x="2275" y="3536"/>
                    </a:cubicBezTo>
                    <a:cubicBezTo>
                      <a:pt x="1393" y="5577"/>
                      <a:pt x="635" y="7666"/>
                      <a:pt x="1" y="9785"/>
                    </a:cubicBezTo>
                    <a:cubicBezTo>
                      <a:pt x="1826" y="6629"/>
                      <a:pt x="3512" y="3381"/>
                      <a:pt x="5075" y="86"/>
                    </a:cubicBezTo>
                    <a:cubicBezTo>
                      <a:pt x="5059" y="55"/>
                      <a:pt x="5028" y="39"/>
                      <a:pt x="4997" y="24"/>
                    </a:cubicBezTo>
                    <a:cubicBezTo>
                      <a:pt x="4958" y="7"/>
                      <a:pt x="4917" y="0"/>
                      <a:pt x="487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416575" y="3287325"/>
                <a:ext cx="93250" cy="265725"/>
              </a:xfrm>
              <a:custGeom>
                <a:avLst/>
                <a:gdLst/>
                <a:ahLst/>
                <a:cxnLst/>
                <a:rect l="l" t="t" r="r" b="b"/>
                <a:pathLst>
                  <a:path w="3730" h="10629" extrusionOk="0">
                    <a:moveTo>
                      <a:pt x="635" y="1"/>
                    </a:moveTo>
                    <a:cubicBezTo>
                      <a:pt x="620" y="1"/>
                      <a:pt x="589" y="1"/>
                      <a:pt x="573" y="16"/>
                    </a:cubicBezTo>
                    <a:cubicBezTo>
                      <a:pt x="233" y="124"/>
                      <a:pt x="125" y="527"/>
                      <a:pt x="94" y="867"/>
                    </a:cubicBezTo>
                    <a:cubicBezTo>
                      <a:pt x="1" y="1934"/>
                      <a:pt x="248" y="2986"/>
                      <a:pt x="511" y="4007"/>
                    </a:cubicBezTo>
                    <a:cubicBezTo>
                      <a:pt x="1146" y="6405"/>
                      <a:pt x="1996" y="8865"/>
                      <a:pt x="3729" y="10628"/>
                    </a:cubicBezTo>
                    <a:lnTo>
                      <a:pt x="635" y="1"/>
                    </a:ln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337300" y="3438350"/>
                <a:ext cx="208875" cy="214075"/>
              </a:xfrm>
              <a:custGeom>
                <a:avLst/>
                <a:gdLst/>
                <a:ahLst/>
                <a:cxnLst/>
                <a:rect l="l" t="t" r="r" b="b"/>
                <a:pathLst>
                  <a:path w="8355" h="8563" extrusionOk="0">
                    <a:moveTo>
                      <a:pt x="313" y="1"/>
                    </a:moveTo>
                    <a:cubicBezTo>
                      <a:pt x="199" y="1"/>
                      <a:pt x="92" y="30"/>
                      <a:pt x="1" y="101"/>
                    </a:cubicBezTo>
                    <a:cubicBezTo>
                      <a:pt x="1594" y="2746"/>
                      <a:pt x="3930" y="4943"/>
                      <a:pt x="6219" y="7047"/>
                    </a:cubicBezTo>
                    <a:cubicBezTo>
                      <a:pt x="6869" y="7650"/>
                      <a:pt x="7550" y="8253"/>
                      <a:pt x="8354" y="8563"/>
                    </a:cubicBezTo>
                    <a:cubicBezTo>
                      <a:pt x="7163" y="7294"/>
                      <a:pt x="5740" y="5902"/>
                      <a:pt x="4688" y="4525"/>
                    </a:cubicBezTo>
                    <a:cubicBezTo>
                      <a:pt x="4208" y="3906"/>
                      <a:pt x="3744" y="3303"/>
                      <a:pt x="3265" y="2684"/>
                    </a:cubicBezTo>
                    <a:cubicBezTo>
                      <a:pt x="2584" y="1803"/>
                      <a:pt x="1903" y="921"/>
                      <a:pt x="991" y="271"/>
                    </a:cubicBezTo>
                    <a:cubicBezTo>
                      <a:pt x="803" y="125"/>
                      <a:pt x="546" y="1"/>
                      <a:pt x="3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346200" y="3636775"/>
                <a:ext cx="229350" cy="187375"/>
              </a:xfrm>
              <a:custGeom>
                <a:avLst/>
                <a:gdLst/>
                <a:ahLst/>
                <a:cxnLst/>
                <a:rect l="l" t="t" r="r" b="b"/>
                <a:pathLst>
                  <a:path w="9174" h="7495" extrusionOk="0">
                    <a:moveTo>
                      <a:pt x="178" y="1"/>
                    </a:moveTo>
                    <a:cubicBezTo>
                      <a:pt x="116" y="1"/>
                      <a:pt x="57" y="7"/>
                      <a:pt x="0" y="22"/>
                    </a:cubicBezTo>
                    <a:cubicBezTo>
                      <a:pt x="2244" y="2173"/>
                      <a:pt x="4641" y="4168"/>
                      <a:pt x="7178" y="5963"/>
                    </a:cubicBezTo>
                    <a:cubicBezTo>
                      <a:pt x="7843" y="6442"/>
                      <a:pt x="8524" y="6922"/>
                      <a:pt x="9127" y="7479"/>
                    </a:cubicBezTo>
                    <a:cubicBezTo>
                      <a:pt x="9143" y="7479"/>
                      <a:pt x="9158" y="7494"/>
                      <a:pt x="9174" y="7494"/>
                    </a:cubicBezTo>
                    <a:cubicBezTo>
                      <a:pt x="7735" y="6210"/>
                      <a:pt x="6575" y="4849"/>
                      <a:pt x="5245" y="3457"/>
                    </a:cubicBezTo>
                    <a:cubicBezTo>
                      <a:pt x="3945" y="2111"/>
                      <a:pt x="2414" y="982"/>
                      <a:pt x="743" y="162"/>
                    </a:cubicBezTo>
                    <a:cubicBezTo>
                      <a:pt x="579" y="68"/>
                      <a:pt x="370" y="1"/>
                      <a:pt x="178"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2362050" y="3831350"/>
                <a:ext cx="223950" cy="181525"/>
              </a:xfrm>
              <a:custGeom>
                <a:avLst/>
                <a:gdLst/>
                <a:ahLst/>
                <a:cxnLst/>
                <a:rect l="l" t="t" r="r" b="b"/>
                <a:pathLst>
                  <a:path w="8958" h="7261" extrusionOk="0">
                    <a:moveTo>
                      <a:pt x="356" y="1"/>
                    </a:moveTo>
                    <a:cubicBezTo>
                      <a:pt x="266" y="1"/>
                      <a:pt x="181" y="24"/>
                      <a:pt x="109" y="82"/>
                    </a:cubicBezTo>
                    <a:cubicBezTo>
                      <a:pt x="47" y="129"/>
                      <a:pt x="16" y="206"/>
                      <a:pt x="1" y="283"/>
                    </a:cubicBezTo>
                    <a:lnTo>
                      <a:pt x="8602" y="7183"/>
                    </a:lnTo>
                    <a:cubicBezTo>
                      <a:pt x="8633" y="7198"/>
                      <a:pt x="8648" y="7214"/>
                      <a:pt x="8664" y="7229"/>
                    </a:cubicBezTo>
                    <a:cubicBezTo>
                      <a:pt x="8756" y="7245"/>
                      <a:pt x="8865" y="7260"/>
                      <a:pt x="8957" y="7260"/>
                    </a:cubicBezTo>
                    <a:cubicBezTo>
                      <a:pt x="7674" y="6193"/>
                      <a:pt x="6653" y="4909"/>
                      <a:pt x="5446" y="3733"/>
                    </a:cubicBezTo>
                    <a:cubicBezTo>
                      <a:pt x="4023" y="2325"/>
                      <a:pt x="2553" y="902"/>
                      <a:pt x="728" y="98"/>
                    </a:cubicBezTo>
                    <a:cubicBezTo>
                      <a:pt x="611" y="44"/>
                      <a:pt x="479" y="1"/>
                      <a:pt x="35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2554650" y="3442625"/>
                <a:ext cx="103675" cy="237650"/>
              </a:xfrm>
              <a:custGeom>
                <a:avLst/>
                <a:gdLst/>
                <a:ahLst/>
                <a:cxnLst/>
                <a:rect l="l" t="t" r="r" b="b"/>
                <a:pathLst>
                  <a:path w="4147" h="9506" extrusionOk="0">
                    <a:moveTo>
                      <a:pt x="3982" y="1"/>
                    </a:moveTo>
                    <a:cubicBezTo>
                      <a:pt x="3960" y="1"/>
                      <a:pt x="3937" y="3"/>
                      <a:pt x="3914" y="7"/>
                    </a:cubicBezTo>
                    <a:cubicBezTo>
                      <a:pt x="3806" y="38"/>
                      <a:pt x="3713" y="116"/>
                      <a:pt x="3636" y="193"/>
                    </a:cubicBezTo>
                    <a:cubicBezTo>
                      <a:pt x="2367" y="1384"/>
                      <a:pt x="1640" y="3039"/>
                      <a:pt x="1161" y="4710"/>
                    </a:cubicBezTo>
                    <a:cubicBezTo>
                      <a:pt x="697" y="6288"/>
                      <a:pt x="434" y="7928"/>
                      <a:pt x="0" y="9506"/>
                    </a:cubicBezTo>
                    <a:cubicBezTo>
                      <a:pt x="1377" y="6350"/>
                      <a:pt x="2754" y="3194"/>
                      <a:pt x="4146" y="23"/>
                    </a:cubicBezTo>
                    <a:cubicBezTo>
                      <a:pt x="4092" y="12"/>
                      <a:pt x="4037" y="1"/>
                      <a:pt x="398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2572450" y="3833000"/>
                <a:ext cx="149300" cy="232075"/>
              </a:xfrm>
              <a:custGeom>
                <a:avLst/>
                <a:gdLst/>
                <a:ahLst/>
                <a:cxnLst/>
                <a:rect l="l" t="t" r="r" b="b"/>
                <a:pathLst>
                  <a:path w="5972" h="9283" extrusionOk="0">
                    <a:moveTo>
                      <a:pt x="5971" y="1"/>
                    </a:moveTo>
                    <a:lnTo>
                      <a:pt x="5971" y="1"/>
                    </a:lnTo>
                    <a:cubicBezTo>
                      <a:pt x="5969" y="5"/>
                      <a:pt x="5966" y="10"/>
                      <a:pt x="5963" y="14"/>
                    </a:cubicBezTo>
                    <a:lnTo>
                      <a:pt x="5963" y="14"/>
                    </a:lnTo>
                    <a:cubicBezTo>
                      <a:pt x="5967" y="13"/>
                      <a:pt x="5971" y="9"/>
                      <a:pt x="5971" y="1"/>
                    </a:cubicBezTo>
                    <a:close/>
                    <a:moveTo>
                      <a:pt x="5963" y="14"/>
                    </a:moveTo>
                    <a:cubicBezTo>
                      <a:pt x="5960" y="16"/>
                      <a:pt x="5956" y="16"/>
                      <a:pt x="5956" y="16"/>
                    </a:cubicBezTo>
                    <a:cubicBezTo>
                      <a:pt x="5523" y="171"/>
                      <a:pt x="5089" y="326"/>
                      <a:pt x="4718" y="620"/>
                    </a:cubicBezTo>
                    <a:cubicBezTo>
                      <a:pt x="4254" y="991"/>
                      <a:pt x="3976" y="1532"/>
                      <a:pt x="3697" y="2074"/>
                    </a:cubicBezTo>
                    <a:cubicBezTo>
                      <a:pt x="2460" y="4472"/>
                      <a:pt x="1222" y="6869"/>
                      <a:pt x="0" y="9282"/>
                    </a:cubicBezTo>
                    <a:cubicBezTo>
                      <a:pt x="2132" y="6301"/>
                      <a:pt x="4125" y="3196"/>
                      <a:pt x="5963" y="14"/>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2377150" y="3986900"/>
                <a:ext cx="193375" cy="157450"/>
              </a:xfrm>
              <a:custGeom>
                <a:avLst/>
                <a:gdLst/>
                <a:ahLst/>
                <a:cxnLst/>
                <a:rect l="l" t="t" r="r" b="b"/>
                <a:pathLst>
                  <a:path w="7735" h="6298" extrusionOk="0">
                    <a:moveTo>
                      <a:pt x="362" y="1"/>
                    </a:moveTo>
                    <a:cubicBezTo>
                      <a:pt x="203" y="1"/>
                      <a:pt x="52" y="52"/>
                      <a:pt x="0" y="187"/>
                    </a:cubicBezTo>
                    <a:cubicBezTo>
                      <a:pt x="1748" y="1982"/>
                      <a:pt x="3728" y="3544"/>
                      <a:pt x="5693" y="5091"/>
                    </a:cubicBezTo>
                    <a:cubicBezTo>
                      <a:pt x="6064" y="5385"/>
                      <a:pt x="6466" y="5679"/>
                      <a:pt x="6868" y="5926"/>
                    </a:cubicBezTo>
                    <a:cubicBezTo>
                      <a:pt x="7162" y="6066"/>
                      <a:pt x="7441" y="6189"/>
                      <a:pt x="7735" y="6298"/>
                    </a:cubicBezTo>
                    <a:cubicBezTo>
                      <a:pt x="6853" y="5540"/>
                      <a:pt x="6049" y="4379"/>
                      <a:pt x="5275" y="3498"/>
                    </a:cubicBezTo>
                    <a:cubicBezTo>
                      <a:pt x="3976" y="2013"/>
                      <a:pt x="2506" y="481"/>
                      <a:pt x="588" y="33"/>
                    </a:cubicBezTo>
                    <a:cubicBezTo>
                      <a:pt x="517" y="12"/>
                      <a:pt x="439" y="1"/>
                      <a:pt x="36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563550" y="4007750"/>
                <a:ext cx="188750" cy="188825"/>
              </a:xfrm>
              <a:custGeom>
                <a:avLst/>
                <a:gdLst/>
                <a:ahLst/>
                <a:cxnLst/>
                <a:rect l="l" t="t" r="r" b="b"/>
                <a:pathLst>
                  <a:path w="7550" h="7553" extrusionOk="0">
                    <a:moveTo>
                      <a:pt x="6974" y="0"/>
                    </a:moveTo>
                    <a:cubicBezTo>
                      <a:pt x="6195" y="0"/>
                      <a:pt x="5531" y="536"/>
                      <a:pt x="4966" y="1086"/>
                    </a:cubicBezTo>
                    <a:cubicBezTo>
                      <a:pt x="3017" y="2989"/>
                      <a:pt x="1501" y="5278"/>
                      <a:pt x="0" y="7552"/>
                    </a:cubicBezTo>
                    <a:cubicBezTo>
                      <a:pt x="155" y="7475"/>
                      <a:pt x="294" y="7397"/>
                      <a:pt x="433" y="7320"/>
                    </a:cubicBezTo>
                    <a:cubicBezTo>
                      <a:pt x="2878" y="5031"/>
                      <a:pt x="5260" y="2664"/>
                      <a:pt x="7549" y="235"/>
                    </a:cubicBezTo>
                    <a:cubicBezTo>
                      <a:pt x="7456" y="65"/>
                      <a:pt x="7255" y="3"/>
                      <a:pt x="7070" y="3"/>
                    </a:cubicBezTo>
                    <a:cubicBezTo>
                      <a:pt x="7038" y="1"/>
                      <a:pt x="7006" y="0"/>
                      <a:pt x="69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2439400" y="3364675"/>
                <a:ext cx="76225" cy="193775"/>
              </a:xfrm>
              <a:custGeom>
                <a:avLst/>
                <a:gdLst/>
                <a:ahLst/>
                <a:cxnLst/>
                <a:rect l="l" t="t" r="r" b="b"/>
                <a:pathLst>
                  <a:path w="3049" h="7751" extrusionOk="0">
                    <a:moveTo>
                      <a:pt x="1764" y="1"/>
                    </a:moveTo>
                    <a:lnTo>
                      <a:pt x="1826" y="3698"/>
                    </a:lnTo>
                    <a:cubicBezTo>
                      <a:pt x="1841" y="3760"/>
                      <a:pt x="1826" y="3837"/>
                      <a:pt x="1780" y="3883"/>
                    </a:cubicBezTo>
                    <a:cubicBezTo>
                      <a:pt x="1757" y="3906"/>
                      <a:pt x="1729" y="3915"/>
                      <a:pt x="1698" y="3915"/>
                    </a:cubicBezTo>
                    <a:cubicBezTo>
                      <a:pt x="1625" y="3915"/>
                      <a:pt x="1536" y="3861"/>
                      <a:pt x="1470" y="3806"/>
                    </a:cubicBezTo>
                    <a:cubicBezTo>
                      <a:pt x="944" y="3342"/>
                      <a:pt x="465" y="2847"/>
                      <a:pt x="1" y="2321"/>
                    </a:cubicBezTo>
                    <a:lnTo>
                      <a:pt x="1" y="2321"/>
                    </a:lnTo>
                    <a:cubicBezTo>
                      <a:pt x="635" y="4347"/>
                      <a:pt x="1517" y="6312"/>
                      <a:pt x="3048" y="7751"/>
                    </a:cubicBezTo>
                    <a:cubicBezTo>
                      <a:pt x="2878" y="6544"/>
                      <a:pt x="2878" y="5214"/>
                      <a:pt x="2739" y="4007"/>
                    </a:cubicBezTo>
                    <a:cubicBezTo>
                      <a:pt x="2569" y="2630"/>
                      <a:pt x="2244" y="1284"/>
                      <a:pt x="17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2399575" y="3540250"/>
                <a:ext cx="149300" cy="115275"/>
              </a:xfrm>
              <a:custGeom>
                <a:avLst/>
                <a:gdLst/>
                <a:ahLst/>
                <a:cxnLst/>
                <a:rect l="l" t="t" r="r" b="b"/>
                <a:pathLst>
                  <a:path w="5972" h="4611" extrusionOk="0">
                    <a:moveTo>
                      <a:pt x="1857" y="1"/>
                    </a:moveTo>
                    <a:lnTo>
                      <a:pt x="1857" y="1"/>
                    </a:lnTo>
                    <a:cubicBezTo>
                      <a:pt x="2011" y="418"/>
                      <a:pt x="2166" y="836"/>
                      <a:pt x="2321" y="1238"/>
                    </a:cubicBezTo>
                    <a:cubicBezTo>
                      <a:pt x="2279" y="1240"/>
                      <a:pt x="2237" y="1241"/>
                      <a:pt x="2196" y="1241"/>
                    </a:cubicBezTo>
                    <a:cubicBezTo>
                      <a:pt x="1423" y="1241"/>
                      <a:pt x="705" y="973"/>
                      <a:pt x="0" y="650"/>
                    </a:cubicBezTo>
                    <a:lnTo>
                      <a:pt x="0" y="650"/>
                    </a:lnTo>
                    <a:cubicBezTo>
                      <a:pt x="1686" y="2367"/>
                      <a:pt x="3728" y="3729"/>
                      <a:pt x="5971" y="4610"/>
                    </a:cubicBezTo>
                    <a:cubicBezTo>
                      <a:pt x="4765" y="3311"/>
                      <a:pt x="3280" y="1857"/>
                      <a:pt x="2197" y="449"/>
                    </a:cubicBezTo>
                    <a:cubicBezTo>
                      <a:pt x="2089" y="310"/>
                      <a:pt x="1965" y="155"/>
                      <a:pt x="185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378675" y="3698825"/>
                <a:ext cx="196875" cy="125325"/>
              </a:xfrm>
              <a:custGeom>
                <a:avLst/>
                <a:gdLst/>
                <a:ahLst/>
                <a:cxnLst/>
                <a:rect l="l" t="t" r="r" b="b"/>
                <a:pathLst>
                  <a:path w="7875" h="5013" extrusionOk="0">
                    <a:moveTo>
                      <a:pt x="2925" y="0"/>
                    </a:moveTo>
                    <a:cubicBezTo>
                      <a:pt x="3017" y="201"/>
                      <a:pt x="3110" y="387"/>
                      <a:pt x="3219" y="588"/>
                    </a:cubicBezTo>
                    <a:cubicBezTo>
                      <a:pt x="3389" y="959"/>
                      <a:pt x="3559" y="1330"/>
                      <a:pt x="3574" y="1733"/>
                    </a:cubicBezTo>
                    <a:cubicBezTo>
                      <a:pt x="2352" y="1330"/>
                      <a:pt x="1161" y="851"/>
                      <a:pt x="1" y="278"/>
                    </a:cubicBezTo>
                    <a:lnTo>
                      <a:pt x="1" y="278"/>
                    </a:lnTo>
                    <a:cubicBezTo>
                      <a:pt x="774" y="1114"/>
                      <a:pt x="1672" y="1825"/>
                      <a:pt x="2631" y="2444"/>
                    </a:cubicBezTo>
                    <a:cubicBezTo>
                      <a:pt x="4286" y="3481"/>
                      <a:pt x="6080" y="4254"/>
                      <a:pt x="7875" y="5012"/>
                    </a:cubicBezTo>
                    <a:cubicBezTo>
                      <a:pt x="6436" y="3728"/>
                      <a:pt x="5276" y="2367"/>
                      <a:pt x="3946" y="975"/>
                    </a:cubicBezTo>
                    <a:cubicBezTo>
                      <a:pt x="3621" y="634"/>
                      <a:pt x="3280" y="309"/>
                      <a:pt x="29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410400" y="3893350"/>
                <a:ext cx="175600" cy="119525"/>
              </a:xfrm>
              <a:custGeom>
                <a:avLst/>
                <a:gdLst/>
                <a:ahLst/>
                <a:cxnLst/>
                <a:rect l="l" t="t" r="r" b="b"/>
                <a:pathLst>
                  <a:path w="7024" h="4781" extrusionOk="0">
                    <a:moveTo>
                      <a:pt x="2197" y="0"/>
                    </a:moveTo>
                    <a:cubicBezTo>
                      <a:pt x="2584" y="712"/>
                      <a:pt x="2955" y="1439"/>
                      <a:pt x="3280" y="2181"/>
                    </a:cubicBezTo>
                    <a:cubicBezTo>
                      <a:pt x="3253" y="2263"/>
                      <a:pt x="3172" y="2292"/>
                      <a:pt x="3085" y="2292"/>
                    </a:cubicBezTo>
                    <a:cubicBezTo>
                      <a:pt x="3024" y="2292"/>
                      <a:pt x="2960" y="2278"/>
                      <a:pt x="2909" y="2259"/>
                    </a:cubicBezTo>
                    <a:cubicBezTo>
                      <a:pt x="1903" y="1887"/>
                      <a:pt x="929" y="1423"/>
                      <a:pt x="0" y="913"/>
                    </a:cubicBezTo>
                    <a:lnTo>
                      <a:pt x="0" y="913"/>
                    </a:lnTo>
                    <a:cubicBezTo>
                      <a:pt x="449" y="1300"/>
                      <a:pt x="944" y="1655"/>
                      <a:pt x="1439" y="1980"/>
                    </a:cubicBezTo>
                    <a:cubicBezTo>
                      <a:pt x="2537" y="2723"/>
                      <a:pt x="3682" y="3403"/>
                      <a:pt x="4842" y="4022"/>
                    </a:cubicBezTo>
                    <a:cubicBezTo>
                      <a:pt x="5538" y="4378"/>
                      <a:pt x="6250" y="4734"/>
                      <a:pt x="7023" y="4780"/>
                    </a:cubicBezTo>
                    <a:cubicBezTo>
                      <a:pt x="5740" y="3713"/>
                      <a:pt x="4719" y="2429"/>
                      <a:pt x="3512" y="1253"/>
                    </a:cubicBezTo>
                    <a:cubicBezTo>
                      <a:pt x="3079" y="835"/>
                      <a:pt x="2646" y="402"/>
                      <a:pt x="21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553100" y="3529025"/>
                <a:ext cx="92450" cy="157825"/>
              </a:xfrm>
              <a:custGeom>
                <a:avLst/>
                <a:gdLst/>
                <a:ahLst/>
                <a:cxnLst/>
                <a:rect l="l" t="t" r="r" b="b"/>
                <a:pathLst>
                  <a:path w="3698" h="6313" extrusionOk="0">
                    <a:moveTo>
                      <a:pt x="1625" y="1"/>
                    </a:moveTo>
                    <a:lnTo>
                      <a:pt x="1625" y="1"/>
                    </a:lnTo>
                    <a:cubicBezTo>
                      <a:pt x="1470" y="419"/>
                      <a:pt x="1331" y="836"/>
                      <a:pt x="1223" y="1254"/>
                    </a:cubicBezTo>
                    <a:cubicBezTo>
                      <a:pt x="728" y="2909"/>
                      <a:pt x="480" y="4642"/>
                      <a:pt x="1" y="6312"/>
                    </a:cubicBezTo>
                    <a:cubicBezTo>
                      <a:pt x="728" y="5276"/>
                      <a:pt x="1470" y="3961"/>
                      <a:pt x="2135" y="2894"/>
                    </a:cubicBezTo>
                    <a:cubicBezTo>
                      <a:pt x="2692" y="1981"/>
                      <a:pt x="3249" y="1053"/>
                      <a:pt x="3698" y="94"/>
                    </a:cubicBezTo>
                    <a:lnTo>
                      <a:pt x="3698" y="94"/>
                    </a:lnTo>
                    <a:cubicBezTo>
                      <a:pt x="3033" y="883"/>
                      <a:pt x="2352" y="1656"/>
                      <a:pt x="1640" y="2399"/>
                    </a:cubicBezTo>
                    <a:cubicBezTo>
                      <a:pt x="1408" y="1641"/>
                      <a:pt x="1517" y="805"/>
                      <a:pt x="162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2579025" y="3706150"/>
                <a:ext cx="103650" cy="155900"/>
              </a:xfrm>
              <a:custGeom>
                <a:avLst/>
                <a:gdLst/>
                <a:ahLst/>
                <a:cxnLst/>
                <a:rect l="l" t="t" r="r" b="b"/>
                <a:pathLst>
                  <a:path w="4146" h="6236" extrusionOk="0">
                    <a:moveTo>
                      <a:pt x="2212" y="1"/>
                    </a:moveTo>
                    <a:cubicBezTo>
                      <a:pt x="1346" y="2043"/>
                      <a:pt x="603" y="4116"/>
                      <a:pt x="0" y="6235"/>
                    </a:cubicBezTo>
                    <a:cubicBezTo>
                      <a:pt x="1222" y="4472"/>
                      <a:pt x="2522" y="2677"/>
                      <a:pt x="3682" y="867"/>
                    </a:cubicBezTo>
                    <a:cubicBezTo>
                      <a:pt x="3836" y="620"/>
                      <a:pt x="4007" y="357"/>
                      <a:pt x="4146" y="94"/>
                    </a:cubicBezTo>
                    <a:lnTo>
                      <a:pt x="4146" y="94"/>
                    </a:lnTo>
                    <a:cubicBezTo>
                      <a:pt x="3481" y="743"/>
                      <a:pt x="2800" y="1378"/>
                      <a:pt x="2243" y="2120"/>
                    </a:cubicBezTo>
                    <a:cubicBezTo>
                      <a:pt x="2233" y="2124"/>
                      <a:pt x="2224" y="2125"/>
                      <a:pt x="2215" y="2125"/>
                    </a:cubicBezTo>
                    <a:cubicBezTo>
                      <a:pt x="2141" y="2125"/>
                      <a:pt x="2104" y="2018"/>
                      <a:pt x="2104" y="1935"/>
                    </a:cubicBezTo>
                    <a:cubicBezTo>
                      <a:pt x="2104" y="1285"/>
                      <a:pt x="2135" y="651"/>
                      <a:pt x="22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2571675" y="3934325"/>
                <a:ext cx="114100" cy="131525"/>
              </a:xfrm>
              <a:custGeom>
                <a:avLst/>
                <a:gdLst/>
                <a:ahLst/>
                <a:cxnLst/>
                <a:rect l="l" t="t" r="r" b="b"/>
                <a:pathLst>
                  <a:path w="4564" h="5261" extrusionOk="0">
                    <a:moveTo>
                      <a:pt x="2707" y="1"/>
                    </a:moveTo>
                    <a:lnTo>
                      <a:pt x="2707" y="1"/>
                    </a:lnTo>
                    <a:cubicBezTo>
                      <a:pt x="1810" y="1764"/>
                      <a:pt x="897" y="3512"/>
                      <a:pt x="0" y="5260"/>
                    </a:cubicBezTo>
                    <a:cubicBezTo>
                      <a:pt x="866" y="4626"/>
                      <a:pt x="1810" y="3698"/>
                      <a:pt x="2506" y="2878"/>
                    </a:cubicBezTo>
                    <a:cubicBezTo>
                      <a:pt x="3218" y="2043"/>
                      <a:pt x="3929" y="1192"/>
                      <a:pt x="4564" y="295"/>
                    </a:cubicBezTo>
                    <a:lnTo>
                      <a:pt x="4564" y="295"/>
                    </a:lnTo>
                    <a:cubicBezTo>
                      <a:pt x="4038" y="682"/>
                      <a:pt x="3512" y="1053"/>
                      <a:pt x="2986" y="1439"/>
                    </a:cubicBezTo>
                    <a:cubicBezTo>
                      <a:pt x="2932" y="1480"/>
                      <a:pt x="2867" y="1520"/>
                      <a:pt x="2800" y="1520"/>
                    </a:cubicBezTo>
                    <a:cubicBezTo>
                      <a:pt x="2790" y="1520"/>
                      <a:pt x="2779" y="1519"/>
                      <a:pt x="2769" y="1517"/>
                    </a:cubicBezTo>
                    <a:cubicBezTo>
                      <a:pt x="2583" y="1517"/>
                      <a:pt x="2537" y="1254"/>
                      <a:pt x="2553" y="1068"/>
                    </a:cubicBezTo>
                    <a:cubicBezTo>
                      <a:pt x="2599" y="712"/>
                      <a:pt x="2645" y="357"/>
                      <a:pt x="270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2431675" y="4039150"/>
                <a:ext cx="138850" cy="105200"/>
              </a:xfrm>
              <a:custGeom>
                <a:avLst/>
                <a:gdLst/>
                <a:ahLst/>
                <a:cxnLst/>
                <a:rect l="l" t="t" r="r" b="b"/>
                <a:pathLst>
                  <a:path w="5554" h="4208" extrusionOk="0">
                    <a:moveTo>
                      <a:pt x="1779" y="0"/>
                    </a:moveTo>
                    <a:cubicBezTo>
                      <a:pt x="1903" y="217"/>
                      <a:pt x="2042" y="449"/>
                      <a:pt x="2181" y="665"/>
                    </a:cubicBezTo>
                    <a:cubicBezTo>
                      <a:pt x="2321" y="897"/>
                      <a:pt x="2460" y="1238"/>
                      <a:pt x="2259" y="1439"/>
                    </a:cubicBezTo>
                    <a:cubicBezTo>
                      <a:pt x="2178" y="1519"/>
                      <a:pt x="2073" y="1545"/>
                      <a:pt x="1960" y="1545"/>
                    </a:cubicBezTo>
                    <a:cubicBezTo>
                      <a:pt x="1855" y="1545"/>
                      <a:pt x="1744" y="1523"/>
                      <a:pt x="1640" y="1501"/>
                    </a:cubicBezTo>
                    <a:cubicBezTo>
                      <a:pt x="1099" y="1377"/>
                      <a:pt x="557" y="1253"/>
                      <a:pt x="0" y="1129"/>
                    </a:cubicBezTo>
                    <a:lnTo>
                      <a:pt x="0" y="1129"/>
                    </a:lnTo>
                    <a:cubicBezTo>
                      <a:pt x="371" y="1454"/>
                      <a:pt x="758" y="1748"/>
                      <a:pt x="1160" y="2011"/>
                    </a:cubicBezTo>
                    <a:cubicBezTo>
                      <a:pt x="2522" y="2924"/>
                      <a:pt x="4038" y="3573"/>
                      <a:pt x="5554" y="4208"/>
                    </a:cubicBezTo>
                    <a:cubicBezTo>
                      <a:pt x="4672" y="3450"/>
                      <a:pt x="3852" y="2289"/>
                      <a:pt x="3094" y="1408"/>
                    </a:cubicBezTo>
                    <a:cubicBezTo>
                      <a:pt x="2676" y="928"/>
                      <a:pt x="2228" y="449"/>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2563550" y="4083625"/>
                <a:ext cx="130725" cy="112950"/>
              </a:xfrm>
              <a:custGeom>
                <a:avLst/>
                <a:gdLst/>
                <a:ahLst/>
                <a:cxnLst/>
                <a:rect l="l" t="t" r="r" b="b"/>
                <a:pathLst>
                  <a:path w="5229" h="4518" extrusionOk="0">
                    <a:moveTo>
                      <a:pt x="3218" y="0"/>
                    </a:moveTo>
                    <a:cubicBezTo>
                      <a:pt x="2058" y="1439"/>
                      <a:pt x="1021" y="2970"/>
                      <a:pt x="0" y="4517"/>
                    </a:cubicBezTo>
                    <a:cubicBezTo>
                      <a:pt x="1439" y="3728"/>
                      <a:pt x="2352" y="3233"/>
                      <a:pt x="3666" y="2289"/>
                    </a:cubicBezTo>
                    <a:cubicBezTo>
                      <a:pt x="4208" y="1918"/>
                      <a:pt x="4734" y="1531"/>
                      <a:pt x="5229" y="1114"/>
                    </a:cubicBezTo>
                    <a:lnTo>
                      <a:pt x="5229" y="1114"/>
                    </a:lnTo>
                    <a:cubicBezTo>
                      <a:pt x="4378" y="1439"/>
                      <a:pt x="3496" y="1733"/>
                      <a:pt x="2615" y="1980"/>
                    </a:cubicBezTo>
                    <a:cubicBezTo>
                      <a:pt x="2738" y="1299"/>
                      <a:pt x="2939" y="634"/>
                      <a:pt x="321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6"/>
            <p:cNvGrpSpPr/>
            <p:nvPr/>
          </p:nvGrpSpPr>
          <p:grpSpPr>
            <a:xfrm rot="-2271125">
              <a:off x="147742" y="4286611"/>
              <a:ext cx="942350" cy="804622"/>
              <a:chOff x="4806600" y="3805275"/>
              <a:chExt cx="588250" cy="502275"/>
            </a:xfrm>
          </p:grpSpPr>
          <p:sp>
            <p:nvSpPr>
              <p:cNvPr id="241" name="Google Shape;241;p6"/>
              <p:cNvSpPr/>
              <p:nvPr/>
            </p:nvSpPr>
            <p:spPr>
              <a:xfrm>
                <a:off x="4812400" y="3805275"/>
                <a:ext cx="398750" cy="502275"/>
              </a:xfrm>
              <a:custGeom>
                <a:avLst/>
                <a:gdLst/>
                <a:ahLst/>
                <a:cxnLst/>
                <a:rect l="l" t="t" r="r" b="b"/>
                <a:pathLst>
                  <a:path w="15950"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2692" y="16363"/>
                      <a:pt x="13598" y="5395"/>
                      <a:pt x="15331" y="2765"/>
                    </a:cubicBezTo>
                    <a:cubicBezTo>
                      <a:pt x="15609" y="2332"/>
                      <a:pt x="15872" y="1868"/>
                      <a:pt x="15919" y="1357"/>
                    </a:cubicBezTo>
                    <a:cubicBezTo>
                      <a:pt x="15949" y="831"/>
                      <a:pt x="15702" y="275"/>
                      <a:pt x="15238" y="73"/>
                    </a:cubicBezTo>
                    <a:cubicBezTo>
                      <a:pt x="15109" y="22"/>
                      <a:pt x="14977" y="0"/>
                      <a:pt x="1484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4806600" y="4049575"/>
                <a:ext cx="588250" cy="255275"/>
              </a:xfrm>
              <a:custGeom>
                <a:avLst/>
                <a:gdLst/>
                <a:ahLst/>
                <a:cxnLst/>
                <a:rect l="l" t="t" r="r" b="b"/>
                <a:pathLst>
                  <a:path w="23530" h="10211" extrusionOk="0">
                    <a:moveTo>
                      <a:pt x="20984" y="1"/>
                    </a:moveTo>
                    <a:cubicBezTo>
                      <a:pt x="18225" y="1"/>
                      <a:pt x="15505" y="876"/>
                      <a:pt x="12948" y="1965"/>
                    </a:cubicBezTo>
                    <a:cubicBezTo>
                      <a:pt x="8215" y="3992"/>
                      <a:pt x="3821" y="6776"/>
                      <a:pt x="1" y="10210"/>
                    </a:cubicBezTo>
                    <a:cubicBezTo>
                      <a:pt x="4177" y="8339"/>
                      <a:pt x="19121" y="4332"/>
                      <a:pt x="21952" y="2924"/>
                    </a:cubicBezTo>
                    <a:cubicBezTo>
                      <a:pt x="22416" y="2692"/>
                      <a:pt x="22864" y="2429"/>
                      <a:pt x="23158" y="1996"/>
                    </a:cubicBezTo>
                    <a:cubicBezTo>
                      <a:pt x="23452" y="1579"/>
                      <a:pt x="23529" y="960"/>
                      <a:pt x="23205" y="558"/>
                    </a:cubicBezTo>
                    <a:cubicBezTo>
                      <a:pt x="22911" y="171"/>
                      <a:pt x="22369" y="78"/>
                      <a:pt x="21874" y="32"/>
                    </a:cubicBezTo>
                    <a:cubicBezTo>
                      <a:pt x="21577" y="11"/>
                      <a:pt x="21280" y="1"/>
                      <a:pt x="2098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4812400" y="3805275"/>
                <a:ext cx="389850" cy="502275"/>
              </a:xfrm>
              <a:custGeom>
                <a:avLst/>
                <a:gdLst/>
                <a:ahLst/>
                <a:cxnLst/>
                <a:rect l="l" t="t" r="r" b="b"/>
                <a:pathLst>
                  <a:path w="15594"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109" y="19952"/>
                      <a:pt x="217" y="19797"/>
                      <a:pt x="341" y="19642"/>
                    </a:cubicBezTo>
                    <a:cubicBezTo>
                      <a:pt x="4084" y="12294"/>
                      <a:pt x="9313" y="5704"/>
                      <a:pt x="15594" y="352"/>
                    </a:cubicBezTo>
                    <a:cubicBezTo>
                      <a:pt x="15501" y="244"/>
                      <a:pt x="15377" y="135"/>
                      <a:pt x="15238" y="73"/>
                    </a:cubicBezTo>
                    <a:cubicBezTo>
                      <a:pt x="15109" y="22"/>
                      <a:pt x="14977" y="0"/>
                      <a:pt x="148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806600" y="4049575"/>
                <a:ext cx="582825" cy="255275"/>
              </a:xfrm>
              <a:custGeom>
                <a:avLst/>
                <a:gdLst/>
                <a:ahLst/>
                <a:cxnLst/>
                <a:rect l="l" t="t" r="r" b="b"/>
                <a:pathLst>
                  <a:path w="23313" h="10211" extrusionOk="0">
                    <a:moveTo>
                      <a:pt x="20984" y="1"/>
                    </a:moveTo>
                    <a:cubicBezTo>
                      <a:pt x="18225" y="1"/>
                      <a:pt x="15505" y="876"/>
                      <a:pt x="12948" y="1965"/>
                    </a:cubicBezTo>
                    <a:cubicBezTo>
                      <a:pt x="8215" y="3992"/>
                      <a:pt x="3821" y="6776"/>
                      <a:pt x="1" y="10210"/>
                    </a:cubicBezTo>
                    <a:cubicBezTo>
                      <a:pt x="47" y="10180"/>
                      <a:pt x="109" y="10149"/>
                      <a:pt x="171" y="10118"/>
                    </a:cubicBezTo>
                    <a:cubicBezTo>
                      <a:pt x="434" y="9947"/>
                      <a:pt x="681" y="9793"/>
                      <a:pt x="944" y="9623"/>
                    </a:cubicBezTo>
                    <a:cubicBezTo>
                      <a:pt x="7735" y="5245"/>
                      <a:pt x="15377" y="2228"/>
                      <a:pt x="23313" y="712"/>
                    </a:cubicBezTo>
                    <a:cubicBezTo>
                      <a:pt x="23282" y="650"/>
                      <a:pt x="23251" y="604"/>
                      <a:pt x="23205" y="558"/>
                    </a:cubicBezTo>
                    <a:cubicBezTo>
                      <a:pt x="22911" y="171"/>
                      <a:pt x="22369" y="78"/>
                      <a:pt x="21874" y="32"/>
                    </a:cubicBezTo>
                    <a:cubicBezTo>
                      <a:pt x="21577" y="11"/>
                      <a:pt x="21280" y="1"/>
                      <a:pt x="209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4816275" y="4027525"/>
                <a:ext cx="245975" cy="268425"/>
              </a:xfrm>
              <a:custGeom>
                <a:avLst/>
                <a:gdLst/>
                <a:ahLst/>
                <a:cxnLst/>
                <a:rect l="l" t="t" r="r" b="b"/>
                <a:pathLst>
                  <a:path w="9839" h="10737" extrusionOk="0">
                    <a:moveTo>
                      <a:pt x="9839" y="1"/>
                    </a:moveTo>
                    <a:cubicBezTo>
                      <a:pt x="8168" y="1208"/>
                      <a:pt x="6466" y="2368"/>
                      <a:pt x="4749" y="3482"/>
                    </a:cubicBezTo>
                    <a:cubicBezTo>
                      <a:pt x="4749" y="2414"/>
                      <a:pt x="4842" y="1331"/>
                      <a:pt x="5043" y="264"/>
                    </a:cubicBezTo>
                    <a:lnTo>
                      <a:pt x="5043" y="264"/>
                    </a:lnTo>
                    <a:cubicBezTo>
                      <a:pt x="2955" y="3528"/>
                      <a:pt x="1253" y="7055"/>
                      <a:pt x="0" y="10737"/>
                    </a:cubicBezTo>
                    <a:cubicBezTo>
                      <a:pt x="201" y="10567"/>
                      <a:pt x="402" y="10396"/>
                      <a:pt x="604" y="10226"/>
                    </a:cubicBezTo>
                    <a:cubicBezTo>
                      <a:pt x="2615" y="7751"/>
                      <a:pt x="6528" y="3574"/>
                      <a:pt x="983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4818200" y="4126150"/>
                <a:ext cx="390625" cy="173275"/>
              </a:xfrm>
              <a:custGeom>
                <a:avLst/>
                <a:gdLst/>
                <a:ahLst/>
                <a:cxnLst/>
                <a:rect l="l" t="t" r="r" b="b"/>
                <a:pathLst>
                  <a:path w="15625" h="6931" extrusionOk="0">
                    <a:moveTo>
                      <a:pt x="10102" y="1"/>
                    </a:moveTo>
                    <a:cubicBezTo>
                      <a:pt x="6668" y="1702"/>
                      <a:pt x="3450" y="3822"/>
                      <a:pt x="527" y="6281"/>
                    </a:cubicBezTo>
                    <a:cubicBezTo>
                      <a:pt x="325" y="6513"/>
                      <a:pt x="155" y="6730"/>
                      <a:pt x="1" y="6931"/>
                    </a:cubicBezTo>
                    <a:cubicBezTo>
                      <a:pt x="3141" y="5647"/>
                      <a:pt x="10319" y="3574"/>
                      <a:pt x="15625" y="1919"/>
                    </a:cubicBezTo>
                    <a:lnTo>
                      <a:pt x="15625" y="1919"/>
                    </a:lnTo>
                    <a:cubicBezTo>
                      <a:pt x="13369" y="2120"/>
                      <a:pt x="11099" y="2214"/>
                      <a:pt x="8841" y="2214"/>
                    </a:cubicBezTo>
                    <a:cubicBezTo>
                      <a:pt x="8668" y="2214"/>
                      <a:pt x="8496" y="2214"/>
                      <a:pt x="8323" y="2213"/>
                    </a:cubicBezTo>
                    <a:cubicBezTo>
                      <a:pt x="8865" y="1439"/>
                      <a:pt x="9468" y="697"/>
                      <a:pt x="101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6"/>
            <p:cNvGrpSpPr/>
            <p:nvPr/>
          </p:nvGrpSpPr>
          <p:grpSpPr>
            <a:xfrm>
              <a:off x="1433520" y="4379518"/>
              <a:ext cx="434983" cy="808009"/>
              <a:chOff x="5583925" y="3793900"/>
              <a:chExt cx="271525" cy="504375"/>
            </a:xfrm>
          </p:grpSpPr>
          <p:sp>
            <p:nvSpPr>
              <p:cNvPr id="248" name="Google Shape;248;p6"/>
              <p:cNvSpPr/>
              <p:nvPr/>
            </p:nvSpPr>
            <p:spPr>
              <a:xfrm>
                <a:off x="5583925" y="4026950"/>
                <a:ext cx="228600" cy="263600"/>
              </a:xfrm>
              <a:custGeom>
                <a:avLst/>
                <a:gdLst/>
                <a:ahLst/>
                <a:cxnLst/>
                <a:rect l="l" t="t" r="r" b="b"/>
                <a:pathLst>
                  <a:path w="9144" h="10544" extrusionOk="0">
                    <a:moveTo>
                      <a:pt x="797" y="1"/>
                    </a:moveTo>
                    <a:cubicBezTo>
                      <a:pt x="590" y="1"/>
                      <a:pt x="384" y="45"/>
                      <a:pt x="187" y="148"/>
                    </a:cubicBezTo>
                    <a:cubicBezTo>
                      <a:pt x="1" y="1323"/>
                      <a:pt x="728" y="2453"/>
                      <a:pt x="1471" y="3396"/>
                    </a:cubicBezTo>
                    <a:cubicBezTo>
                      <a:pt x="3621" y="6165"/>
                      <a:pt x="6142" y="8702"/>
                      <a:pt x="9143" y="10543"/>
                    </a:cubicBezTo>
                    <a:cubicBezTo>
                      <a:pt x="7813" y="8362"/>
                      <a:pt x="7349" y="6506"/>
                      <a:pt x="5848" y="4433"/>
                    </a:cubicBezTo>
                    <a:cubicBezTo>
                      <a:pt x="4920" y="3164"/>
                      <a:pt x="3868" y="1989"/>
                      <a:pt x="2693" y="937"/>
                    </a:cubicBezTo>
                    <a:cubicBezTo>
                      <a:pt x="2161" y="464"/>
                      <a:pt x="1467" y="1"/>
                      <a:pt x="79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5716575" y="3793900"/>
                <a:ext cx="138875" cy="504375"/>
              </a:xfrm>
              <a:custGeom>
                <a:avLst/>
                <a:gdLst/>
                <a:ahLst/>
                <a:cxnLst/>
                <a:rect l="l" t="t" r="r" b="b"/>
                <a:pathLst>
                  <a:path w="5555" h="20175" extrusionOk="0">
                    <a:moveTo>
                      <a:pt x="1699" y="0"/>
                    </a:moveTo>
                    <a:cubicBezTo>
                      <a:pt x="1685" y="0"/>
                      <a:pt x="1671" y="1"/>
                      <a:pt x="1656" y="2"/>
                    </a:cubicBezTo>
                    <a:cubicBezTo>
                      <a:pt x="1347" y="33"/>
                      <a:pt x="1177" y="374"/>
                      <a:pt x="1084" y="683"/>
                    </a:cubicBezTo>
                    <a:cubicBezTo>
                      <a:pt x="1" y="3947"/>
                      <a:pt x="279" y="7536"/>
                      <a:pt x="1254" y="10831"/>
                    </a:cubicBezTo>
                    <a:cubicBezTo>
                      <a:pt x="2229" y="14126"/>
                      <a:pt x="3868" y="17173"/>
                      <a:pt x="5554" y="20174"/>
                    </a:cubicBezTo>
                    <a:cubicBezTo>
                      <a:pt x="4905" y="17173"/>
                      <a:pt x="4023" y="13260"/>
                      <a:pt x="3977" y="10197"/>
                    </a:cubicBezTo>
                    <a:cubicBezTo>
                      <a:pt x="3946" y="6902"/>
                      <a:pt x="3868" y="3483"/>
                      <a:pt x="2352" y="575"/>
                    </a:cubicBezTo>
                    <a:cubicBezTo>
                      <a:pt x="2219" y="309"/>
                      <a:pt x="2002" y="0"/>
                      <a:pt x="169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5588575" y="4026950"/>
                <a:ext cx="223950" cy="263600"/>
              </a:xfrm>
              <a:custGeom>
                <a:avLst/>
                <a:gdLst/>
                <a:ahLst/>
                <a:cxnLst/>
                <a:rect l="l" t="t" r="r" b="b"/>
                <a:pathLst>
                  <a:path w="8958" h="10544" extrusionOk="0">
                    <a:moveTo>
                      <a:pt x="611" y="1"/>
                    </a:moveTo>
                    <a:cubicBezTo>
                      <a:pt x="404" y="1"/>
                      <a:pt x="198" y="45"/>
                      <a:pt x="1" y="148"/>
                    </a:cubicBezTo>
                    <a:cubicBezTo>
                      <a:pt x="1" y="179"/>
                      <a:pt x="1" y="194"/>
                      <a:pt x="1" y="225"/>
                    </a:cubicBezTo>
                    <a:cubicBezTo>
                      <a:pt x="2893" y="3303"/>
                      <a:pt x="5600" y="6552"/>
                      <a:pt x="8076" y="9971"/>
                    </a:cubicBezTo>
                    <a:cubicBezTo>
                      <a:pt x="8354" y="10172"/>
                      <a:pt x="8648" y="10357"/>
                      <a:pt x="8957" y="10543"/>
                    </a:cubicBezTo>
                    <a:cubicBezTo>
                      <a:pt x="7627" y="8362"/>
                      <a:pt x="7163" y="6506"/>
                      <a:pt x="5662" y="4433"/>
                    </a:cubicBezTo>
                    <a:cubicBezTo>
                      <a:pt x="4734" y="3164"/>
                      <a:pt x="3682" y="1989"/>
                      <a:pt x="2507" y="937"/>
                    </a:cubicBezTo>
                    <a:cubicBezTo>
                      <a:pt x="1975" y="464"/>
                      <a:pt x="1281" y="1"/>
                      <a:pt x="61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5716575" y="3794325"/>
                <a:ext cx="138100" cy="502800"/>
              </a:xfrm>
              <a:custGeom>
                <a:avLst/>
                <a:gdLst/>
                <a:ahLst/>
                <a:cxnLst/>
                <a:rect l="l" t="t" r="r" b="b"/>
                <a:pathLst>
                  <a:path w="5524" h="20112" extrusionOk="0">
                    <a:moveTo>
                      <a:pt x="1563" y="1"/>
                    </a:moveTo>
                    <a:cubicBezTo>
                      <a:pt x="1316" y="94"/>
                      <a:pt x="1161" y="388"/>
                      <a:pt x="1084" y="666"/>
                    </a:cubicBezTo>
                    <a:cubicBezTo>
                      <a:pt x="1" y="3930"/>
                      <a:pt x="279" y="7519"/>
                      <a:pt x="1254" y="10814"/>
                    </a:cubicBezTo>
                    <a:cubicBezTo>
                      <a:pt x="2229" y="14094"/>
                      <a:pt x="3853" y="17126"/>
                      <a:pt x="5524" y="20111"/>
                    </a:cubicBezTo>
                    <a:cubicBezTo>
                      <a:pt x="3219" y="13660"/>
                      <a:pt x="1888" y="6854"/>
                      <a:pt x="15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5658975" y="4082075"/>
                <a:ext cx="153550" cy="208475"/>
              </a:xfrm>
              <a:custGeom>
                <a:avLst/>
                <a:gdLst/>
                <a:ahLst/>
                <a:cxnLst/>
                <a:rect l="l" t="t" r="r" b="b"/>
                <a:pathLst>
                  <a:path w="6142" h="8339" extrusionOk="0">
                    <a:moveTo>
                      <a:pt x="990" y="0"/>
                    </a:moveTo>
                    <a:lnTo>
                      <a:pt x="990" y="0"/>
                    </a:lnTo>
                    <a:cubicBezTo>
                      <a:pt x="1748" y="1485"/>
                      <a:pt x="2475" y="3001"/>
                      <a:pt x="3156" y="4517"/>
                    </a:cubicBezTo>
                    <a:cubicBezTo>
                      <a:pt x="2088" y="4084"/>
                      <a:pt x="1036" y="3574"/>
                      <a:pt x="0" y="3048"/>
                    </a:cubicBezTo>
                    <a:lnTo>
                      <a:pt x="0" y="3048"/>
                    </a:lnTo>
                    <a:cubicBezTo>
                      <a:pt x="1794" y="5090"/>
                      <a:pt x="3821" y="6915"/>
                      <a:pt x="6141" y="8338"/>
                    </a:cubicBezTo>
                    <a:cubicBezTo>
                      <a:pt x="4811" y="6157"/>
                      <a:pt x="4347" y="4301"/>
                      <a:pt x="2846" y="2228"/>
                    </a:cubicBezTo>
                    <a:cubicBezTo>
                      <a:pt x="2274" y="1439"/>
                      <a:pt x="1655" y="696"/>
                      <a:pt x="99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5738250" y="3956000"/>
                <a:ext cx="117200" cy="342275"/>
              </a:xfrm>
              <a:custGeom>
                <a:avLst/>
                <a:gdLst/>
                <a:ahLst/>
                <a:cxnLst/>
                <a:rect l="l" t="t" r="r" b="b"/>
                <a:pathLst>
                  <a:path w="4688" h="13691" extrusionOk="0">
                    <a:moveTo>
                      <a:pt x="2986" y="0"/>
                    </a:moveTo>
                    <a:cubicBezTo>
                      <a:pt x="2429" y="2305"/>
                      <a:pt x="2120" y="4672"/>
                      <a:pt x="2089" y="7054"/>
                    </a:cubicBezTo>
                    <a:cubicBezTo>
                      <a:pt x="1300" y="5708"/>
                      <a:pt x="604" y="4316"/>
                      <a:pt x="0" y="2877"/>
                    </a:cubicBezTo>
                    <a:lnTo>
                      <a:pt x="0" y="2877"/>
                    </a:lnTo>
                    <a:cubicBezTo>
                      <a:pt x="124" y="3372"/>
                      <a:pt x="248" y="3867"/>
                      <a:pt x="387" y="4347"/>
                    </a:cubicBezTo>
                    <a:cubicBezTo>
                      <a:pt x="1362" y="7642"/>
                      <a:pt x="3001" y="10689"/>
                      <a:pt x="4687" y="13690"/>
                    </a:cubicBezTo>
                    <a:cubicBezTo>
                      <a:pt x="4038" y="10689"/>
                      <a:pt x="3156" y="6776"/>
                      <a:pt x="3110" y="3713"/>
                    </a:cubicBezTo>
                    <a:cubicBezTo>
                      <a:pt x="3094" y="2475"/>
                      <a:pt x="3079" y="1238"/>
                      <a:pt x="298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4" name="Google Shape;254;p6"/>
          <p:cNvGrpSpPr/>
          <p:nvPr/>
        </p:nvGrpSpPr>
        <p:grpSpPr>
          <a:xfrm>
            <a:off x="215732" y="221666"/>
            <a:ext cx="8698715" cy="4681433"/>
            <a:chOff x="215732" y="221666"/>
            <a:chExt cx="8698715" cy="4681433"/>
          </a:xfrm>
        </p:grpSpPr>
        <p:sp>
          <p:nvSpPr>
            <p:cNvPr id="255" name="Google Shape;255;p6"/>
            <p:cNvSpPr/>
            <p:nvPr/>
          </p:nvSpPr>
          <p:spPr>
            <a:xfrm rot="10800000">
              <a:off x="4884753" y="221666"/>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0800000">
              <a:off x="316597" y="1616265"/>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0800000">
              <a:off x="8781692" y="2880403"/>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10800000">
              <a:off x="8695118" y="2847283"/>
              <a:ext cx="1110" cy="1145"/>
            </a:xfrm>
            <a:custGeom>
              <a:avLst/>
              <a:gdLst/>
              <a:ahLst/>
              <a:cxnLst/>
              <a:rect l="l" t="t" r="r" b="b"/>
              <a:pathLst>
                <a:path w="31" h="32" extrusionOk="0">
                  <a:moveTo>
                    <a:pt x="0" y="1"/>
                  </a:moveTo>
                  <a:cubicBezTo>
                    <a:pt x="0" y="31"/>
                    <a:pt x="0" y="31"/>
                    <a:pt x="0" y="31"/>
                  </a:cubicBezTo>
                  <a:cubicBezTo>
                    <a:pt x="31" y="31"/>
                    <a:pt x="31" y="31"/>
                    <a:pt x="0"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rot="10800000">
              <a:off x="8476342" y="473881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rot="10800000">
              <a:off x="215732" y="381533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rot="10800000">
              <a:off x="3114795" y="4787160"/>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rot="10800000">
              <a:off x="7104536" y="467194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rot="10800000">
              <a:off x="8788987" y="4089236"/>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rot="10800000">
              <a:off x="8713724" y="1840771"/>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5"/>
        <p:cNvGrpSpPr/>
        <p:nvPr/>
      </p:nvGrpSpPr>
      <p:grpSpPr>
        <a:xfrm>
          <a:off x="0" y="0"/>
          <a:ext cx="0" cy="0"/>
          <a:chOff x="0" y="0"/>
          <a:chExt cx="0" cy="0"/>
        </a:xfrm>
      </p:grpSpPr>
      <p:pic>
        <p:nvPicPr>
          <p:cNvPr id="266" name="Google Shape;266;p7"/>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267" name="Google Shape;267;p7"/>
          <p:cNvSpPr txBox="1">
            <a:spLocks noGrp="1"/>
          </p:cNvSpPr>
          <p:nvPr>
            <p:ph type="body" idx="1"/>
          </p:nvPr>
        </p:nvSpPr>
        <p:spPr>
          <a:xfrm>
            <a:off x="720000" y="1562725"/>
            <a:ext cx="4195800" cy="2711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Font typeface="Anaheim" panose="02000503000000000000"/>
              <a:buChar char="●"/>
              <a:defRPr sz="1600">
                <a:solidFill>
                  <a:srgbClr val="434343"/>
                </a:solidFill>
              </a:defRPr>
            </a:lvl1pPr>
            <a:lvl2pPr marL="914400" lvl="1" indent="-317500" rtl="0">
              <a:lnSpc>
                <a:spcPct val="115000"/>
              </a:lnSpc>
              <a:spcBef>
                <a:spcPts val="0"/>
              </a:spcBef>
              <a:spcAft>
                <a:spcPts val="0"/>
              </a:spcAft>
              <a:buSzPts val="1400"/>
              <a:buFont typeface="Anaheim" panose="02000503000000000000"/>
              <a:buChar char="○"/>
              <a:defRPr>
                <a:solidFill>
                  <a:srgbClr val="434343"/>
                </a:solidFill>
              </a:defRPr>
            </a:lvl2pPr>
            <a:lvl3pPr marL="1371600" lvl="2" indent="-317500" rtl="0">
              <a:lnSpc>
                <a:spcPct val="115000"/>
              </a:lnSpc>
              <a:spcBef>
                <a:spcPts val="0"/>
              </a:spcBef>
              <a:spcAft>
                <a:spcPts val="0"/>
              </a:spcAft>
              <a:buSzPts val="1400"/>
              <a:buFont typeface="Anaheim" panose="02000503000000000000"/>
              <a:buChar char="■"/>
              <a:defRPr>
                <a:solidFill>
                  <a:srgbClr val="434343"/>
                </a:solidFill>
              </a:defRPr>
            </a:lvl3pPr>
            <a:lvl4pPr marL="1828800" lvl="3" indent="-317500" rtl="0">
              <a:lnSpc>
                <a:spcPct val="115000"/>
              </a:lnSpc>
              <a:spcBef>
                <a:spcPts val="0"/>
              </a:spcBef>
              <a:spcAft>
                <a:spcPts val="0"/>
              </a:spcAft>
              <a:buSzPts val="1400"/>
              <a:buFont typeface="Anaheim" panose="02000503000000000000"/>
              <a:buChar char="●"/>
              <a:defRPr>
                <a:solidFill>
                  <a:srgbClr val="434343"/>
                </a:solidFill>
              </a:defRPr>
            </a:lvl4pPr>
            <a:lvl5pPr marL="2286000" lvl="4" indent="-317500" rtl="0">
              <a:lnSpc>
                <a:spcPct val="115000"/>
              </a:lnSpc>
              <a:spcBef>
                <a:spcPts val="0"/>
              </a:spcBef>
              <a:spcAft>
                <a:spcPts val="0"/>
              </a:spcAft>
              <a:buSzPts val="1400"/>
              <a:buFont typeface="Anaheim" panose="02000503000000000000"/>
              <a:buChar char="○"/>
              <a:defRPr>
                <a:solidFill>
                  <a:srgbClr val="434343"/>
                </a:solidFill>
              </a:defRPr>
            </a:lvl5pPr>
            <a:lvl6pPr marL="2743200" lvl="5" indent="-317500" rtl="0">
              <a:lnSpc>
                <a:spcPct val="115000"/>
              </a:lnSpc>
              <a:spcBef>
                <a:spcPts val="0"/>
              </a:spcBef>
              <a:spcAft>
                <a:spcPts val="0"/>
              </a:spcAft>
              <a:buSzPts val="1400"/>
              <a:buFont typeface="Anaheim" panose="02000503000000000000"/>
              <a:buChar char="■"/>
              <a:defRPr>
                <a:solidFill>
                  <a:srgbClr val="434343"/>
                </a:solidFill>
              </a:defRPr>
            </a:lvl6pPr>
            <a:lvl7pPr marL="3200400" lvl="6" indent="-317500" rtl="0">
              <a:lnSpc>
                <a:spcPct val="115000"/>
              </a:lnSpc>
              <a:spcBef>
                <a:spcPts val="0"/>
              </a:spcBef>
              <a:spcAft>
                <a:spcPts val="0"/>
              </a:spcAft>
              <a:buSzPts val="1400"/>
              <a:buFont typeface="Anaheim" panose="02000503000000000000"/>
              <a:buChar char="●"/>
              <a:defRPr>
                <a:solidFill>
                  <a:srgbClr val="434343"/>
                </a:solidFill>
              </a:defRPr>
            </a:lvl7pPr>
            <a:lvl8pPr marL="3657600" lvl="7" indent="-317500" rtl="0">
              <a:lnSpc>
                <a:spcPct val="115000"/>
              </a:lnSpc>
              <a:spcBef>
                <a:spcPts val="0"/>
              </a:spcBef>
              <a:spcAft>
                <a:spcPts val="0"/>
              </a:spcAft>
              <a:buSzPts val="1400"/>
              <a:buFont typeface="Anaheim" panose="02000503000000000000"/>
              <a:buChar char="○"/>
              <a:defRPr>
                <a:solidFill>
                  <a:srgbClr val="434343"/>
                </a:solidFill>
              </a:defRPr>
            </a:lvl8pPr>
            <a:lvl9pPr marL="4114800" lvl="8" indent="-317500" rtl="0">
              <a:lnSpc>
                <a:spcPct val="115000"/>
              </a:lnSpc>
              <a:spcBef>
                <a:spcPts val="0"/>
              </a:spcBef>
              <a:spcAft>
                <a:spcPts val="0"/>
              </a:spcAft>
              <a:buSzPts val="1400"/>
              <a:buFont typeface="Anaheim" panose="02000503000000000000"/>
              <a:buChar char="■"/>
              <a:defRPr>
                <a:solidFill>
                  <a:srgbClr val="434343"/>
                </a:solidFill>
              </a:defRPr>
            </a:lvl9pPr>
          </a:lstStyle>
          <a:p>
            <a:endParaRPr/>
          </a:p>
        </p:txBody>
      </p:sp>
      <p:sp>
        <p:nvSpPr>
          <p:cNvPr id="268" name="Google Shape;268;p7"/>
          <p:cNvSpPr txBox="1">
            <a:spLocks noGrp="1"/>
          </p:cNvSpPr>
          <p:nvPr>
            <p:ph type="title"/>
          </p:nvPr>
        </p:nvSpPr>
        <p:spPr>
          <a:xfrm>
            <a:off x="720000" y="539500"/>
            <a:ext cx="77040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9" name="Google Shape;269;p7"/>
          <p:cNvGrpSpPr/>
          <p:nvPr/>
        </p:nvGrpSpPr>
        <p:grpSpPr>
          <a:xfrm rot="10800000">
            <a:off x="7882745" y="-73125"/>
            <a:ext cx="965219" cy="1741545"/>
            <a:chOff x="4150700" y="1739050"/>
            <a:chExt cx="690725" cy="1246275"/>
          </a:xfrm>
        </p:grpSpPr>
        <p:sp>
          <p:nvSpPr>
            <p:cNvPr id="270" name="Google Shape;270;p7"/>
            <p:cNvSpPr/>
            <p:nvPr/>
          </p:nvSpPr>
          <p:spPr>
            <a:xfrm>
              <a:off x="4368425" y="2026575"/>
              <a:ext cx="473000" cy="958750"/>
            </a:xfrm>
            <a:custGeom>
              <a:avLst/>
              <a:gdLst/>
              <a:ahLst/>
              <a:cxnLst/>
              <a:rect l="l" t="t" r="r" b="b"/>
              <a:pathLst>
                <a:path w="18920" h="38350" fill="none" extrusionOk="0">
                  <a:moveTo>
                    <a:pt x="18920" y="38349"/>
                  </a:moveTo>
                  <a:cubicBezTo>
                    <a:pt x="16383" y="36415"/>
                    <a:pt x="14279" y="33971"/>
                    <a:pt x="12314" y="31450"/>
                  </a:cubicBezTo>
                  <a:cubicBezTo>
                    <a:pt x="8803" y="26917"/>
                    <a:pt x="5678" y="22060"/>
                    <a:pt x="3466" y="16754"/>
                  </a:cubicBezTo>
                  <a:cubicBezTo>
                    <a:pt x="1254" y="11463"/>
                    <a:pt x="1" y="5724"/>
                    <a:pt x="31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4339825" y="1739075"/>
              <a:ext cx="78125" cy="410500"/>
            </a:xfrm>
            <a:custGeom>
              <a:avLst/>
              <a:gdLst/>
              <a:ahLst/>
              <a:cxnLst/>
              <a:rect l="l" t="t" r="r" b="b"/>
              <a:pathLst>
                <a:path w="3125" h="16420" extrusionOk="0">
                  <a:moveTo>
                    <a:pt x="2130" y="0"/>
                  </a:moveTo>
                  <a:cubicBezTo>
                    <a:pt x="1803" y="0"/>
                    <a:pt x="1475" y="173"/>
                    <a:pt x="1330" y="533"/>
                  </a:cubicBezTo>
                  <a:cubicBezTo>
                    <a:pt x="387" y="2791"/>
                    <a:pt x="0" y="5267"/>
                    <a:pt x="31" y="7711"/>
                  </a:cubicBezTo>
                  <a:cubicBezTo>
                    <a:pt x="62" y="10665"/>
                    <a:pt x="681" y="13589"/>
                    <a:pt x="1516" y="16420"/>
                  </a:cubicBezTo>
                  <a:cubicBezTo>
                    <a:pt x="1531" y="14285"/>
                    <a:pt x="2367" y="11470"/>
                    <a:pt x="2537" y="9350"/>
                  </a:cubicBezTo>
                  <a:cubicBezTo>
                    <a:pt x="2707" y="7123"/>
                    <a:pt x="2877" y="4911"/>
                    <a:pt x="3063" y="2683"/>
                  </a:cubicBezTo>
                  <a:cubicBezTo>
                    <a:pt x="3109" y="2033"/>
                    <a:pt x="3125" y="1306"/>
                    <a:pt x="2970" y="657"/>
                  </a:cubicBezTo>
                  <a:cubicBezTo>
                    <a:pt x="2879" y="227"/>
                    <a:pt x="2506" y="0"/>
                    <a:pt x="213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4150700" y="1977475"/>
              <a:ext cx="252550" cy="303600"/>
            </a:xfrm>
            <a:custGeom>
              <a:avLst/>
              <a:gdLst/>
              <a:ahLst/>
              <a:cxnLst/>
              <a:rect l="l" t="t" r="r" b="b"/>
              <a:pathLst>
                <a:path w="10102" h="12144" extrusionOk="0">
                  <a:moveTo>
                    <a:pt x="588" y="0"/>
                  </a:moveTo>
                  <a:cubicBezTo>
                    <a:pt x="47" y="0"/>
                    <a:pt x="1" y="789"/>
                    <a:pt x="171" y="1299"/>
                  </a:cubicBezTo>
                  <a:cubicBezTo>
                    <a:pt x="960" y="3666"/>
                    <a:pt x="2476" y="5739"/>
                    <a:pt x="4255" y="7487"/>
                  </a:cubicBezTo>
                  <a:cubicBezTo>
                    <a:pt x="6034" y="9235"/>
                    <a:pt x="8076" y="10689"/>
                    <a:pt x="10102" y="12143"/>
                  </a:cubicBezTo>
                  <a:cubicBezTo>
                    <a:pt x="8648" y="10364"/>
                    <a:pt x="6838" y="8183"/>
                    <a:pt x="5662" y="6203"/>
                  </a:cubicBezTo>
                  <a:cubicBezTo>
                    <a:pt x="4378" y="4038"/>
                    <a:pt x="3048" y="1841"/>
                    <a:pt x="1099" y="248"/>
                  </a:cubicBezTo>
                  <a:cubicBezTo>
                    <a:pt x="960" y="124"/>
                    <a:pt x="774" y="0"/>
                    <a:pt x="58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4186275" y="2227600"/>
              <a:ext cx="276550" cy="230600"/>
            </a:xfrm>
            <a:custGeom>
              <a:avLst/>
              <a:gdLst/>
              <a:ahLst/>
              <a:cxnLst/>
              <a:rect l="l" t="t" r="r" b="b"/>
              <a:pathLst>
                <a:path w="11062" h="9224" extrusionOk="0">
                  <a:moveTo>
                    <a:pt x="734" y="1"/>
                  </a:moveTo>
                  <a:cubicBezTo>
                    <a:pt x="486" y="1"/>
                    <a:pt x="233" y="102"/>
                    <a:pt x="109" y="313"/>
                  </a:cubicBezTo>
                  <a:cubicBezTo>
                    <a:pt x="1" y="499"/>
                    <a:pt x="1" y="731"/>
                    <a:pt x="32" y="932"/>
                  </a:cubicBezTo>
                  <a:cubicBezTo>
                    <a:pt x="202" y="1984"/>
                    <a:pt x="991" y="2819"/>
                    <a:pt x="1749" y="3562"/>
                  </a:cubicBezTo>
                  <a:cubicBezTo>
                    <a:pt x="3064" y="4861"/>
                    <a:pt x="4409" y="6176"/>
                    <a:pt x="5941" y="7212"/>
                  </a:cubicBezTo>
                  <a:cubicBezTo>
                    <a:pt x="7457" y="8264"/>
                    <a:pt x="9205" y="9053"/>
                    <a:pt x="11061" y="9223"/>
                  </a:cubicBezTo>
                  <a:cubicBezTo>
                    <a:pt x="9329" y="7584"/>
                    <a:pt x="7163" y="4877"/>
                    <a:pt x="5384" y="3283"/>
                  </a:cubicBezTo>
                  <a:cubicBezTo>
                    <a:pt x="4224" y="2262"/>
                    <a:pt x="3002" y="1303"/>
                    <a:pt x="1733" y="421"/>
                  </a:cubicBezTo>
                  <a:cubicBezTo>
                    <a:pt x="1486" y="251"/>
                    <a:pt x="1223" y="66"/>
                    <a:pt x="913" y="19"/>
                  </a:cubicBezTo>
                  <a:cubicBezTo>
                    <a:pt x="855" y="7"/>
                    <a:pt x="795" y="1"/>
                    <a:pt x="73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4260150" y="2477625"/>
              <a:ext cx="286975" cy="161575"/>
            </a:xfrm>
            <a:custGeom>
              <a:avLst/>
              <a:gdLst/>
              <a:ahLst/>
              <a:cxnLst/>
              <a:rect l="l" t="t" r="r" b="b"/>
              <a:pathLst>
                <a:path w="11479" h="6463" extrusionOk="0">
                  <a:moveTo>
                    <a:pt x="812" y="1"/>
                  </a:moveTo>
                  <a:cubicBezTo>
                    <a:pt x="743" y="1"/>
                    <a:pt x="673" y="9"/>
                    <a:pt x="604" y="27"/>
                  </a:cubicBezTo>
                  <a:cubicBezTo>
                    <a:pt x="201" y="151"/>
                    <a:pt x="0" y="646"/>
                    <a:pt x="78" y="1063"/>
                  </a:cubicBezTo>
                  <a:cubicBezTo>
                    <a:pt x="155" y="1481"/>
                    <a:pt x="433" y="1837"/>
                    <a:pt x="727" y="2146"/>
                  </a:cubicBezTo>
                  <a:cubicBezTo>
                    <a:pt x="2089" y="3569"/>
                    <a:pt x="3868" y="4544"/>
                    <a:pt x="5724" y="5194"/>
                  </a:cubicBezTo>
                  <a:cubicBezTo>
                    <a:pt x="7580" y="5843"/>
                    <a:pt x="9529" y="6184"/>
                    <a:pt x="11479" y="6462"/>
                  </a:cubicBezTo>
                  <a:cubicBezTo>
                    <a:pt x="9932" y="5457"/>
                    <a:pt x="8199" y="3972"/>
                    <a:pt x="6668" y="2951"/>
                  </a:cubicBezTo>
                  <a:cubicBezTo>
                    <a:pt x="5043" y="1837"/>
                    <a:pt x="3295" y="909"/>
                    <a:pt x="1470" y="166"/>
                  </a:cubicBezTo>
                  <a:cubicBezTo>
                    <a:pt x="1257" y="83"/>
                    <a:pt x="1036" y="1"/>
                    <a:pt x="8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4320100" y="2690125"/>
              <a:ext cx="335325" cy="116750"/>
            </a:xfrm>
            <a:custGeom>
              <a:avLst/>
              <a:gdLst/>
              <a:ahLst/>
              <a:cxnLst/>
              <a:rect l="l" t="t" r="r" b="b"/>
              <a:pathLst>
                <a:path w="13413" h="4670" extrusionOk="0">
                  <a:moveTo>
                    <a:pt x="1262" y="0"/>
                  </a:moveTo>
                  <a:cubicBezTo>
                    <a:pt x="1035" y="0"/>
                    <a:pt x="805" y="16"/>
                    <a:pt x="572" y="50"/>
                  </a:cubicBezTo>
                  <a:cubicBezTo>
                    <a:pt x="418" y="81"/>
                    <a:pt x="232" y="128"/>
                    <a:pt x="139" y="267"/>
                  </a:cubicBezTo>
                  <a:cubicBezTo>
                    <a:pt x="0" y="453"/>
                    <a:pt x="108" y="716"/>
                    <a:pt x="232" y="917"/>
                  </a:cubicBezTo>
                  <a:cubicBezTo>
                    <a:pt x="774" y="1768"/>
                    <a:pt x="1717" y="2293"/>
                    <a:pt x="2630" y="2711"/>
                  </a:cubicBezTo>
                  <a:cubicBezTo>
                    <a:pt x="5450" y="3999"/>
                    <a:pt x="8532" y="4669"/>
                    <a:pt x="11625" y="4669"/>
                  </a:cubicBezTo>
                  <a:cubicBezTo>
                    <a:pt x="12061" y="4669"/>
                    <a:pt x="12497" y="4656"/>
                    <a:pt x="12932" y="4629"/>
                  </a:cubicBezTo>
                  <a:cubicBezTo>
                    <a:pt x="13134" y="4614"/>
                    <a:pt x="13381" y="4552"/>
                    <a:pt x="13412" y="4351"/>
                  </a:cubicBezTo>
                  <a:lnTo>
                    <a:pt x="13180" y="3825"/>
                  </a:lnTo>
                  <a:cubicBezTo>
                    <a:pt x="10999" y="3206"/>
                    <a:pt x="8833" y="2464"/>
                    <a:pt x="6683" y="1737"/>
                  </a:cubicBezTo>
                  <a:cubicBezTo>
                    <a:pt x="4913" y="1128"/>
                    <a:pt x="3179" y="0"/>
                    <a:pt x="1262"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4419875" y="1977850"/>
              <a:ext cx="148125" cy="368575"/>
            </a:xfrm>
            <a:custGeom>
              <a:avLst/>
              <a:gdLst/>
              <a:ahLst/>
              <a:cxnLst/>
              <a:rect l="l" t="t" r="r" b="b"/>
              <a:pathLst>
                <a:path w="5925" h="14743" extrusionOk="0">
                  <a:moveTo>
                    <a:pt x="5105" y="1"/>
                  </a:moveTo>
                  <a:cubicBezTo>
                    <a:pt x="4873" y="16"/>
                    <a:pt x="4656" y="171"/>
                    <a:pt x="4471" y="341"/>
                  </a:cubicBezTo>
                  <a:cubicBezTo>
                    <a:pt x="3543" y="1192"/>
                    <a:pt x="3094" y="2429"/>
                    <a:pt x="2661" y="3620"/>
                  </a:cubicBezTo>
                  <a:cubicBezTo>
                    <a:pt x="1377" y="7225"/>
                    <a:pt x="93" y="10906"/>
                    <a:pt x="0" y="14743"/>
                  </a:cubicBezTo>
                  <a:cubicBezTo>
                    <a:pt x="1068" y="12623"/>
                    <a:pt x="2769" y="9313"/>
                    <a:pt x="3728" y="7147"/>
                  </a:cubicBezTo>
                  <a:cubicBezTo>
                    <a:pt x="4517" y="5415"/>
                    <a:pt x="5182" y="3605"/>
                    <a:pt x="5724" y="1779"/>
                  </a:cubicBezTo>
                  <a:cubicBezTo>
                    <a:pt x="5817" y="1424"/>
                    <a:pt x="5925" y="1052"/>
                    <a:pt x="5848" y="697"/>
                  </a:cubicBezTo>
                  <a:cubicBezTo>
                    <a:pt x="5786" y="341"/>
                    <a:pt x="5476" y="1"/>
                    <a:pt x="510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4489475" y="2124125"/>
              <a:ext cx="156650" cy="411425"/>
            </a:xfrm>
            <a:custGeom>
              <a:avLst/>
              <a:gdLst/>
              <a:ahLst/>
              <a:cxnLst/>
              <a:rect l="l" t="t" r="r" b="b"/>
              <a:pathLst>
                <a:path w="6266" h="16457" extrusionOk="0">
                  <a:moveTo>
                    <a:pt x="5515" y="1"/>
                  </a:moveTo>
                  <a:cubicBezTo>
                    <a:pt x="5203" y="1"/>
                    <a:pt x="4884" y="234"/>
                    <a:pt x="4641" y="476"/>
                  </a:cubicBezTo>
                  <a:cubicBezTo>
                    <a:pt x="3419" y="1714"/>
                    <a:pt x="2630" y="3323"/>
                    <a:pt x="2012" y="4963"/>
                  </a:cubicBezTo>
                  <a:cubicBezTo>
                    <a:pt x="635" y="8613"/>
                    <a:pt x="1" y="12543"/>
                    <a:pt x="171" y="16456"/>
                  </a:cubicBezTo>
                  <a:cubicBezTo>
                    <a:pt x="1161" y="14136"/>
                    <a:pt x="2290" y="11073"/>
                    <a:pt x="3311" y="8768"/>
                  </a:cubicBezTo>
                  <a:cubicBezTo>
                    <a:pt x="4348" y="6401"/>
                    <a:pt x="5260" y="3973"/>
                    <a:pt x="6034" y="1513"/>
                  </a:cubicBezTo>
                  <a:cubicBezTo>
                    <a:pt x="6188" y="987"/>
                    <a:pt x="6266" y="275"/>
                    <a:pt x="5771" y="59"/>
                  </a:cubicBezTo>
                  <a:cubicBezTo>
                    <a:pt x="5687" y="19"/>
                    <a:pt x="5601" y="1"/>
                    <a:pt x="551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4593125" y="2346200"/>
              <a:ext cx="109075" cy="368025"/>
            </a:xfrm>
            <a:custGeom>
              <a:avLst/>
              <a:gdLst/>
              <a:ahLst/>
              <a:cxnLst/>
              <a:rect l="l" t="t" r="r" b="b"/>
              <a:pathLst>
                <a:path w="4363" h="14721" extrusionOk="0">
                  <a:moveTo>
                    <a:pt x="3789" y="0"/>
                  </a:moveTo>
                  <a:cubicBezTo>
                    <a:pt x="3488" y="0"/>
                    <a:pt x="3169" y="303"/>
                    <a:pt x="2986" y="597"/>
                  </a:cubicBezTo>
                  <a:cubicBezTo>
                    <a:pt x="341" y="4696"/>
                    <a:pt x="124" y="9847"/>
                    <a:pt x="0" y="14720"/>
                  </a:cubicBezTo>
                  <a:cubicBezTo>
                    <a:pt x="805" y="12075"/>
                    <a:pt x="2321" y="9383"/>
                    <a:pt x="3141" y="6738"/>
                  </a:cubicBezTo>
                  <a:cubicBezTo>
                    <a:pt x="3760" y="4789"/>
                    <a:pt x="4363" y="2793"/>
                    <a:pt x="4285" y="767"/>
                  </a:cubicBezTo>
                  <a:cubicBezTo>
                    <a:pt x="4270" y="504"/>
                    <a:pt x="4239" y="210"/>
                    <a:pt x="4022" y="71"/>
                  </a:cubicBezTo>
                  <a:cubicBezTo>
                    <a:pt x="3948" y="22"/>
                    <a:pt x="3869" y="0"/>
                    <a:pt x="378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4696375" y="2529200"/>
              <a:ext cx="78150" cy="343575"/>
            </a:xfrm>
            <a:custGeom>
              <a:avLst/>
              <a:gdLst/>
              <a:ahLst/>
              <a:cxnLst/>
              <a:rect l="l" t="t" r="r" b="b"/>
              <a:pathLst>
                <a:path w="3126" h="13743" extrusionOk="0">
                  <a:moveTo>
                    <a:pt x="2125" y="0"/>
                  </a:moveTo>
                  <a:cubicBezTo>
                    <a:pt x="1600" y="0"/>
                    <a:pt x="1146" y="576"/>
                    <a:pt x="929" y="1104"/>
                  </a:cubicBezTo>
                  <a:cubicBezTo>
                    <a:pt x="589" y="1986"/>
                    <a:pt x="434" y="2929"/>
                    <a:pt x="341" y="3873"/>
                  </a:cubicBezTo>
                  <a:cubicBezTo>
                    <a:pt x="1" y="7184"/>
                    <a:pt x="264" y="10540"/>
                    <a:pt x="1099" y="13743"/>
                  </a:cubicBezTo>
                  <a:cubicBezTo>
                    <a:pt x="1548" y="12056"/>
                    <a:pt x="2259" y="10649"/>
                    <a:pt x="2538" y="8932"/>
                  </a:cubicBezTo>
                  <a:cubicBezTo>
                    <a:pt x="2955" y="6487"/>
                    <a:pt x="3126" y="4012"/>
                    <a:pt x="3064" y="1537"/>
                  </a:cubicBezTo>
                  <a:cubicBezTo>
                    <a:pt x="3048" y="949"/>
                    <a:pt x="2909" y="222"/>
                    <a:pt x="2352" y="37"/>
                  </a:cubicBezTo>
                  <a:cubicBezTo>
                    <a:pt x="2275" y="12"/>
                    <a:pt x="2199" y="0"/>
                    <a:pt x="21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4163475" y="1977475"/>
              <a:ext cx="239775" cy="303600"/>
            </a:xfrm>
            <a:custGeom>
              <a:avLst/>
              <a:gdLst/>
              <a:ahLst/>
              <a:cxnLst/>
              <a:rect l="l" t="t" r="r" b="b"/>
              <a:pathLst>
                <a:path w="9591" h="12144" extrusionOk="0">
                  <a:moveTo>
                    <a:pt x="0" y="0"/>
                  </a:moveTo>
                  <a:cubicBezTo>
                    <a:pt x="232" y="418"/>
                    <a:pt x="480" y="835"/>
                    <a:pt x="727" y="1238"/>
                  </a:cubicBezTo>
                  <a:cubicBezTo>
                    <a:pt x="3125" y="5136"/>
                    <a:pt x="6018" y="8725"/>
                    <a:pt x="9282" y="11927"/>
                  </a:cubicBezTo>
                  <a:cubicBezTo>
                    <a:pt x="9390" y="11989"/>
                    <a:pt x="9498" y="12066"/>
                    <a:pt x="9591" y="12143"/>
                  </a:cubicBezTo>
                  <a:cubicBezTo>
                    <a:pt x="8137" y="10364"/>
                    <a:pt x="6327" y="8183"/>
                    <a:pt x="5151" y="6203"/>
                  </a:cubicBezTo>
                  <a:cubicBezTo>
                    <a:pt x="3867" y="4038"/>
                    <a:pt x="2537" y="1841"/>
                    <a:pt x="588" y="248"/>
                  </a:cubicBezTo>
                  <a:cubicBezTo>
                    <a:pt x="449" y="124"/>
                    <a:pt x="278"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4194400" y="2227550"/>
              <a:ext cx="263000" cy="225625"/>
            </a:xfrm>
            <a:custGeom>
              <a:avLst/>
              <a:gdLst/>
              <a:ahLst/>
              <a:cxnLst/>
              <a:rect l="l" t="t" r="r" b="b"/>
              <a:pathLst>
                <a:path w="10520" h="9025" extrusionOk="0">
                  <a:moveTo>
                    <a:pt x="405" y="0"/>
                  </a:moveTo>
                  <a:cubicBezTo>
                    <a:pt x="262" y="0"/>
                    <a:pt x="120" y="38"/>
                    <a:pt x="1" y="114"/>
                  </a:cubicBezTo>
                  <a:cubicBezTo>
                    <a:pt x="2754" y="3749"/>
                    <a:pt x="6652" y="6472"/>
                    <a:pt x="10520" y="9024"/>
                  </a:cubicBezTo>
                  <a:cubicBezTo>
                    <a:pt x="8834" y="7369"/>
                    <a:pt x="6761" y="4817"/>
                    <a:pt x="5059" y="3285"/>
                  </a:cubicBezTo>
                  <a:cubicBezTo>
                    <a:pt x="3899" y="2264"/>
                    <a:pt x="2677" y="1305"/>
                    <a:pt x="1408" y="423"/>
                  </a:cubicBezTo>
                  <a:cubicBezTo>
                    <a:pt x="1161" y="253"/>
                    <a:pt x="898" y="68"/>
                    <a:pt x="588" y="21"/>
                  </a:cubicBezTo>
                  <a:cubicBezTo>
                    <a:pt x="528" y="7"/>
                    <a:pt x="466" y="0"/>
                    <a:pt x="40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4264025" y="2477625"/>
              <a:ext cx="278450" cy="158475"/>
            </a:xfrm>
            <a:custGeom>
              <a:avLst/>
              <a:gdLst/>
              <a:ahLst/>
              <a:cxnLst/>
              <a:rect l="l" t="t" r="r" b="b"/>
              <a:pathLst>
                <a:path w="11138" h="6339" extrusionOk="0">
                  <a:moveTo>
                    <a:pt x="657" y="1"/>
                  </a:moveTo>
                  <a:cubicBezTo>
                    <a:pt x="588" y="1"/>
                    <a:pt x="518" y="9"/>
                    <a:pt x="449" y="27"/>
                  </a:cubicBezTo>
                  <a:cubicBezTo>
                    <a:pt x="248" y="89"/>
                    <a:pt x="93" y="243"/>
                    <a:pt x="0" y="444"/>
                  </a:cubicBezTo>
                  <a:cubicBezTo>
                    <a:pt x="3419" y="2920"/>
                    <a:pt x="7178" y="4915"/>
                    <a:pt x="11138" y="6338"/>
                  </a:cubicBezTo>
                  <a:cubicBezTo>
                    <a:pt x="9637" y="5333"/>
                    <a:pt x="7982" y="3941"/>
                    <a:pt x="6513" y="2951"/>
                  </a:cubicBezTo>
                  <a:cubicBezTo>
                    <a:pt x="4888" y="1837"/>
                    <a:pt x="3140" y="909"/>
                    <a:pt x="1315" y="166"/>
                  </a:cubicBezTo>
                  <a:cubicBezTo>
                    <a:pt x="1102" y="83"/>
                    <a:pt x="881" y="1"/>
                    <a:pt x="65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4328975" y="2690125"/>
              <a:ext cx="322950" cy="101050"/>
            </a:xfrm>
            <a:custGeom>
              <a:avLst/>
              <a:gdLst/>
              <a:ahLst/>
              <a:cxnLst/>
              <a:rect l="l" t="t" r="r" b="b"/>
              <a:pathLst>
                <a:path w="12918" h="4042" extrusionOk="0">
                  <a:moveTo>
                    <a:pt x="907" y="0"/>
                  </a:moveTo>
                  <a:cubicBezTo>
                    <a:pt x="680" y="0"/>
                    <a:pt x="450" y="16"/>
                    <a:pt x="217" y="50"/>
                  </a:cubicBezTo>
                  <a:cubicBezTo>
                    <a:pt x="156" y="66"/>
                    <a:pt x="78" y="81"/>
                    <a:pt x="1" y="112"/>
                  </a:cubicBezTo>
                  <a:cubicBezTo>
                    <a:pt x="140" y="174"/>
                    <a:pt x="295" y="236"/>
                    <a:pt x="434" y="282"/>
                  </a:cubicBezTo>
                  <a:cubicBezTo>
                    <a:pt x="4472" y="1953"/>
                    <a:pt x="8602" y="3639"/>
                    <a:pt x="12918" y="4042"/>
                  </a:cubicBezTo>
                  <a:lnTo>
                    <a:pt x="12825" y="3825"/>
                  </a:lnTo>
                  <a:cubicBezTo>
                    <a:pt x="10644" y="3206"/>
                    <a:pt x="8478" y="2464"/>
                    <a:pt x="6328" y="1737"/>
                  </a:cubicBezTo>
                  <a:cubicBezTo>
                    <a:pt x="4558" y="1128"/>
                    <a:pt x="2824" y="0"/>
                    <a:pt x="90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4420250" y="1977850"/>
              <a:ext cx="136550" cy="361625"/>
            </a:xfrm>
            <a:custGeom>
              <a:avLst/>
              <a:gdLst/>
              <a:ahLst/>
              <a:cxnLst/>
              <a:rect l="l" t="t" r="r" b="b"/>
              <a:pathLst>
                <a:path w="5462" h="14465" extrusionOk="0">
                  <a:moveTo>
                    <a:pt x="5090" y="1"/>
                  </a:moveTo>
                  <a:cubicBezTo>
                    <a:pt x="4858" y="16"/>
                    <a:pt x="4641" y="171"/>
                    <a:pt x="4456" y="341"/>
                  </a:cubicBezTo>
                  <a:cubicBezTo>
                    <a:pt x="3528" y="1192"/>
                    <a:pt x="3079" y="2429"/>
                    <a:pt x="2646" y="3620"/>
                  </a:cubicBezTo>
                  <a:cubicBezTo>
                    <a:pt x="1393" y="7132"/>
                    <a:pt x="140" y="10736"/>
                    <a:pt x="1" y="14464"/>
                  </a:cubicBezTo>
                  <a:cubicBezTo>
                    <a:pt x="1377" y="9530"/>
                    <a:pt x="3203" y="4719"/>
                    <a:pt x="5461" y="109"/>
                  </a:cubicBezTo>
                  <a:cubicBezTo>
                    <a:pt x="5353" y="47"/>
                    <a:pt x="5229" y="1"/>
                    <a:pt x="509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4489475" y="2124125"/>
              <a:ext cx="148150" cy="411425"/>
            </a:xfrm>
            <a:custGeom>
              <a:avLst/>
              <a:gdLst/>
              <a:ahLst/>
              <a:cxnLst/>
              <a:rect l="l" t="t" r="r" b="b"/>
              <a:pathLst>
                <a:path w="5926" h="16457" extrusionOk="0">
                  <a:moveTo>
                    <a:pt x="5515" y="1"/>
                  </a:moveTo>
                  <a:cubicBezTo>
                    <a:pt x="5203" y="1"/>
                    <a:pt x="4884" y="234"/>
                    <a:pt x="4641" y="476"/>
                  </a:cubicBezTo>
                  <a:cubicBezTo>
                    <a:pt x="3419" y="1714"/>
                    <a:pt x="2630" y="3323"/>
                    <a:pt x="2012" y="4963"/>
                  </a:cubicBezTo>
                  <a:cubicBezTo>
                    <a:pt x="635" y="8613"/>
                    <a:pt x="1" y="12543"/>
                    <a:pt x="171" y="16456"/>
                  </a:cubicBezTo>
                  <a:cubicBezTo>
                    <a:pt x="171" y="16441"/>
                    <a:pt x="186" y="16425"/>
                    <a:pt x="186" y="16410"/>
                  </a:cubicBezTo>
                  <a:cubicBezTo>
                    <a:pt x="697" y="10624"/>
                    <a:pt x="2692" y="4978"/>
                    <a:pt x="5925" y="152"/>
                  </a:cubicBezTo>
                  <a:cubicBezTo>
                    <a:pt x="5879" y="121"/>
                    <a:pt x="5833" y="74"/>
                    <a:pt x="5771" y="59"/>
                  </a:cubicBezTo>
                  <a:cubicBezTo>
                    <a:pt x="5687" y="19"/>
                    <a:pt x="5601" y="1"/>
                    <a:pt x="551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593500" y="2346200"/>
              <a:ext cx="102125" cy="356025"/>
            </a:xfrm>
            <a:custGeom>
              <a:avLst/>
              <a:gdLst/>
              <a:ahLst/>
              <a:cxnLst/>
              <a:rect l="l" t="t" r="r" b="b"/>
              <a:pathLst>
                <a:path w="4085" h="14241" extrusionOk="0">
                  <a:moveTo>
                    <a:pt x="3774" y="0"/>
                  </a:moveTo>
                  <a:cubicBezTo>
                    <a:pt x="3473" y="0"/>
                    <a:pt x="3154" y="303"/>
                    <a:pt x="2971" y="597"/>
                  </a:cubicBezTo>
                  <a:cubicBezTo>
                    <a:pt x="403" y="4557"/>
                    <a:pt x="125" y="9507"/>
                    <a:pt x="1" y="14241"/>
                  </a:cubicBezTo>
                  <a:cubicBezTo>
                    <a:pt x="125" y="13452"/>
                    <a:pt x="310" y="12663"/>
                    <a:pt x="496" y="11874"/>
                  </a:cubicBezTo>
                  <a:cubicBezTo>
                    <a:pt x="1409" y="7898"/>
                    <a:pt x="2383" y="3830"/>
                    <a:pt x="4085" y="148"/>
                  </a:cubicBezTo>
                  <a:cubicBezTo>
                    <a:pt x="4054" y="133"/>
                    <a:pt x="4038" y="102"/>
                    <a:pt x="4007" y="71"/>
                  </a:cubicBezTo>
                  <a:cubicBezTo>
                    <a:pt x="3933" y="22"/>
                    <a:pt x="3854" y="0"/>
                    <a:pt x="37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4696375" y="2529200"/>
              <a:ext cx="63075" cy="340875"/>
            </a:xfrm>
            <a:custGeom>
              <a:avLst/>
              <a:gdLst/>
              <a:ahLst/>
              <a:cxnLst/>
              <a:rect l="l" t="t" r="r" b="b"/>
              <a:pathLst>
                <a:path w="2523" h="13635" extrusionOk="0">
                  <a:moveTo>
                    <a:pt x="2125" y="0"/>
                  </a:moveTo>
                  <a:cubicBezTo>
                    <a:pt x="1600" y="0"/>
                    <a:pt x="1146" y="576"/>
                    <a:pt x="929" y="1104"/>
                  </a:cubicBezTo>
                  <a:cubicBezTo>
                    <a:pt x="589" y="1986"/>
                    <a:pt x="434" y="2929"/>
                    <a:pt x="341" y="3873"/>
                  </a:cubicBezTo>
                  <a:cubicBezTo>
                    <a:pt x="1" y="7137"/>
                    <a:pt x="264" y="10463"/>
                    <a:pt x="1084" y="13634"/>
                  </a:cubicBezTo>
                  <a:cubicBezTo>
                    <a:pt x="1146" y="9102"/>
                    <a:pt x="1625" y="4569"/>
                    <a:pt x="2522" y="114"/>
                  </a:cubicBezTo>
                  <a:cubicBezTo>
                    <a:pt x="2476" y="83"/>
                    <a:pt x="2414" y="52"/>
                    <a:pt x="2352" y="37"/>
                  </a:cubicBezTo>
                  <a:cubicBezTo>
                    <a:pt x="2275" y="12"/>
                    <a:pt x="2199" y="0"/>
                    <a:pt x="212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4339825" y="1739050"/>
              <a:ext cx="62275" cy="410525"/>
            </a:xfrm>
            <a:custGeom>
              <a:avLst/>
              <a:gdLst/>
              <a:ahLst/>
              <a:cxnLst/>
              <a:rect l="l" t="t" r="r" b="b"/>
              <a:pathLst>
                <a:path w="2491" h="16421" extrusionOk="0">
                  <a:moveTo>
                    <a:pt x="2135" y="1"/>
                  </a:moveTo>
                  <a:cubicBezTo>
                    <a:pt x="1806" y="1"/>
                    <a:pt x="1477" y="172"/>
                    <a:pt x="1330" y="534"/>
                  </a:cubicBezTo>
                  <a:cubicBezTo>
                    <a:pt x="387" y="2792"/>
                    <a:pt x="0" y="5268"/>
                    <a:pt x="31" y="7712"/>
                  </a:cubicBezTo>
                  <a:cubicBezTo>
                    <a:pt x="62" y="10666"/>
                    <a:pt x="681" y="13590"/>
                    <a:pt x="1516" y="16421"/>
                  </a:cubicBezTo>
                  <a:cubicBezTo>
                    <a:pt x="1516" y="16390"/>
                    <a:pt x="1516" y="16344"/>
                    <a:pt x="1531" y="16313"/>
                  </a:cubicBezTo>
                  <a:cubicBezTo>
                    <a:pt x="789" y="10914"/>
                    <a:pt x="1114" y="5360"/>
                    <a:pt x="2491" y="70"/>
                  </a:cubicBezTo>
                  <a:cubicBezTo>
                    <a:pt x="2378" y="24"/>
                    <a:pt x="2256" y="1"/>
                    <a:pt x="21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4340575" y="1902050"/>
              <a:ext cx="67325" cy="247525"/>
            </a:xfrm>
            <a:custGeom>
              <a:avLst/>
              <a:gdLst/>
              <a:ahLst/>
              <a:cxnLst/>
              <a:rect l="l" t="t" r="r" b="b"/>
              <a:pathLst>
                <a:path w="2693" h="9901" extrusionOk="0">
                  <a:moveTo>
                    <a:pt x="16" y="1"/>
                  </a:moveTo>
                  <a:cubicBezTo>
                    <a:pt x="1" y="403"/>
                    <a:pt x="1" y="805"/>
                    <a:pt x="1" y="1192"/>
                  </a:cubicBezTo>
                  <a:cubicBezTo>
                    <a:pt x="32" y="4146"/>
                    <a:pt x="651" y="7070"/>
                    <a:pt x="1486" y="9901"/>
                  </a:cubicBezTo>
                  <a:cubicBezTo>
                    <a:pt x="1501" y="7766"/>
                    <a:pt x="2337" y="4951"/>
                    <a:pt x="2507" y="2831"/>
                  </a:cubicBezTo>
                  <a:cubicBezTo>
                    <a:pt x="2569" y="2058"/>
                    <a:pt x="2631" y="1284"/>
                    <a:pt x="2693" y="511"/>
                  </a:cubicBezTo>
                  <a:lnTo>
                    <a:pt x="2693" y="511"/>
                  </a:lnTo>
                  <a:cubicBezTo>
                    <a:pt x="2399" y="1284"/>
                    <a:pt x="2058" y="2042"/>
                    <a:pt x="1594" y="2739"/>
                  </a:cubicBezTo>
                  <a:cubicBezTo>
                    <a:pt x="1532" y="2831"/>
                    <a:pt x="1455" y="2940"/>
                    <a:pt x="1331" y="2955"/>
                  </a:cubicBezTo>
                  <a:cubicBezTo>
                    <a:pt x="1177" y="2955"/>
                    <a:pt x="1084" y="2800"/>
                    <a:pt x="1022" y="2661"/>
                  </a:cubicBezTo>
                  <a:cubicBezTo>
                    <a:pt x="635" y="1795"/>
                    <a:pt x="295" y="913"/>
                    <a:pt x="1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4204075" y="2063325"/>
              <a:ext cx="199175" cy="217750"/>
            </a:xfrm>
            <a:custGeom>
              <a:avLst/>
              <a:gdLst/>
              <a:ahLst/>
              <a:cxnLst/>
              <a:rect l="l" t="t" r="r" b="b"/>
              <a:pathLst>
                <a:path w="7967" h="8710" extrusionOk="0">
                  <a:moveTo>
                    <a:pt x="1779" y="0"/>
                  </a:moveTo>
                  <a:lnTo>
                    <a:pt x="3048" y="3233"/>
                  </a:lnTo>
                  <a:cubicBezTo>
                    <a:pt x="2027" y="2707"/>
                    <a:pt x="1006" y="2166"/>
                    <a:pt x="0" y="1609"/>
                  </a:cubicBezTo>
                  <a:lnTo>
                    <a:pt x="0" y="1609"/>
                  </a:lnTo>
                  <a:cubicBezTo>
                    <a:pt x="635" y="2475"/>
                    <a:pt x="1346" y="3295"/>
                    <a:pt x="2120" y="4053"/>
                  </a:cubicBezTo>
                  <a:cubicBezTo>
                    <a:pt x="3899" y="5801"/>
                    <a:pt x="5941" y="7255"/>
                    <a:pt x="7967" y="8709"/>
                  </a:cubicBezTo>
                  <a:cubicBezTo>
                    <a:pt x="6513" y="6930"/>
                    <a:pt x="4703" y="4749"/>
                    <a:pt x="3527" y="2769"/>
                  </a:cubicBezTo>
                  <a:cubicBezTo>
                    <a:pt x="2970" y="1841"/>
                    <a:pt x="2398" y="897"/>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4261700" y="2299600"/>
              <a:ext cx="201125" cy="158600"/>
            </a:xfrm>
            <a:custGeom>
              <a:avLst/>
              <a:gdLst/>
              <a:ahLst/>
              <a:cxnLst/>
              <a:rect l="l" t="t" r="r" b="b"/>
              <a:pathLst>
                <a:path w="8045" h="6344" extrusionOk="0">
                  <a:moveTo>
                    <a:pt x="1903" y="1"/>
                  </a:moveTo>
                  <a:lnTo>
                    <a:pt x="1903" y="1"/>
                  </a:lnTo>
                  <a:cubicBezTo>
                    <a:pt x="2491" y="991"/>
                    <a:pt x="3063" y="1981"/>
                    <a:pt x="3589" y="3002"/>
                  </a:cubicBezTo>
                  <a:cubicBezTo>
                    <a:pt x="3448" y="3073"/>
                    <a:pt x="3297" y="3101"/>
                    <a:pt x="3141" y="3101"/>
                  </a:cubicBezTo>
                  <a:cubicBezTo>
                    <a:pt x="2855" y="3101"/>
                    <a:pt x="2555" y="3004"/>
                    <a:pt x="2274" y="2894"/>
                  </a:cubicBezTo>
                  <a:cubicBezTo>
                    <a:pt x="1501" y="2615"/>
                    <a:pt x="743" y="2290"/>
                    <a:pt x="0" y="1919"/>
                  </a:cubicBezTo>
                  <a:lnTo>
                    <a:pt x="0" y="1919"/>
                  </a:lnTo>
                  <a:cubicBezTo>
                    <a:pt x="928" y="2785"/>
                    <a:pt x="1872" y="3621"/>
                    <a:pt x="2924" y="4332"/>
                  </a:cubicBezTo>
                  <a:cubicBezTo>
                    <a:pt x="4440" y="5384"/>
                    <a:pt x="6188" y="6173"/>
                    <a:pt x="8044" y="6343"/>
                  </a:cubicBezTo>
                  <a:cubicBezTo>
                    <a:pt x="6312" y="4704"/>
                    <a:pt x="4146" y="1997"/>
                    <a:pt x="2367" y="403"/>
                  </a:cubicBezTo>
                  <a:cubicBezTo>
                    <a:pt x="2212" y="264"/>
                    <a:pt x="2058" y="140"/>
                    <a:pt x="190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4342900" y="2533575"/>
              <a:ext cx="204225" cy="105625"/>
            </a:xfrm>
            <a:custGeom>
              <a:avLst/>
              <a:gdLst/>
              <a:ahLst/>
              <a:cxnLst/>
              <a:rect l="l" t="t" r="r" b="b"/>
              <a:pathLst>
                <a:path w="8169" h="4225" extrusionOk="0">
                  <a:moveTo>
                    <a:pt x="2275" y="1"/>
                  </a:moveTo>
                  <a:lnTo>
                    <a:pt x="2275" y="1"/>
                  </a:lnTo>
                  <a:cubicBezTo>
                    <a:pt x="2770" y="558"/>
                    <a:pt x="3265" y="1130"/>
                    <a:pt x="3729" y="1703"/>
                  </a:cubicBezTo>
                  <a:cubicBezTo>
                    <a:pt x="3822" y="1826"/>
                    <a:pt x="3930" y="1996"/>
                    <a:pt x="3853" y="2136"/>
                  </a:cubicBezTo>
                  <a:cubicBezTo>
                    <a:pt x="3803" y="2235"/>
                    <a:pt x="3674" y="2264"/>
                    <a:pt x="3554" y="2264"/>
                  </a:cubicBezTo>
                  <a:cubicBezTo>
                    <a:pt x="3523" y="2264"/>
                    <a:pt x="3494" y="2263"/>
                    <a:pt x="3466" y="2259"/>
                  </a:cubicBezTo>
                  <a:cubicBezTo>
                    <a:pt x="2306" y="2198"/>
                    <a:pt x="1146" y="2074"/>
                    <a:pt x="1" y="1873"/>
                  </a:cubicBezTo>
                  <a:lnTo>
                    <a:pt x="1" y="1873"/>
                  </a:lnTo>
                  <a:cubicBezTo>
                    <a:pt x="774" y="2306"/>
                    <a:pt x="1579" y="2662"/>
                    <a:pt x="2414" y="2956"/>
                  </a:cubicBezTo>
                  <a:cubicBezTo>
                    <a:pt x="4270" y="3605"/>
                    <a:pt x="6219" y="3946"/>
                    <a:pt x="8169" y="4224"/>
                  </a:cubicBezTo>
                  <a:cubicBezTo>
                    <a:pt x="6622" y="3219"/>
                    <a:pt x="4889" y="1734"/>
                    <a:pt x="3358" y="713"/>
                  </a:cubicBezTo>
                  <a:cubicBezTo>
                    <a:pt x="3002" y="465"/>
                    <a:pt x="2631" y="233"/>
                    <a:pt x="227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4477500" y="2745900"/>
              <a:ext cx="177925" cy="60850"/>
            </a:xfrm>
            <a:custGeom>
              <a:avLst/>
              <a:gdLst/>
              <a:ahLst/>
              <a:cxnLst/>
              <a:rect l="l" t="t" r="r" b="b"/>
              <a:pathLst>
                <a:path w="7117" h="2434" extrusionOk="0">
                  <a:moveTo>
                    <a:pt x="1872" y="1"/>
                  </a:moveTo>
                  <a:cubicBezTo>
                    <a:pt x="2150" y="248"/>
                    <a:pt x="2429" y="496"/>
                    <a:pt x="2707" y="728"/>
                  </a:cubicBezTo>
                  <a:cubicBezTo>
                    <a:pt x="2846" y="851"/>
                    <a:pt x="2986" y="1006"/>
                    <a:pt x="2955" y="1176"/>
                  </a:cubicBezTo>
                  <a:cubicBezTo>
                    <a:pt x="2908" y="1362"/>
                    <a:pt x="2676" y="1439"/>
                    <a:pt x="2475" y="1470"/>
                  </a:cubicBezTo>
                  <a:cubicBezTo>
                    <a:pt x="1655" y="1609"/>
                    <a:pt x="835" y="1702"/>
                    <a:pt x="0" y="1764"/>
                  </a:cubicBezTo>
                  <a:cubicBezTo>
                    <a:pt x="1757" y="2216"/>
                    <a:pt x="3565" y="2433"/>
                    <a:pt x="5374" y="2433"/>
                  </a:cubicBezTo>
                  <a:cubicBezTo>
                    <a:pt x="5795" y="2433"/>
                    <a:pt x="6216" y="2422"/>
                    <a:pt x="6636" y="2398"/>
                  </a:cubicBezTo>
                  <a:cubicBezTo>
                    <a:pt x="6838" y="2383"/>
                    <a:pt x="7085" y="2321"/>
                    <a:pt x="7116" y="2120"/>
                  </a:cubicBezTo>
                  <a:lnTo>
                    <a:pt x="6884" y="1594"/>
                  </a:lnTo>
                  <a:cubicBezTo>
                    <a:pt x="5198" y="1114"/>
                    <a:pt x="3527" y="573"/>
                    <a:pt x="18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4419875" y="2104300"/>
              <a:ext cx="114875" cy="242125"/>
            </a:xfrm>
            <a:custGeom>
              <a:avLst/>
              <a:gdLst/>
              <a:ahLst/>
              <a:cxnLst/>
              <a:rect l="l" t="t" r="r" b="b"/>
              <a:pathLst>
                <a:path w="4595" h="9685" extrusionOk="0">
                  <a:moveTo>
                    <a:pt x="4595" y="1"/>
                  </a:moveTo>
                  <a:lnTo>
                    <a:pt x="4595" y="1"/>
                  </a:lnTo>
                  <a:cubicBezTo>
                    <a:pt x="3775" y="1177"/>
                    <a:pt x="2955" y="2352"/>
                    <a:pt x="2119" y="3528"/>
                  </a:cubicBezTo>
                  <a:cubicBezTo>
                    <a:pt x="2073" y="3590"/>
                    <a:pt x="2011" y="3667"/>
                    <a:pt x="1918" y="3683"/>
                  </a:cubicBezTo>
                  <a:cubicBezTo>
                    <a:pt x="1907" y="3685"/>
                    <a:pt x="1896" y="3685"/>
                    <a:pt x="1886" y="3685"/>
                  </a:cubicBezTo>
                  <a:cubicBezTo>
                    <a:pt x="1724" y="3685"/>
                    <a:pt x="1654" y="3470"/>
                    <a:pt x="1640" y="3296"/>
                  </a:cubicBezTo>
                  <a:cubicBezTo>
                    <a:pt x="1594" y="2801"/>
                    <a:pt x="1563" y="2306"/>
                    <a:pt x="1547" y="1795"/>
                  </a:cubicBezTo>
                  <a:cubicBezTo>
                    <a:pt x="727" y="4379"/>
                    <a:pt x="62" y="6993"/>
                    <a:pt x="0" y="9685"/>
                  </a:cubicBezTo>
                  <a:cubicBezTo>
                    <a:pt x="1068" y="7565"/>
                    <a:pt x="2769" y="4255"/>
                    <a:pt x="3728" y="2089"/>
                  </a:cubicBezTo>
                  <a:cubicBezTo>
                    <a:pt x="4038" y="1409"/>
                    <a:pt x="4332" y="713"/>
                    <a:pt x="459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4489875" y="2281425"/>
              <a:ext cx="84325" cy="254125"/>
            </a:xfrm>
            <a:custGeom>
              <a:avLst/>
              <a:gdLst/>
              <a:ahLst/>
              <a:cxnLst/>
              <a:rect l="l" t="t" r="r" b="b"/>
              <a:pathLst>
                <a:path w="3373" h="10165" extrusionOk="0">
                  <a:moveTo>
                    <a:pt x="1532" y="1"/>
                  </a:moveTo>
                  <a:lnTo>
                    <a:pt x="1532" y="1"/>
                  </a:lnTo>
                  <a:cubicBezTo>
                    <a:pt x="480" y="3265"/>
                    <a:pt x="0" y="6730"/>
                    <a:pt x="155" y="10164"/>
                  </a:cubicBezTo>
                  <a:cubicBezTo>
                    <a:pt x="1145" y="7844"/>
                    <a:pt x="2274" y="4781"/>
                    <a:pt x="3295" y="2476"/>
                  </a:cubicBezTo>
                  <a:cubicBezTo>
                    <a:pt x="3326" y="2430"/>
                    <a:pt x="3342" y="2368"/>
                    <a:pt x="3372" y="2306"/>
                  </a:cubicBezTo>
                  <a:lnTo>
                    <a:pt x="3372" y="2306"/>
                  </a:lnTo>
                  <a:cubicBezTo>
                    <a:pt x="2754" y="3079"/>
                    <a:pt x="2135" y="3853"/>
                    <a:pt x="1501" y="4595"/>
                  </a:cubicBezTo>
                  <a:cubicBezTo>
                    <a:pt x="1160" y="3605"/>
                    <a:pt x="1191" y="2538"/>
                    <a:pt x="1315" y="1501"/>
                  </a:cubicBezTo>
                  <a:cubicBezTo>
                    <a:pt x="1361" y="991"/>
                    <a:pt x="1454" y="496"/>
                    <a:pt x="153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4593125" y="2479450"/>
              <a:ext cx="89350" cy="234775"/>
            </a:xfrm>
            <a:custGeom>
              <a:avLst/>
              <a:gdLst/>
              <a:ahLst/>
              <a:cxnLst/>
              <a:rect l="l" t="t" r="r" b="b"/>
              <a:pathLst>
                <a:path w="3574" h="9391" extrusionOk="0">
                  <a:moveTo>
                    <a:pt x="975" y="0"/>
                  </a:moveTo>
                  <a:cubicBezTo>
                    <a:pt x="202" y="3001"/>
                    <a:pt x="78" y="6265"/>
                    <a:pt x="0" y="9390"/>
                  </a:cubicBezTo>
                  <a:cubicBezTo>
                    <a:pt x="805" y="6745"/>
                    <a:pt x="2321" y="4053"/>
                    <a:pt x="3141" y="1408"/>
                  </a:cubicBezTo>
                  <a:cubicBezTo>
                    <a:pt x="3295" y="944"/>
                    <a:pt x="3435" y="495"/>
                    <a:pt x="3574" y="16"/>
                  </a:cubicBezTo>
                  <a:lnTo>
                    <a:pt x="3574" y="16"/>
                  </a:lnTo>
                  <a:cubicBezTo>
                    <a:pt x="2847" y="1068"/>
                    <a:pt x="2104" y="2104"/>
                    <a:pt x="1315" y="3125"/>
                  </a:cubicBezTo>
                  <a:cubicBezTo>
                    <a:pt x="1099" y="2089"/>
                    <a:pt x="1006" y="1052"/>
                    <a:pt x="97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4700625" y="2673200"/>
              <a:ext cx="69250" cy="199575"/>
            </a:xfrm>
            <a:custGeom>
              <a:avLst/>
              <a:gdLst/>
              <a:ahLst/>
              <a:cxnLst/>
              <a:rect l="l" t="t" r="r" b="b"/>
              <a:pathLst>
                <a:path w="2770" h="7983" extrusionOk="0">
                  <a:moveTo>
                    <a:pt x="2770" y="0"/>
                  </a:moveTo>
                  <a:lnTo>
                    <a:pt x="2770" y="0"/>
                  </a:lnTo>
                  <a:cubicBezTo>
                    <a:pt x="2383" y="975"/>
                    <a:pt x="1996" y="1934"/>
                    <a:pt x="1594" y="2909"/>
                  </a:cubicBezTo>
                  <a:cubicBezTo>
                    <a:pt x="1517" y="3094"/>
                    <a:pt x="1409" y="3311"/>
                    <a:pt x="1208" y="3311"/>
                  </a:cubicBezTo>
                  <a:cubicBezTo>
                    <a:pt x="1201" y="3311"/>
                    <a:pt x="1194" y="3312"/>
                    <a:pt x="1187" y="3312"/>
                  </a:cubicBezTo>
                  <a:cubicBezTo>
                    <a:pt x="982" y="3312"/>
                    <a:pt x="849" y="3088"/>
                    <a:pt x="759" y="2893"/>
                  </a:cubicBezTo>
                  <a:cubicBezTo>
                    <a:pt x="465" y="2182"/>
                    <a:pt x="218" y="1454"/>
                    <a:pt x="32" y="696"/>
                  </a:cubicBezTo>
                  <a:lnTo>
                    <a:pt x="32" y="696"/>
                  </a:lnTo>
                  <a:cubicBezTo>
                    <a:pt x="1" y="3156"/>
                    <a:pt x="310" y="5616"/>
                    <a:pt x="929" y="7983"/>
                  </a:cubicBezTo>
                  <a:cubicBezTo>
                    <a:pt x="1378" y="6296"/>
                    <a:pt x="2089" y="4889"/>
                    <a:pt x="2368" y="3172"/>
                  </a:cubicBezTo>
                  <a:cubicBezTo>
                    <a:pt x="2553" y="2120"/>
                    <a:pt x="2677" y="1052"/>
                    <a:pt x="277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7"/>
          <p:cNvGrpSpPr/>
          <p:nvPr/>
        </p:nvGrpSpPr>
        <p:grpSpPr>
          <a:xfrm>
            <a:off x="168528" y="279252"/>
            <a:ext cx="8597850" cy="4709369"/>
            <a:chOff x="168528" y="279252"/>
            <a:chExt cx="8597850" cy="4709369"/>
          </a:xfrm>
        </p:grpSpPr>
        <p:sp>
          <p:nvSpPr>
            <p:cNvPr id="299" name="Google Shape;299;p7"/>
            <p:cNvSpPr/>
            <p:nvPr/>
          </p:nvSpPr>
          <p:spPr>
            <a:xfrm>
              <a:off x="3989267" y="4824334"/>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8632514" y="2897408"/>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68528" y="3233435"/>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44169" y="1069188"/>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8684348" y="2583654"/>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387176" y="4830260"/>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8513255" y="4644790"/>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3243344" y="279252"/>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3005756" y="4558221"/>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426144" y="4675287"/>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9"/>
        <p:cNvGrpSpPr/>
        <p:nvPr/>
      </p:nvGrpSpPr>
      <p:grpSpPr>
        <a:xfrm>
          <a:off x="0" y="0"/>
          <a:ext cx="0" cy="0"/>
          <a:chOff x="0" y="0"/>
          <a:chExt cx="0" cy="0"/>
        </a:xfrm>
      </p:grpSpPr>
      <p:pic>
        <p:nvPicPr>
          <p:cNvPr id="310" name="Google Shape;310;p8"/>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311" name="Google Shape;311;p8"/>
          <p:cNvSpPr txBox="1">
            <a:spLocks noGrp="1"/>
          </p:cNvSpPr>
          <p:nvPr>
            <p:ph type="title"/>
          </p:nvPr>
        </p:nvSpPr>
        <p:spPr>
          <a:xfrm>
            <a:off x="713225" y="539500"/>
            <a:ext cx="5455200" cy="23685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12" name="Google Shape;312;p8"/>
          <p:cNvGrpSpPr/>
          <p:nvPr/>
        </p:nvGrpSpPr>
        <p:grpSpPr>
          <a:xfrm rot="10800000">
            <a:off x="7894037" y="-105615"/>
            <a:ext cx="965219" cy="1741545"/>
            <a:chOff x="4150700" y="1739050"/>
            <a:chExt cx="690725" cy="1246275"/>
          </a:xfrm>
        </p:grpSpPr>
        <p:sp>
          <p:nvSpPr>
            <p:cNvPr id="313" name="Google Shape;313;p8"/>
            <p:cNvSpPr/>
            <p:nvPr/>
          </p:nvSpPr>
          <p:spPr>
            <a:xfrm>
              <a:off x="4368425" y="2026575"/>
              <a:ext cx="473000" cy="958750"/>
            </a:xfrm>
            <a:custGeom>
              <a:avLst/>
              <a:gdLst/>
              <a:ahLst/>
              <a:cxnLst/>
              <a:rect l="l" t="t" r="r" b="b"/>
              <a:pathLst>
                <a:path w="18920" h="38350" fill="none" extrusionOk="0">
                  <a:moveTo>
                    <a:pt x="18920" y="38349"/>
                  </a:moveTo>
                  <a:cubicBezTo>
                    <a:pt x="16383" y="36415"/>
                    <a:pt x="14279" y="33971"/>
                    <a:pt x="12314" y="31450"/>
                  </a:cubicBezTo>
                  <a:cubicBezTo>
                    <a:pt x="8803" y="26917"/>
                    <a:pt x="5678" y="22060"/>
                    <a:pt x="3466" y="16754"/>
                  </a:cubicBezTo>
                  <a:cubicBezTo>
                    <a:pt x="1254" y="11463"/>
                    <a:pt x="1" y="5724"/>
                    <a:pt x="31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339825" y="1739075"/>
              <a:ext cx="78125" cy="410500"/>
            </a:xfrm>
            <a:custGeom>
              <a:avLst/>
              <a:gdLst/>
              <a:ahLst/>
              <a:cxnLst/>
              <a:rect l="l" t="t" r="r" b="b"/>
              <a:pathLst>
                <a:path w="3125" h="16420" extrusionOk="0">
                  <a:moveTo>
                    <a:pt x="2130" y="0"/>
                  </a:moveTo>
                  <a:cubicBezTo>
                    <a:pt x="1803" y="0"/>
                    <a:pt x="1475" y="173"/>
                    <a:pt x="1330" y="533"/>
                  </a:cubicBezTo>
                  <a:cubicBezTo>
                    <a:pt x="387" y="2791"/>
                    <a:pt x="0" y="5267"/>
                    <a:pt x="31" y="7711"/>
                  </a:cubicBezTo>
                  <a:cubicBezTo>
                    <a:pt x="62" y="10665"/>
                    <a:pt x="681" y="13589"/>
                    <a:pt x="1516" y="16420"/>
                  </a:cubicBezTo>
                  <a:cubicBezTo>
                    <a:pt x="1531" y="14285"/>
                    <a:pt x="2367" y="11470"/>
                    <a:pt x="2537" y="9350"/>
                  </a:cubicBezTo>
                  <a:cubicBezTo>
                    <a:pt x="2707" y="7123"/>
                    <a:pt x="2877" y="4911"/>
                    <a:pt x="3063" y="2683"/>
                  </a:cubicBezTo>
                  <a:cubicBezTo>
                    <a:pt x="3109" y="2033"/>
                    <a:pt x="3125" y="1306"/>
                    <a:pt x="2970" y="657"/>
                  </a:cubicBezTo>
                  <a:cubicBezTo>
                    <a:pt x="2879" y="227"/>
                    <a:pt x="2506" y="0"/>
                    <a:pt x="213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150700" y="1977475"/>
              <a:ext cx="252550" cy="303600"/>
            </a:xfrm>
            <a:custGeom>
              <a:avLst/>
              <a:gdLst/>
              <a:ahLst/>
              <a:cxnLst/>
              <a:rect l="l" t="t" r="r" b="b"/>
              <a:pathLst>
                <a:path w="10102" h="12144" extrusionOk="0">
                  <a:moveTo>
                    <a:pt x="588" y="0"/>
                  </a:moveTo>
                  <a:cubicBezTo>
                    <a:pt x="47" y="0"/>
                    <a:pt x="1" y="789"/>
                    <a:pt x="171" y="1299"/>
                  </a:cubicBezTo>
                  <a:cubicBezTo>
                    <a:pt x="960" y="3666"/>
                    <a:pt x="2476" y="5739"/>
                    <a:pt x="4255" y="7487"/>
                  </a:cubicBezTo>
                  <a:cubicBezTo>
                    <a:pt x="6034" y="9235"/>
                    <a:pt x="8076" y="10689"/>
                    <a:pt x="10102" y="12143"/>
                  </a:cubicBezTo>
                  <a:cubicBezTo>
                    <a:pt x="8648" y="10364"/>
                    <a:pt x="6838" y="8183"/>
                    <a:pt x="5662" y="6203"/>
                  </a:cubicBezTo>
                  <a:cubicBezTo>
                    <a:pt x="4378" y="4038"/>
                    <a:pt x="3048" y="1841"/>
                    <a:pt x="1099" y="248"/>
                  </a:cubicBezTo>
                  <a:cubicBezTo>
                    <a:pt x="960" y="124"/>
                    <a:pt x="774" y="0"/>
                    <a:pt x="58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186275" y="2227600"/>
              <a:ext cx="276550" cy="230600"/>
            </a:xfrm>
            <a:custGeom>
              <a:avLst/>
              <a:gdLst/>
              <a:ahLst/>
              <a:cxnLst/>
              <a:rect l="l" t="t" r="r" b="b"/>
              <a:pathLst>
                <a:path w="11062" h="9224" extrusionOk="0">
                  <a:moveTo>
                    <a:pt x="734" y="1"/>
                  </a:moveTo>
                  <a:cubicBezTo>
                    <a:pt x="486" y="1"/>
                    <a:pt x="233" y="102"/>
                    <a:pt x="109" y="313"/>
                  </a:cubicBezTo>
                  <a:cubicBezTo>
                    <a:pt x="1" y="499"/>
                    <a:pt x="1" y="731"/>
                    <a:pt x="32" y="932"/>
                  </a:cubicBezTo>
                  <a:cubicBezTo>
                    <a:pt x="202" y="1984"/>
                    <a:pt x="991" y="2819"/>
                    <a:pt x="1749" y="3562"/>
                  </a:cubicBezTo>
                  <a:cubicBezTo>
                    <a:pt x="3064" y="4861"/>
                    <a:pt x="4409" y="6176"/>
                    <a:pt x="5941" y="7212"/>
                  </a:cubicBezTo>
                  <a:cubicBezTo>
                    <a:pt x="7457" y="8264"/>
                    <a:pt x="9205" y="9053"/>
                    <a:pt x="11061" y="9223"/>
                  </a:cubicBezTo>
                  <a:cubicBezTo>
                    <a:pt x="9329" y="7584"/>
                    <a:pt x="7163" y="4877"/>
                    <a:pt x="5384" y="3283"/>
                  </a:cubicBezTo>
                  <a:cubicBezTo>
                    <a:pt x="4224" y="2262"/>
                    <a:pt x="3002" y="1303"/>
                    <a:pt x="1733" y="421"/>
                  </a:cubicBezTo>
                  <a:cubicBezTo>
                    <a:pt x="1486" y="251"/>
                    <a:pt x="1223" y="66"/>
                    <a:pt x="913" y="19"/>
                  </a:cubicBezTo>
                  <a:cubicBezTo>
                    <a:pt x="855" y="7"/>
                    <a:pt x="795" y="1"/>
                    <a:pt x="73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4260150" y="2477625"/>
              <a:ext cx="286975" cy="161575"/>
            </a:xfrm>
            <a:custGeom>
              <a:avLst/>
              <a:gdLst/>
              <a:ahLst/>
              <a:cxnLst/>
              <a:rect l="l" t="t" r="r" b="b"/>
              <a:pathLst>
                <a:path w="11479" h="6463" extrusionOk="0">
                  <a:moveTo>
                    <a:pt x="812" y="1"/>
                  </a:moveTo>
                  <a:cubicBezTo>
                    <a:pt x="743" y="1"/>
                    <a:pt x="673" y="9"/>
                    <a:pt x="604" y="27"/>
                  </a:cubicBezTo>
                  <a:cubicBezTo>
                    <a:pt x="201" y="151"/>
                    <a:pt x="0" y="646"/>
                    <a:pt x="78" y="1063"/>
                  </a:cubicBezTo>
                  <a:cubicBezTo>
                    <a:pt x="155" y="1481"/>
                    <a:pt x="433" y="1837"/>
                    <a:pt x="727" y="2146"/>
                  </a:cubicBezTo>
                  <a:cubicBezTo>
                    <a:pt x="2089" y="3569"/>
                    <a:pt x="3868" y="4544"/>
                    <a:pt x="5724" y="5194"/>
                  </a:cubicBezTo>
                  <a:cubicBezTo>
                    <a:pt x="7580" y="5843"/>
                    <a:pt x="9529" y="6184"/>
                    <a:pt x="11479" y="6462"/>
                  </a:cubicBezTo>
                  <a:cubicBezTo>
                    <a:pt x="9932" y="5457"/>
                    <a:pt x="8199" y="3972"/>
                    <a:pt x="6668" y="2951"/>
                  </a:cubicBezTo>
                  <a:cubicBezTo>
                    <a:pt x="5043" y="1837"/>
                    <a:pt x="3295" y="909"/>
                    <a:pt x="1470" y="166"/>
                  </a:cubicBezTo>
                  <a:cubicBezTo>
                    <a:pt x="1257" y="83"/>
                    <a:pt x="1036" y="1"/>
                    <a:pt x="8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4320100" y="2690125"/>
              <a:ext cx="335325" cy="116750"/>
            </a:xfrm>
            <a:custGeom>
              <a:avLst/>
              <a:gdLst/>
              <a:ahLst/>
              <a:cxnLst/>
              <a:rect l="l" t="t" r="r" b="b"/>
              <a:pathLst>
                <a:path w="13413" h="4670" extrusionOk="0">
                  <a:moveTo>
                    <a:pt x="1262" y="0"/>
                  </a:moveTo>
                  <a:cubicBezTo>
                    <a:pt x="1035" y="0"/>
                    <a:pt x="805" y="16"/>
                    <a:pt x="572" y="50"/>
                  </a:cubicBezTo>
                  <a:cubicBezTo>
                    <a:pt x="418" y="81"/>
                    <a:pt x="232" y="128"/>
                    <a:pt x="139" y="267"/>
                  </a:cubicBezTo>
                  <a:cubicBezTo>
                    <a:pt x="0" y="453"/>
                    <a:pt x="108" y="716"/>
                    <a:pt x="232" y="917"/>
                  </a:cubicBezTo>
                  <a:cubicBezTo>
                    <a:pt x="774" y="1768"/>
                    <a:pt x="1717" y="2293"/>
                    <a:pt x="2630" y="2711"/>
                  </a:cubicBezTo>
                  <a:cubicBezTo>
                    <a:pt x="5450" y="3999"/>
                    <a:pt x="8532" y="4669"/>
                    <a:pt x="11625" y="4669"/>
                  </a:cubicBezTo>
                  <a:cubicBezTo>
                    <a:pt x="12061" y="4669"/>
                    <a:pt x="12497" y="4656"/>
                    <a:pt x="12932" y="4629"/>
                  </a:cubicBezTo>
                  <a:cubicBezTo>
                    <a:pt x="13134" y="4614"/>
                    <a:pt x="13381" y="4552"/>
                    <a:pt x="13412" y="4351"/>
                  </a:cubicBezTo>
                  <a:lnTo>
                    <a:pt x="13180" y="3825"/>
                  </a:lnTo>
                  <a:cubicBezTo>
                    <a:pt x="10999" y="3206"/>
                    <a:pt x="8833" y="2464"/>
                    <a:pt x="6683" y="1737"/>
                  </a:cubicBezTo>
                  <a:cubicBezTo>
                    <a:pt x="4913" y="1128"/>
                    <a:pt x="3179" y="0"/>
                    <a:pt x="1262"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4419875" y="1977850"/>
              <a:ext cx="148125" cy="368575"/>
            </a:xfrm>
            <a:custGeom>
              <a:avLst/>
              <a:gdLst/>
              <a:ahLst/>
              <a:cxnLst/>
              <a:rect l="l" t="t" r="r" b="b"/>
              <a:pathLst>
                <a:path w="5925" h="14743" extrusionOk="0">
                  <a:moveTo>
                    <a:pt x="5105" y="1"/>
                  </a:moveTo>
                  <a:cubicBezTo>
                    <a:pt x="4873" y="16"/>
                    <a:pt x="4656" y="171"/>
                    <a:pt x="4471" y="341"/>
                  </a:cubicBezTo>
                  <a:cubicBezTo>
                    <a:pt x="3543" y="1192"/>
                    <a:pt x="3094" y="2429"/>
                    <a:pt x="2661" y="3620"/>
                  </a:cubicBezTo>
                  <a:cubicBezTo>
                    <a:pt x="1377" y="7225"/>
                    <a:pt x="93" y="10906"/>
                    <a:pt x="0" y="14743"/>
                  </a:cubicBezTo>
                  <a:cubicBezTo>
                    <a:pt x="1068" y="12623"/>
                    <a:pt x="2769" y="9313"/>
                    <a:pt x="3728" y="7147"/>
                  </a:cubicBezTo>
                  <a:cubicBezTo>
                    <a:pt x="4517" y="5415"/>
                    <a:pt x="5182" y="3605"/>
                    <a:pt x="5724" y="1779"/>
                  </a:cubicBezTo>
                  <a:cubicBezTo>
                    <a:pt x="5817" y="1424"/>
                    <a:pt x="5925" y="1052"/>
                    <a:pt x="5848" y="697"/>
                  </a:cubicBezTo>
                  <a:cubicBezTo>
                    <a:pt x="5786" y="341"/>
                    <a:pt x="5476" y="1"/>
                    <a:pt x="510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4489475" y="2124125"/>
              <a:ext cx="156650" cy="411425"/>
            </a:xfrm>
            <a:custGeom>
              <a:avLst/>
              <a:gdLst/>
              <a:ahLst/>
              <a:cxnLst/>
              <a:rect l="l" t="t" r="r" b="b"/>
              <a:pathLst>
                <a:path w="6266" h="16457" extrusionOk="0">
                  <a:moveTo>
                    <a:pt x="5515" y="1"/>
                  </a:moveTo>
                  <a:cubicBezTo>
                    <a:pt x="5203" y="1"/>
                    <a:pt x="4884" y="234"/>
                    <a:pt x="4641" y="476"/>
                  </a:cubicBezTo>
                  <a:cubicBezTo>
                    <a:pt x="3419" y="1714"/>
                    <a:pt x="2630" y="3323"/>
                    <a:pt x="2012" y="4963"/>
                  </a:cubicBezTo>
                  <a:cubicBezTo>
                    <a:pt x="635" y="8613"/>
                    <a:pt x="1" y="12543"/>
                    <a:pt x="171" y="16456"/>
                  </a:cubicBezTo>
                  <a:cubicBezTo>
                    <a:pt x="1161" y="14136"/>
                    <a:pt x="2290" y="11073"/>
                    <a:pt x="3311" y="8768"/>
                  </a:cubicBezTo>
                  <a:cubicBezTo>
                    <a:pt x="4348" y="6401"/>
                    <a:pt x="5260" y="3973"/>
                    <a:pt x="6034" y="1513"/>
                  </a:cubicBezTo>
                  <a:cubicBezTo>
                    <a:pt x="6188" y="987"/>
                    <a:pt x="6266" y="275"/>
                    <a:pt x="5771" y="59"/>
                  </a:cubicBezTo>
                  <a:cubicBezTo>
                    <a:pt x="5687" y="19"/>
                    <a:pt x="5601" y="1"/>
                    <a:pt x="551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4593125" y="2346200"/>
              <a:ext cx="109075" cy="368025"/>
            </a:xfrm>
            <a:custGeom>
              <a:avLst/>
              <a:gdLst/>
              <a:ahLst/>
              <a:cxnLst/>
              <a:rect l="l" t="t" r="r" b="b"/>
              <a:pathLst>
                <a:path w="4363" h="14721" extrusionOk="0">
                  <a:moveTo>
                    <a:pt x="3789" y="0"/>
                  </a:moveTo>
                  <a:cubicBezTo>
                    <a:pt x="3488" y="0"/>
                    <a:pt x="3169" y="303"/>
                    <a:pt x="2986" y="597"/>
                  </a:cubicBezTo>
                  <a:cubicBezTo>
                    <a:pt x="341" y="4696"/>
                    <a:pt x="124" y="9847"/>
                    <a:pt x="0" y="14720"/>
                  </a:cubicBezTo>
                  <a:cubicBezTo>
                    <a:pt x="805" y="12075"/>
                    <a:pt x="2321" y="9383"/>
                    <a:pt x="3141" y="6738"/>
                  </a:cubicBezTo>
                  <a:cubicBezTo>
                    <a:pt x="3760" y="4789"/>
                    <a:pt x="4363" y="2793"/>
                    <a:pt x="4285" y="767"/>
                  </a:cubicBezTo>
                  <a:cubicBezTo>
                    <a:pt x="4270" y="504"/>
                    <a:pt x="4239" y="210"/>
                    <a:pt x="4022" y="71"/>
                  </a:cubicBezTo>
                  <a:cubicBezTo>
                    <a:pt x="3948" y="22"/>
                    <a:pt x="3869" y="0"/>
                    <a:pt x="378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4696375" y="2529200"/>
              <a:ext cx="78150" cy="343575"/>
            </a:xfrm>
            <a:custGeom>
              <a:avLst/>
              <a:gdLst/>
              <a:ahLst/>
              <a:cxnLst/>
              <a:rect l="l" t="t" r="r" b="b"/>
              <a:pathLst>
                <a:path w="3126" h="13743" extrusionOk="0">
                  <a:moveTo>
                    <a:pt x="2125" y="0"/>
                  </a:moveTo>
                  <a:cubicBezTo>
                    <a:pt x="1600" y="0"/>
                    <a:pt x="1146" y="576"/>
                    <a:pt x="929" y="1104"/>
                  </a:cubicBezTo>
                  <a:cubicBezTo>
                    <a:pt x="589" y="1986"/>
                    <a:pt x="434" y="2929"/>
                    <a:pt x="341" y="3873"/>
                  </a:cubicBezTo>
                  <a:cubicBezTo>
                    <a:pt x="1" y="7184"/>
                    <a:pt x="264" y="10540"/>
                    <a:pt x="1099" y="13743"/>
                  </a:cubicBezTo>
                  <a:cubicBezTo>
                    <a:pt x="1548" y="12056"/>
                    <a:pt x="2259" y="10649"/>
                    <a:pt x="2538" y="8932"/>
                  </a:cubicBezTo>
                  <a:cubicBezTo>
                    <a:pt x="2955" y="6487"/>
                    <a:pt x="3126" y="4012"/>
                    <a:pt x="3064" y="1537"/>
                  </a:cubicBezTo>
                  <a:cubicBezTo>
                    <a:pt x="3048" y="949"/>
                    <a:pt x="2909" y="222"/>
                    <a:pt x="2352" y="37"/>
                  </a:cubicBezTo>
                  <a:cubicBezTo>
                    <a:pt x="2275" y="12"/>
                    <a:pt x="2199" y="0"/>
                    <a:pt x="21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4163475" y="1977475"/>
              <a:ext cx="239775" cy="303600"/>
            </a:xfrm>
            <a:custGeom>
              <a:avLst/>
              <a:gdLst/>
              <a:ahLst/>
              <a:cxnLst/>
              <a:rect l="l" t="t" r="r" b="b"/>
              <a:pathLst>
                <a:path w="9591" h="12144" extrusionOk="0">
                  <a:moveTo>
                    <a:pt x="0" y="0"/>
                  </a:moveTo>
                  <a:cubicBezTo>
                    <a:pt x="232" y="418"/>
                    <a:pt x="480" y="835"/>
                    <a:pt x="727" y="1238"/>
                  </a:cubicBezTo>
                  <a:cubicBezTo>
                    <a:pt x="3125" y="5136"/>
                    <a:pt x="6018" y="8725"/>
                    <a:pt x="9282" y="11927"/>
                  </a:cubicBezTo>
                  <a:cubicBezTo>
                    <a:pt x="9390" y="11989"/>
                    <a:pt x="9498" y="12066"/>
                    <a:pt x="9591" y="12143"/>
                  </a:cubicBezTo>
                  <a:cubicBezTo>
                    <a:pt x="8137" y="10364"/>
                    <a:pt x="6327" y="8183"/>
                    <a:pt x="5151" y="6203"/>
                  </a:cubicBezTo>
                  <a:cubicBezTo>
                    <a:pt x="3867" y="4038"/>
                    <a:pt x="2537" y="1841"/>
                    <a:pt x="588" y="248"/>
                  </a:cubicBezTo>
                  <a:cubicBezTo>
                    <a:pt x="449" y="124"/>
                    <a:pt x="278"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4194400" y="2227550"/>
              <a:ext cx="263000" cy="225625"/>
            </a:xfrm>
            <a:custGeom>
              <a:avLst/>
              <a:gdLst/>
              <a:ahLst/>
              <a:cxnLst/>
              <a:rect l="l" t="t" r="r" b="b"/>
              <a:pathLst>
                <a:path w="10520" h="9025" extrusionOk="0">
                  <a:moveTo>
                    <a:pt x="405" y="0"/>
                  </a:moveTo>
                  <a:cubicBezTo>
                    <a:pt x="262" y="0"/>
                    <a:pt x="120" y="38"/>
                    <a:pt x="1" y="114"/>
                  </a:cubicBezTo>
                  <a:cubicBezTo>
                    <a:pt x="2754" y="3749"/>
                    <a:pt x="6652" y="6472"/>
                    <a:pt x="10520" y="9024"/>
                  </a:cubicBezTo>
                  <a:cubicBezTo>
                    <a:pt x="8834" y="7369"/>
                    <a:pt x="6761" y="4817"/>
                    <a:pt x="5059" y="3285"/>
                  </a:cubicBezTo>
                  <a:cubicBezTo>
                    <a:pt x="3899" y="2264"/>
                    <a:pt x="2677" y="1305"/>
                    <a:pt x="1408" y="423"/>
                  </a:cubicBezTo>
                  <a:cubicBezTo>
                    <a:pt x="1161" y="253"/>
                    <a:pt x="898" y="68"/>
                    <a:pt x="588" y="21"/>
                  </a:cubicBezTo>
                  <a:cubicBezTo>
                    <a:pt x="528" y="7"/>
                    <a:pt x="466" y="0"/>
                    <a:pt x="40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4264025" y="2477625"/>
              <a:ext cx="278450" cy="158475"/>
            </a:xfrm>
            <a:custGeom>
              <a:avLst/>
              <a:gdLst/>
              <a:ahLst/>
              <a:cxnLst/>
              <a:rect l="l" t="t" r="r" b="b"/>
              <a:pathLst>
                <a:path w="11138" h="6339" extrusionOk="0">
                  <a:moveTo>
                    <a:pt x="657" y="1"/>
                  </a:moveTo>
                  <a:cubicBezTo>
                    <a:pt x="588" y="1"/>
                    <a:pt x="518" y="9"/>
                    <a:pt x="449" y="27"/>
                  </a:cubicBezTo>
                  <a:cubicBezTo>
                    <a:pt x="248" y="89"/>
                    <a:pt x="93" y="243"/>
                    <a:pt x="0" y="444"/>
                  </a:cubicBezTo>
                  <a:cubicBezTo>
                    <a:pt x="3419" y="2920"/>
                    <a:pt x="7178" y="4915"/>
                    <a:pt x="11138" y="6338"/>
                  </a:cubicBezTo>
                  <a:cubicBezTo>
                    <a:pt x="9637" y="5333"/>
                    <a:pt x="7982" y="3941"/>
                    <a:pt x="6513" y="2951"/>
                  </a:cubicBezTo>
                  <a:cubicBezTo>
                    <a:pt x="4888" y="1837"/>
                    <a:pt x="3140" y="909"/>
                    <a:pt x="1315" y="166"/>
                  </a:cubicBezTo>
                  <a:cubicBezTo>
                    <a:pt x="1102" y="83"/>
                    <a:pt x="881" y="1"/>
                    <a:pt x="65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4328975" y="2690125"/>
              <a:ext cx="322950" cy="101050"/>
            </a:xfrm>
            <a:custGeom>
              <a:avLst/>
              <a:gdLst/>
              <a:ahLst/>
              <a:cxnLst/>
              <a:rect l="l" t="t" r="r" b="b"/>
              <a:pathLst>
                <a:path w="12918" h="4042" extrusionOk="0">
                  <a:moveTo>
                    <a:pt x="907" y="0"/>
                  </a:moveTo>
                  <a:cubicBezTo>
                    <a:pt x="680" y="0"/>
                    <a:pt x="450" y="16"/>
                    <a:pt x="217" y="50"/>
                  </a:cubicBezTo>
                  <a:cubicBezTo>
                    <a:pt x="156" y="66"/>
                    <a:pt x="78" y="81"/>
                    <a:pt x="1" y="112"/>
                  </a:cubicBezTo>
                  <a:cubicBezTo>
                    <a:pt x="140" y="174"/>
                    <a:pt x="295" y="236"/>
                    <a:pt x="434" y="282"/>
                  </a:cubicBezTo>
                  <a:cubicBezTo>
                    <a:pt x="4472" y="1953"/>
                    <a:pt x="8602" y="3639"/>
                    <a:pt x="12918" y="4042"/>
                  </a:cubicBezTo>
                  <a:lnTo>
                    <a:pt x="12825" y="3825"/>
                  </a:lnTo>
                  <a:cubicBezTo>
                    <a:pt x="10644" y="3206"/>
                    <a:pt x="8478" y="2464"/>
                    <a:pt x="6328" y="1737"/>
                  </a:cubicBezTo>
                  <a:cubicBezTo>
                    <a:pt x="4558" y="1128"/>
                    <a:pt x="2824" y="0"/>
                    <a:pt x="90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4420250" y="1977850"/>
              <a:ext cx="136550" cy="361625"/>
            </a:xfrm>
            <a:custGeom>
              <a:avLst/>
              <a:gdLst/>
              <a:ahLst/>
              <a:cxnLst/>
              <a:rect l="l" t="t" r="r" b="b"/>
              <a:pathLst>
                <a:path w="5462" h="14465" extrusionOk="0">
                  <a:moveTo>
                    <a:pt x="5090" y="1"/>
                  </a:moveTo>
                  <a:cubicBezTo>
                    <a:pt x="4858" y="16"/>
                    <a:pt x="4641" y="171"/>
                    <a:pt x="4456" y="341"/>
                  </a:cubicBezTo>
                  <a:cubicBezTo>
                    <a:pt x="3528" y="1192"/>
                    <a:pt x="3079" y="2429"/>
                    <a:pt x="2646" y="3620"/>
                  </a:cubicBezTo>
                  <a:cubicBezTo>
                    <a:pt x="1393" y="7132"/>
                    <a:pt x="140" y="10736"/>
                    <a:pt x="1" y="14464"/>
                  </a:cubicBezTo>
                  <a:cubicBezTo>
                    <a:pt x="1377" y="9530"/>
                    <a:pt x="3203" y="4719"/>
                    <a:pt x="5461" y="109"/>
                  </a:cubicBezTo>
                  <a:cubicBezTo>
                    <a:pt x="5353" y="47"/>
                    <a:pt x="5229" y="1"/>
                    <a:pt x="509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4489475" y="2124125"/>
              <a:ext cx="148150" cy="411425"/>
            </a:xfrm>
            <a:custGeom>
              <a:avLst/>
              <a:gdLst/>
              <a:ahLst/>
              <a:cxnLst/>
              <a:rect l="l" t="t" r="r" b="b"/>
              <a:pathLst>
                <a:path w="5926" h="16457" extrusionOk="0">
                  <a:moveTo>
                    <a:pt x="5515" y="1"/>
                  </a:moveTo>
                  <a:cubicBezTo>
                    <a:pt x="5203" y="1"/>
                    <a:pt x="4884" y="234"/>
                    <a:pt x="4641" y="476"/>
                  </a:cubicBezTo>
                  <a:cubicBezTo>
                    <a:pt x="3419" y="1714"/>
                    <a:pt x="2630" y="3323"/>
                    <a:pt x="2012" y="4963"/>
                  </a:cubicBezTo>
                  <a:cubicBezTo>
                    <a:pt x="635" y="8613"/>
                    <a:pt x="1" y="12543"/>
                    <a:pt x="171" y="16456"/>
                  </a:cubicBezTo>
                  <a:cubicBezTo>
                    <a:pt x="171" y="16441"/>
                    <a:pt x="186" y="16425"/>
                    <a:pt x="186" y="16410"/>
                  </a:cubicBezTo>
                  <a:cubicBezTo>
                    <a:pt x="697" y="10624"/>
                    <a:pt x="2692" y="4978"/>
                    <a:pt x="5925" y="152"/>
                  </a:cubicBezTo>
                  <a:cubicBezTo>
                    <a:pt x="5879" y="121"/>
                    <a:pt x="5833" y="74"/>
                    <a:pt x="5771" y="59"/>
                  </a:cubicBezTo>
                  <a:cubicBezTo>
                    <a:pt x="5687" y="19"/>
                    <a:pt x="5601" y="1"/>
                    <a:pt x="551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4593500" y="2346200"/>
              <a:ext cx="102125" cy="356025"/>
            </a:xfrm>
            <a:custGeom>
              <a:avLst/>
              <a:gdLst/>
              <a:ahLst/>
              <a:cxnLst/>
              <a:rect l="l" t="t" r="r" b="b"/>
              <a:pathLst>
                <a:path w="4085" h="14241" extrusionOk="0">
                  <a:moveTo>
                    <a:pt x="3774" y="0"/>
                  </a:moveTo>
                  <a:cubicBezTo>
                    <a:pt x="3473" y="0"/>
                    <a:pt x="3154" y="303"/>
                    <a:pt x="2971" y="597"/>
                  </a:cubicBezTo>
                  <a:cubicBezTo>
                    <a:pt x="403" y="4557"/>
                    <a:pt x="125" y="9507"/>
                    <a:pt x="1" y="14241"/>
                  </a:cubicBezTo>
                  <a:cubicBezTo>
                    <a:pt x="125" y="13452"/>
                    <a:pt x="310" y="12663"/>
                    <a:pt x="496" y="11874"/>
                  </a:cubicBezTo>
                  <a:cubicBezTo>
                    <a:pt x="1409" y="7898"/>
                    <a:pt x="2383" y="3830"/>
                    <a:pt x="4085" y="148"/>
                  </a:cubicBezTo>
                  <a:cubicBezTo>
                    <a:pt x="4054" y="133"/>
                    <a:pt x="4038" y="102"/>
                    <a:pt x="4007" y="71"/>
                  </a:cubicBezTo>
                  <a:cubicBezTo>
                    <a:pt x="3933" y="22"/>
                    <a:pt x="3854" y="0"/>
                    <a:pt x="37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696375" y="2529200"/>
              <a:ext cx="63075" cy="340875"/>
            </a:xfrm>
            <a:custGeom>
              <a:avLst/>
              <a:gdLst/>
              <a:ahLst/>
              <a:cxnLst/>
              <a:rect l="l" t="t" r="r" b="b"/>
              <a:pathLst>
                <a:path w="2523" h="13635" extrusionOk="0">
                  <a:moveTo>
                    <a:pt x="2125" y="0"/>
                  </a:moveTo>
                  <a:cubicBezTo>
                    <a:pt x="1600" y="0"/>
                    <a:pt x="1146" y="576"/>
                    <a:pt x="929" y="1104"/>
                  </a:cubicBezTo>
                  <a:cubicBezTo>
                    <a:pt x="589" y="1986"/>
                    <a:pt x="434" y="2929"/>
                    <a:pt x="341" y="3873"/>
                  </a:cubicBezTo>
                  <a:cubicBezTo>
                    <a:pt x="1" y="7137"/>
                    <a:pt x="264" y="10463"/>
                    <a:pt x="1084" y="13634"/>
                  </a:cubicBezTo>
                  <a:cubicBezTo>
                    <a:pt x="1146" y="9102"/>
                    <a:pt x="1625" y="4569"/>
                    <a:pt x="2522" y="114"/>
                  </a:cubicBezTo>
                  <a:cubicBezTo>
                    <a:pt x="2476" y="83"/>
                    <a:pt x="2414" y="52"/>
                    <a:pt x="2352" y="37"/>
                  </a:cubicBezTo>
                  <a:cubicBezTo>
                    <a:pt x="2275" y="12"/>
                    <a:pt x="2199" y="0"/>
                    <a:pt x="212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4339825" y="1739050"/>
              <a:ext cx="62275" cy="410525"/>
            </a:xfrm>
            <a:custGeom>
              <a:avLst/>
              <a:gdLst/>
              <a:ahLst/>
              <a:cxnLst/>
              <a:rect l="l" t="t" r="r" b="b"/>
              <a:pathLst>
                <a:path w="2491" h="16421" extrusionOk="0">
                  <a:moveTo>
                    <a:pt x="2135" y="1"/>
                  </a:moveTo>
                  <a:cubicBezTo>
                    <a:pt x="1806" y="1"/>
                    <a:pt x="1477" y="172"/>
                    <a:pt x="1330" y="534"/>
                  </a:cubicBezTo>
                  <a:cubicBezTo>
                    <a:pt x="387" y="2792"/>
                    <a:pt x="0" y="5268"/>
                    <a:pt x="31" y="7712"/>
                  </a:cubicBezTo>
                  <a:cubicBezTo>
                    <a:pt x="62" y="10666"/>
                    <a:pt x="681" y="13590"/>
                    <a:pt x="1516" y="16421"/>
                  </a:cubicBezTo>
                  <a:cubicBezTo>
                    <a:pt x="1516" y="16390"/>
                    <a:pt x="1516" y="16344"/>
                    <a:pt x="1531" y="16313"/>
                  </a:cubicBezTo>
                  <a:cubicBezTo>
                    <a:pt x="789" y="10914"/>
                    <a:pt x="1114" y="5360"/>
                    <a:pt x="2491" y="70"/>
                  </a:cubicBezTo>
                  <a:cubicBezTo>
                    <a:pt x="2378" y="24"/>
                    <a:pt x="2256" y="1"/>
                    <a:pt x="21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4340575" y="1902050"/>
              <a:ext cx="67325" cy="247525"/>
            </a:xfrm>
            <a:custGeom>
              <a:avLst/>
              <a:gdLst/>
              <a:ahLst/>
              <a:cxnLst/>
              <a:rect l="l" t="t" r="r" b="b"/>
              <a:pathLst>
                <a:path w="2693" h="9901" extrusionOk="0">
                  <a:moveTo>
                    <a:pt x="16" y="1"/>
                  </a:moveTo>
                  <a:cubicBezTo>
                    <a:pt x="1" y="403"/>
                    <a:pt x="1" y="805"/>
                    <a:pt x="1" y="1192"/>
                  </a:cubicBezTo>
                  <a:cubicBezTo>
                    <a:pt x="32" y="4146"/>
                    <a:pt x="651" y="7070"/>
                    <a:pt x="1486" y="9901"/>
                  </a:cubicBezTo>
                  <a:cubicBezTo>
                    <a:pt x="1501" y="7766"/>
                    <a:pt x="2337" y="4951"/>
                    <a:pt x="2507" y="2831"/>
                  </a:cubicBezTo>
                  <a:cubicBezTo>
                    <a:pt x="2569" y="2058"/>
                    <a:pt x="2631" y="1284"/>
                    <a:pt x="2693" y="511"/>
                  </a:cubicBezTo>
                  <a:lnTo>
                    <a:pt x="2693" y="511"/>
                  </a:lnTo>
                  <a:cubicBezTo>
                    <a:pt x="2399" y="1284"/>
                    <a:pt x="2058" y="2042"/>
                    <a:pt x="1594" y="2739"/>
                  </a:cubicBezTo>
                  <a:cubicBezTo>
                    <a:pt x="1532" y="2831"/>
                    <a:pt x="1455" y="2940"/>
                    <a:pt x="1331" y="2955"/>
                  </a:cubicBezTo>
                  <a:cubicBezTo>
                    <a:pt x="1177" y="2955"/>
                    <a:pt x="1084" y="2800"/>
                    <a:pt x="1022" y="2661"/>
                  </a:cubicBezTo>
                  <a:cubicBezTo>
                    <a:pt x="635" y="1795"/>
                    <a:pt x="295" y="913"/>
                    <a:pt x="1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4204075" y="2063325"/>
              <a:ext cx="199175" cy="217750"/>
            </a:xfrm>
            <a:custGeom>
              <a:avLst/>
              <a:gdLst/>
              <a:ahLst/>
              <a:cxnLst/>
              <a:rect l="l" t="t" r="r" b="b"/>
              <a:pathLst>
                <a:path w="7967" h="8710" extrusionOk="0">
                  <a:moveTo>
                    <a:pt x="1779" y="0"/>
                  </a:moveTo>
                  <a:lnTo>
                    <a:pt x="3048" y="3233"/>
                  </a:lnTo>
                  <a:cubicBezTo>
                    <a:pt x="2027" y="2707"/>
                    <a:pt x="1006" y="2166"/>
                    <a:pt x="0" y="1609"/>
                  </a:cubicBezTo>
                  <a:lnTo>
                    <a:pt x="0" y="1609"/>
                  </a:lnTo>
                  <a:cubicBezTo>
                    <a:pt x="635" y="2475"/>
                    <a:pt x="1346" y="3295"/>
                    <a:pt x="2120" y="4053"/>
                  </a:cubicBezTo>
                  <a:cubicBezTo>
                    <a:pt x="3899" y="5801"/>
                    <a:pt x="5941" y="7255"/>
                    <a:pt x="7967" y="8709"/>
                  </a:cubicBezTo>
                  <a:cubicBezTo>
                    <a:pt x="6513" y="6930"/>
                    <a:pt x="4703" y="4749"/>
                    <a:pt x="3527" y="2769"/>
                  </a:cubicBezTo>
                  <a:cubicBezTo>
                    <a:pt x="2970" y="1841"/>
                    <a:pt x="2398" y="897"/>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4261700" y="2299600"/>
              <a:ext cx="201125" cy="158600"/>
            </a:xfrm>
            <a:custGeom>
              <a:avLst/>
              <a:gdLst/>
              <a:ahLst/>
              <a:cxnLst/>
              <a:rect l="l" t="t" r="r" b="b"/>
              <a:pathLst>
                <a:path w="8045" h="6344" extrusionOk="0">
                  <a:moveTo>
                    <a:pt x="1903" y="1"/>
                  </a:moveTo>
                  <a:lnTo>
                    <a:pt x="1903" y="1"/>
                  </a:lnTo>
                  <a:cubicBezTo>
                    <a:pt x="2491" y="991"/>
                    <a:pt x="3063" y="1981"/>
                    <a:pt x="3589" y="3002"/>
                  </a:cubicBezTo>
                  <a:cubicBezTo>
                    <a:pt x="3448" y="3073"/>
                    <a:pt x="3297" y="3101"/>
                    <a:pt x="3141" y="3101"/>
                  </a:cubicBezTo>
                  <a:cubicBezTo>
                    <a:pt x="2855" y="3101"/>
                    <a:pt x="2555" y="3004"/>
                    <a:pt x="2274" y="2894"/>
                  </a:cubicBezTo>
                  <a:cubicBezTo>
                    <a:pt x="1501" y="2615"/>
                    <a:pt x="743" y="2290"/>
                    <a:pt x="0" y="1919"/>
                  </a:cubicBezTo>
                  <a:lnTo>
                    <a:pt x="0" y="1919"/>
                  </a:lnTo>
                  <a:cubicBezTo>
                    <a:pt x="928" y="2785"/>
                    <a:pt x="1872" y="3621"/>
                    <a:pt x="2924" y="4332"/>
                  </a:cubicBezTo>
                  <a:cubicBezTo>
                    <a:pt x="4440" y="5384"/>
                    <a:pt x="6188" y="6173"/>
                    <a:pt x="8044" y="6343"/>
                  </a:cubicBezTo>
                  <a:cubicBezTo>
                    <a:pt x="6312" y="4704"/>
                    <a:pt x="4146" y="1997"/>
                    <a:pt x="2367" y="403"/>
                  </a:cubicBezTo>
                  <a:cubicBezTo>
                    <a:pt x="2212" y="264"/>
                    <a:pt x="2058" y="140"/>
                    <a:pt x="190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4342900" y="2533575"/>
              <a:ext cx="204225" cy="105625"/>
            </a:xfrm>
            <a:custGeom>
              <a:avLst/>
              <a:gdLst/>
              <a:ahLst/>
              <a:cxnLst/>
              <a:rect l="l" t="t" r="r" b="b"/>
              <a:pathLst>
                <a:path w="8169" h="4225" extrusionOk="0">
                  <a:moveTo>
                    <a:pt x="2275" y="1"/>
                  </a:moveTo>
                  <a:lnTo>
                    <a:pt x="2275" y="1"/>
                  </a:lnTo>
                  <a:cubicBezTo>
                    <a:pt x="2770" y="558"/>
                    <a:pt x="3265" y="1130"/>
                    <a:pt x="3729" y="1703"/>
                  </a:cubicBezTo>
                  <a:cubicBezTo>
                    <a:pt x="3822" y="1826"/>
                    <a:pt x="3930" y="1996"/>
                    <a:pt x="3853" y="2136"/>
                  </a:cubicBezTo>
                  <a:cubicBezTo>
                    <a:pt x="3803" y="2235"/>
                    <a:pt x="3674" y="2264"/>
                    <a:pt x="3554" y="2264"/>
                  </a:cubicBezTo>
                  <a:cubicBezTo>
                    <a:pt x="3523" y="2264"/>
                    <a:pt x="3494" y="2263"/>
                    <a:pt x="3466" y="2259"/>
                  </a:cubicBezTo>
                  <a:cubicBezTo>
                    <a:pt x="2306" y="2198"/>
                    <a:pt x="1146" y="2074"/>
                    <a:pt x="1" y="1873"/>
                  </a:cubicBezTo>
                  <a:lnTo>
                    <a:pt x="1" y="1873"/>
                  </a:lnTo>
                  <a:cubicBezTo>
                    <a:pt x="774" y="2306"/>
                    <a:pt x="1579" y="2662"/>
                    <a:pt x="2414" y="2956"/>
                  </a:cubicBezTo>
                  <a:cubicBezTo>
                    <a:pt x="4270" y="3605"/>
                    <a:pt x="6219" y="3946"/>
                    <a:pt x="8169" y="4224"/>
                  </a:cubicBezTo>
                  <a:cubicBezTo>
                    <a:pt x="6622" y="3219"/>
                    <a:pt x="4889" y="1734"/>
                    <a:pt x="3358" y="713"/>
                  </a:cubicBezTo>
                  <a:cubicBezTo>
                    <a:pt x="3002" y="465"/>
                    <a:pt x="2631" y="233"/>
                    <a:pt x="227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4477500" y="2745900"/>
              <a:ext cx="177925" cy="60850"/>
            </a:xfrm>
            <a:custGeom>
              <a:avLst/>
              <a:gdLst/>
              <a:ahLst/>
              <a:cxnLst/>
              <a:rect l="l" t="t" r="r" b="b"/>
              <a:pathLst>
                <a:path w="7117" h="2434" extrusionOk="0">
                  <a:moveTo>
                    <a:pt x="1872" y="1"/>
                  </a:moveTo>
                  <a:cubicBezTo>
                    <a:pt x="2150" y="248"/>
                    <a:pt x="2429" y="496"/>
                    <a:pt x="2707" y="728"/>
                  </a:cubicBezTo>
                  <a:cubicBezTo>
                    <a:pt x="2846" y="851"/>
                    <a:pt x="2986" y="1006"/>
                    <a:pt x="2955" y="1176"/>
                  </a:cubicBezTo>
                  <a:cubicBezTo>
                    <a:pt x="2908" y="1362"/>
                    <a:pt x="2676" y="1439"/>
                    <a:pt x="2475" y="1470"/>
                  </a:cubicBezTo>
                  <a:cubicBezTo>
                    <a:pt x="1655" y="1609"/>
                    <a:pt x="835" y="1702"/>
                    <a:pt x="0" y="1764"/>
                  </a:cubicBezTo>
                  <a:cubicBezTo>
                    <a:pt x="1757" y="2216"/>
                    <a:pt x="3565" y="2433"/>
                    <a:pt x="5374" y="2433"/>
                  </a:cubicBezTo>
                  <a:cubicBezTo>
                    <a:pt x="5795" y="2433"/>
                    <a:pt x="6216" y="2422"/>
                    <a:pt x="6636" y="2398"/>
                  </a:cubicBezTo>
                  <a:cubicBezTo>
                    <a:pt x="6838" y="2383"/>
                    <a:pt x="7085" y="2321"/>
                    <a:pt x="7116" y="2120"/>
                  </a:cubicBezTo>
                  <a:lnTo>
                    <a:pt x="6884" y="1594"/>
                  </a:lnTo>
                  <a:cubicBezTo>
                    <a:pt x="5198" y="1114"/>
                    <a:pt x="3527" y="573"/>
                    <a:pt x="18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4419875" y="2104300"/>
              <a:ext cx="114875" cy="242125"/>
            </a:xfrm>
            <a:custGeom>
              <a:avLst/>
              <a:gdLst/>
              <a:ahLst/>
              <a:cxnLst/>
              <a:rect l="l" t="t" r="r" b="b"/>
              <a:pathLst>
                <a:path w="4595" h="9685" extrusionOk="0">
                  <a:moveTo>
                    <a:pt x="4595" y="1"/>
                  </a:moveTo>
                  <a:lnTo>
                    <a:pt x="4595" y="1"/>
                  </a:lnTo>
                  <a:cubicBezTo>
                    <a:pt x="3775" y="1177"/>
                    <a:pt x="2955" y="2352"/>
                    <a:pt x="2119" y="3528"/>
                  </a:cubicBezTo>
                  <a:cubicBezTo>
                    <a:pt x="2073" y="3590"/>
                    <a:pt x="2011" y="3667"/>
                    <a:pt x="1918" y="3683"/>
                  </a:cubicBezTo>
                  <a:cubicBezTo>
                    <a:pt x="1907" y="3685"/>
                    <a:pt x="1896" y="3685"/>
                    <a:pt x="1886" y="3685"/>
                  </a:cubicBezTo>
                  <a:cubicBezTo>
                    <a:pt x="1724" y="3685"/>
                    <a:pt x="1654" y="3470"/>
                    <a:pt x="1640" y="3296"/>
                  </a:cubicBezTo>
                  <a:cubicBezTo>
                    <a:pt x="1594" y="2801"/>
                    <a:pt x="1563" y="2306"/>
                    <a:pt x="1547" y="1795"/>
                  </a:cubicBezTo>
                  <a:cubicBezTo>
                    <a:pt x="727" y="4379"/>
                    <a:pt x="62" y="6993"/>
                    <a:pt x="0" y="9685"/>
                  </a:cubicBezTo>
                  <a:cubicBezTo>
                    <a:pt x="1068" y="7565"/>
                    <a:pt x="2769" y="4255"/>
                    <a:pt x="3728" y="2089"/>
                  </a:cubicBezTo>
                  <a:cubicBezTo>
                    <a:pt x="4038" y="1409"/>
                    <a:pt x="4332" y="713"/>
                    <a:pt x="459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4489875" y="2281425"/>
              <a:ext cx="84325" cy="254125"/>
            </a:xfrm>
            <a:custGeom>
              <a:avLst/>
              <a:gdLst/>
              <a:ahLst/>
              <a:cxnLst/>
              <a:rect l="l" t="t" r="r" b="b"/>
              <a:pathLst>
                <a:path w="3373" h="10165" extrusionOk="0">
                  <a:moveTo>
                    <a:pt x="1532" y="1"/>
                  </a:moveTo>
                  <a:lnTo>
                    <a:pt x="1532" y="1"/>
                  </a:lnTo>
                  <a:cubicBezTo>
                    <a:pt x="480" y="3265"/>
                    <a:pt x="0" y="6730"/>
                    <a:pt x="155" y="10164"/>
                  </a:cubicBezTo>
                  <a:cubicBezTo>
                    <a:pt x="1145" y="7844"/>
                    <a:pt x="2274" y="4781"/>
                    <a:pt x="3295" y="2476"/>
                  </a:cubicBezTo>
                  <a:cubicBezTo>
                    <a:pt x="3326" y="2430"/>
                    <a:pt x="3342" y="2368"/>
                    <a:pt x="3372" y="2306"/>
                  </a:cubicBezTo>
                  <a:lnTo>
                    <a:pt x="3372" y="2306"/>
                  </a:lnTo>
                  <a:cubicBezTo>
                    <a:pt x="2754" y="3079"/>
                    <a:pt x="2135" y="3853"/>
                    <a:pt x="1501" y="4595"/>
                  </a:cubicBezTo>
                  <a:cubicBezTo>
                    <a:pt x="1160" y="3605"/>
                    <a:pt x="1191" y="2538"/>
                    <a:pt x="1315" y="1501"/>
                  </a:cubicBezTo>
                  <a:cubicBezTo>
                    <a:pt x="1361" y="991"/>
                    <a:pt x="1454" y="496"/>
                    <a:pt x="153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4593125" y="2479450"/>
              <a:ext cx="89350" cy="234775"/>
            </a:xfrm>
            <a:custGeom>
              <a:avLst/>
              <a:gdLst/>
              <a:ahLst/>
              <a:cxnLst/>
              <a:rect l="l" t="t" r="r" b="b"/>
              <a:pathLst>
                <a:path w="3574" h="9391" extrusionOk="0">
                  <a:moveTo>
                    <a:pt x="975" y="0"/>
                  </a:moveTo>
                  <a:cubicBezTo>
                    <a:pt x="202" y="3001"/>
                    <a:pt x="78" y="6265"/>
                    <a:pt x="0" y="9390"/>
                  </a:cubicBezTo>
                  <a:cubicBezTo>
                    <a:pt x="805" y="6745"/>
                    <a:pt x="2321" y="4053"/>
                    <a:pt x="3141" y="1408"/>
                  </a:cubicBezTo>
                  <a:cubicBezTo>
                    <a:pt x="3295" y="944"/>
                    <a:pt x="3435" y="495"/>
                    <a:pt x="3574" y="16"/>
                  </a:cubicBezTo>
                  <a:lnTo>
                    <a:pt x="3574" y="16"/>
                  </a:lnTo>
                  <a:cubicBezTo>
                    <a:pt x="2847" y="1068"/>
                    <a:pt x="2104" y="2104"/>
                    <a:pt x="1315" y="3125"/>
                  </a:cubicBezTo>
                  <a:cubicBezTo>
                    <a:pt x="1099" y="2089"/>
                    <a:pt x="1006" y="1052"/>
                    <a:pt x="97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4700625" y="2673200"/>
              <a:ext cx="69250" cy="199575"/>
            </a:xfrm>
            <a:custGeom>
              <a:avLst/>
              <a:gdLst/>
              <a:ahLst/>
              <a:cxnLst/>
              <a:rect l="l" t="t" r="r" b="b"/>
              <a:pathLst>
                <a:path w="2770" h="7983" extrusionOk="0">
                  <a:moveTo>
                    <a:pt x="2770" y="0"/>
                  </a:moveTo>
                  <a:lnTo>
                    <a:pt x="2770" y="0"/>
                  </a:lnTo>
                  <a:cubicBezTo>
                    <a:pt x="2383" y="975"/>
                    <a:pt x="1996" y="1934"/>
                    <a:pt x="1594" y="2909"/>
                  </a:cubicBezTo>
                  <a:cubicBezTo>
                    <a:pt x="1517" y="3094"/>
                    <a:pt x="1409" y="3311"/>
                    <a:pt x="1208" y="3311"/>
                  </a:cubicBezTo>
                  <a:cubicBezTo>
                    <a:pt x="1201" y="3311"/>
                    <a:pt x="1194" y="3312"/>
                    <a:pt x="1187" y="3312"/>
                  </a:cubicBezTo>
                  <a:cubicBezTo>
                    <a:pt x="982" y="3312"/>
                    <a:pt x="849" y="3088"/>
                    <a:pt x="759" y="2893"/>
                  </a:cubicBezTo>
                  <a:cubicBezTo>
                    <a:pt x="465" y="2182"/>
                    <a:pt x="218" y="1454"/>
                    <a:pt x="32" y="696"/>
                  </a:cubicBezTo>
                  <a:lnTo>
                    <a:pt x="32" y="696"/>
                  </a:lnTo>
                  <a:cubicBezTo>
                    <a:pt x="1" y="3156"/>
                    <a:pt x="310" y="5616"/>
                    <a:pt x="929" y="7983"/>
                  </a:cubicBezTo>
                  <a:cubicBezTo>
                    <a:pt x="1378" y="6296"/>
                    <a:pt x="2089" y="4889"/>
                    <a:pt x="2368" y="3172"/>
                  </a:cubicBezTo>
                  <a:cubicBezTo>
                    <a:pt x="2553" y="2120"/>
                    <a:pt x="2677" y="1052"/>
                    <a:pt x="277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8"/>
          <p:cNvGrpSpPr/>
          <p:nvPr/>
        </p:nvGrpSpPr>
        <p:grpSpPr>
          <a:xfrm>
            <a:off x="244169" y="158462"/>
            <a:ext cx="8393915" cy="4830160"/>
            <a:chOff x="244169" y="158462"/>
            <a:chExt cx="8393915" cy="4830160"/>
          </a:xfrm>
        </p:grpSpPr>
        <p:sp>
          <p:nvSpPr>
            <p:cNvPr id="342" name="Google Shape;342;p8"/>
            <p:cNvSpPr/>
            <p:nvPr/>
          </p:nvSpPr>
          <p:spPr>
            <a:xfrm rot="10800000">
              <a:off x="5065590" y="158462"/>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rot="10800000">
              <a:off x="7264588" y="4825407"/>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rot="10800000">
              <a:off x="268833" y="1705461"/>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rot="10800000">
              <a:off x="8505329" y="1978999"/>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rot="10800000">
              <a:off x="244169" y="2532934"/>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rot="10800000">
              <a:off x="643861" y="243198"/>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rot="10800000">
              <a:off x="5685172" y="4837335"/>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9"/>
        <p:cNvGrpSpPr/>
        <p:nvPr/>
      </p:nvGrpSpPr>
      <p:grpSpPr>
        <a:xfrm>
          <a:off x="0" y="0"/>
          <a:ext cx="0" cy="0"/>
          <a:chOff x="0" y="0"/>
          <a:chExt cx="0" cy="0"/>
        </a:xfrm>
      </p:grpSpPr>
      <p:pic>
        <p:nvPicPr>
          <p:cNvPr id="350" name="Google Shape;350;p9"/>
          <p:cNvPicPr preferRelativeResize="0"/>
          <p:nvPr/>
        </p:nvPicPr>
        <p:blipFill rotWithShape="1">
          <a:blip r:embed="rId2">
            <a:alphaModFix amt="61000"/>
          </a:blip>
          <a:srcRect l="5474" t="12502" r="5652" b="12495"/>
          <a:stretch>
            <a:fillRect/>
          </a:stretch>
        </p:blipFill>
        <p:spPr>
          <a:xfrm>
            <a:off x="-1" y="0"/>
            <a:ext cx="9144003" cy="5143501"/>
          </a:xfrm>
          <a:prstGeom prst="rect">
            <a:avLst/>
          </a:prstGeom>
          <a:noFill/>
          <a:ln>
            <a:noFill/>
          </a:ln>
        </p:spPr>
      </p:pic>
      <p:sp>
        <p:nvSpPr>
          <p:cNvPr id="351" name="Google Shape;351;p9"/>
          <p:cNvSpPr txBox="1">
            <a:spLocks noGrp="1"/>
          </p:cNvSpPr>
          <p:nvPr>
            <p:ph type="title"/>
          </p:nvPr>
        </p:nvSpPr>
        <p:spPr>
          <a:xfrm>
            <a:off x="2643375" y="929550"/>
            <a:ext cx="38574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2" name="Google Shape;352;p9"/>
          <p:cNvSpPr txBox="1">
            <a:spLocks noGrp="1"/>
          </p:cNvSpPr>
          <p:nvPr>
            <p:ph type="subTitle" idx="1"/>
          </p:nvPr>
        </p:nvSpPr>
        <p:spPr>
          <a:xfrm>
            <a:off x="2643375" y="1999950"/>
            <a:ext cx="38574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53" name="Google Shape;353;p9"/>
          <p:cNvGrpSpPr/>
          <p:nvPr/>
        </p:nvGrpSpPr>
        <p:grpSpPr>
          <a:xfrm>
            <a:off x="238790" y="120932"/>
            <a:ext cx="8664854" cy="4526774"/>
            <a:chOff x="238790" y="120932"/>
            <a:chExt cx="8664854" cy="4526774"/>
          </a:xfrm>
        </p:grpSpPr>
        <p:sp>
          <p:nvSpPr>
            <p:cNvPr id="354" name="Google Shape;354;p9"/>
            <p:cNvSpPr/>
            <p:nvPr/>
          </p:nvSpPr>
          <p:spPr>
            <a:xfrm>
              <a:off x="8362435" y="2423153"/>
              <a:ext cx="132754" cy="163214"/>
            </a:xfrm>
            <a:custGeom>
              <a:avLst/>
              <a:gdLst/>
              <a:ahLst/>
              <a:cxnLst/>
              <a:rect l="l" t="t" r="r" b="b"/>
              <a:pathLst>
                <a:path w="3709" h="4560" extrusionOk="0">
                  <a:moveTo>
                    <a:pt x="1855" y="1"/>
                  </a:moveTo>
                  <a:cubicBezTo>
                    <a:pt x="1824" y="1247"/>
                    <a:pt x="1003" y="2219"/>
                    <a:pt x="0" y="2280"/>
                  </a:cubicBezTo>
                  <a:cubicBezTo>
                    <a:pt x="1003" y="2341"/>
                    <a:pt x="1824" y="3314"/>
                    <a:pt x="1855" y="4560"/>
                  </a:cubicBezTo>
                  <a:cubicBezTo>
                    <a:pt x="1915" y="3314"/>
                    <a:pt x="2706" y="2341"/>
                    <a:pt x="3709" y="2280"/>
                  </a:cubicBezTo>
                  <a:cubicBezTo>
                    <a:pt x="2706" y="2219"/>
                    <a:pt x="1915" y="1247"/>
                    <a:pt x="185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8769780" y="250326"/>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2169612" y="292501"/>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3843131" y="202539"/>
              <a:ext cx="1145" cy="1110"/>
            </a:xfrm>
            <a:custGeom>
              <a:avLst/>
              <a:gdLst/>
              <a:ahLst/>
              <a:cxnLst/>
              <a:rect l="l" t="t" r="r" b="b"/>
              <a:pathLst>
                <a:path w="32" h="31" extrusionOk="0">
                  <a:moveTo>
                    <a:pt x="1" y="0"/>
                  </a:moveTo>
                  <a:lnTo>
                    <a:pt x="1" y="31"/>
                  </a:lnTo>
                  <a:cubicBezTo>
                    <a:pt x="31" y="31"/>
                    <a:pt x="31" y="31"/>
                    <a:pt x="1"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3709302" y="202539"/>
              <a:ext cx="1145" cy="1110"/>
            </a:xfrm>
            <a:custGeom>
              <a:avLst/>
              <a:gdLst/>
              <a:ahLst/>
              <a:cxnLst/>
              <a:rect l="l" t="t" r="r" b="b"/>
              <a:pathLst>
                <a:path w="32" h="31" extrusionOk="0">
                  <a:moveTo>
                    <a:pt x="31" y="0"/>
                  </a:moveTo>
                  <a:cubicBezTo>
                    <a:pt x="1" y="31"/>
                    <a:pt x="1" y="31"/>
                    <a:pt x="31" y="31"/>
                  </a:cubicBezTo>
                  <a:lnTo>
                    <a:pt x="31" y="0"/>
                  </a:ln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3710412" y="120932"/>
              <a:ext cx="132754" cy="164323"/>
            </a:xfrm>
            <a:custGeom>
              <a:avLst/>
              <a:gdLst/>
              <a:ahLst/>
              <a:cxnLst/>
              <a:rect l="l" t="t" r="r" b="b"/>
              <a:pathLst>
                <a:path w="3709" h="4591" extrusionOk="0">
                  <a:moveTo>
                    <a:pt x="1854" y="1"/>
                  </a:moveTo>
                  <a:cubicBezTo>
                    <a:pt x="1824" y="1247"/>
                    <a:pt x="1003" y="2250"/>
                    <a:pt x="0" y="2280"/>
                  </a:cubicBezTo>
                  <a:lnTo>
                    <a:pt x="0" y="2311"/>
                  </a:lnTo>
                  <a:cubicBezTo>
                    <a:pt x="1003" y="2341"/>
                    <a:pt x="1824" y="3344"/>
                    <a:pt x="1854" y="4590"/>
                  </a:cubicBezTo>
                  <a:cubicBezTo>
                    <a:pt x="1915" y="3344"/>
                    <a:pt x="2706" y="2341"/>
                    <a:pt x="3709" y="2311"/>
                  </a:cubicBezTo>
                  <a:lnTo>
                    <a:pt x="3709" y="2280"/>
                  </a:lnTo>
                  <a:cubicBezTo>
                    <a:pt x="2706" y="2250"/>
                    <a:pt x="1915" y="124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238790" y="2204342"/>
              <a:ext cx="133864" cy="164288"/>
            </a:xfrm>
            <a:custGeom>
              <a:avLst/>
              <a:gdLst/>
              <a:ahLst/>
              <a:cxnLst/>
              <a:rect l="l" t="t" r="r" b="b"/>
              <a:pathLst>
                <a:path w="3740" h="4590" extrusionOk="0">
                  <a:moveTo>
                    <a:pt x="1885" y="0"/>
                  </a:moveTo>
                  <a:cubicBezTo>
                    <a:pt x="1824" y="1246"/>
                    <a:pt x="1004" y="2249"/>
                    <a:pt x="1" y="2280"/>
                  </a:cubicBezTo>
                  <a:lnTo>
                    <a:pt x="1" y="2310"/>
                  </a:lnTo>
                  <a:cubicBezTo>
                    <a:pt x="1004" y="2341"/>
                    <a:pt x="1824" y="3344"/>
                    <a:pt x="1885" y="4590"/>
                  </a:cubicBezTo>
                  <a:cubicBezTo>
                    <a:pt x="1916" y="3344"/>
                    <a:pt x="2736" y="2341"/>
                    <a:pt x="3739" y="2310"/>
                  </a:cubicBezTo>
                  <a:cubicBezTo>
                    <a:pt x="3739" y="2310"/>
                    <a:pt x="3739" y="2310"/>
                    <a:pt x="3739" y="2280"/>
                  </a:cubicBezTo>
                  <a:cubicBezTo>
                    <a:pt x="2736" y="2249"/>
                    <a:pt x="1916"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8822619" y="907508"/>
              <a:ext cx="30495" cy="30495"/>
            </a:xfrm>
            <a:custGeom>
              <a:avLst/>
              <a:gdLst/>
              <a:ahLst/>
              <a:cxnLst/>
              <a:rect l="l" t="t" r="r" b="b"/>
              <a:pathLst>
                <a:path w="852" h="852" extrusionOk="0">
                  <a:moveTo>
                    <a:pt x="426" y="1"/>
                  </a:moveTo>
                  <a:cubicBezTo>
                    <a:pt x="214" y="1"/>
                    <a:pt x="1" y="183"/>
                    <a:pt x="1" y="426"/>
                  </a:cubicBezTo>
                  <a:cubicBezTo>
                    <a:pt x="1" y="669"/>
                    <a:pt x="214" y="852"/>
                    <a:pt x="426" y="852"/>
                  </a:cubicBezTo>
                  <a:cubicBezTo>
                    <a:pt x="669" y="852"/>
                    <a:pt x="852" y="669"/>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7261934" y="296101"/>
              <a:ext cx="30495" cy="31569"/>
            </a:xfrm>
            <a:custGeom>
              <a:avLst/>
              <a:gdLst/>
              <a:ahLst/>
              <a:cxnLst/>
              <a:rect l="l" t="t" r="r" b="b"/>
              <a:pathLst>
                <a:path w="852" h="882" extrusionOk="0">
                  <a:moveTo>
                    <a:pt x="426" y="0"/>
                  </a:moveTo>
                  <a:cubicBezTo>
                    <a:pt x="183" y="0"/>
                    <a:pt x="0" y="213"/>
                    <a:pt x="0" y="456"/>
                  </a:cubicBezTo>
                  <a:cubicBezTo>
                    <a:pt x="0" y="669"/>
                    <a:pt x="183" y="882"/>
                    <a:pt x="426" y="882"/>
                  </a:cubicBezTo>
                  <a:cubicBezTo>
                    <a:pt x="669" y="882"/>
                    <a:pt x="851" y="669"/>
                    <a:pt x="851" y="456"/>
                  </a:cubicBezTo>
                  <a:cubicBezTo>
                    <a:pt x="851" y="21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5466356" y="469086"/>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38" y="851"/>
                    <a:pt x="851" y="669"/>
                    <a:pt x="851" y="426"/>
                  </a:cubicBezTo>
                  <a:cubicBezTo>
                    <a:pt x="851" y="183"/>
                    <a:pt x="638"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82764" y="176411"/>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1211109" y="4617211"/>
              <a:ext cx="30495" cy="30495"/>
            </a:xfrm>
            <a:custGeom>
              <a:avLst/>
              <a:gdLst/>
              <a:ahLst/>
              <a:cxnLst/>
              <a:rect l="l" t="t" r="r" b="b"/>
              <a:pathLst>
                <a:path w="852" h="852" extrusionOk="0">
                  <a:moveTo>
                    <a:pt x="426" y="1"/>
                  </a:moveTo>
                  <a:cubicBezTo>
                    <a:pt x="183" y="1"/>
                    <a:pt x="0" y="213"/>
                    <a:pt x="0" y="426"/>
                  </a:cubicBezTo>
                  <a:cubicBezTo>
                    <a:pt x="0" y="669"/>
                    <a:pt x="183" y="852"/>
                    <a:pt x="426" y="852"/>
                  </a:cubicBezTo>
                  <a:cubicBezTo>
                    <a:pt x="639" y="852"/>
                    <a:pt x="851" y="669"/>
                    <a:pt x="851" y="426"/>
                  </a:cubicBezTo>
                  <a:cubicBezTo>
                    <a:pt x="851" y="213"/>
                    <a:pt x="63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553227" y="2958275"/>
              <a:ext cx="30495" cy="30495"/>
            </a:xfrm>
            <a:custGeom>
              <a:avLst/>
              <a:gdLst/>
              <a:ahLst/>
              <a:cxnLst/>
              <a:rect l="l" t="t" r="r" b="b"/>
              <a:pathLst>
                <a:path w="852" h="852" extrusionOk="0">
                  <a:moveTo>
                    <a:pt x="426" y="0"/>
                  </a:moveTo>
                  <a:cubicBezTo>
                    <a:pt x="182" y="0"/>
                    <a:pt x="0" y="183"/>
                    <a:pt x="0" y="426"/>
                  </a:cubicBezTo>
                  <a:cubicBezTo>
                    <a:pt x="0" y="669"/>
                    <a:pt x="182" y="851"/>
                    <a:pt x="426" y="851"/>
                  </a:cubicBezTo>
                  <a:cubicBezTo>
                    <a:pt x="669" y="851"/>
                    <a:pt x="851" y="669"/>
                    <a:pt x="851" y="426"/>
                  </a:cubicBezTo>
                  <a:cubicBezTo>
                    <a:pt x="851"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9"/>
          <p:cNvGrpSpPr/>
          <p:nvPr/>
        </p:nvGrpSpPr>
        <p:grpSpPr>
          <a:xfrm>
            <a:off x="3705519" y="4459972"/>
            <a:ext cx="691980" cy="936635"/>
            <a:chOff x="3051600" y="3618575"/>
            <a:chExt cx="498150" cy="674275"/>
          </a:xfrm>
        </p:grpSpPr>
        <p:sp>
          <p:nvSpPr>
            <p:cNvPr id="368" name="Google Shape;368;p9"/>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369" name="Google Shape;369;p9"/>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9"/>
          <p:cNvGrpSpPr/>
          <p:nvPr/>
        </p:nvGrpSpPr>
        <p:grpSpPr>
          <a:xfrm>
            <a:off x="2705783" y="3999277"/>
            <a:ext cx="586131" cy="1402192"/>
            <a:chOff x="2331900" y="3286925"/>
            <a:chExt cx="421950" cy="1009425"/>
          </a:xfrm>
        </p:grpSpPr>
        <p:sp>
          <p:nvSpPr>
            <p:cNvPr id="380" name="Google Shape;380;p9"/>
            <p:cNvSpPr/>
            <p:nvPr/>
          </p:nvSpPr>
          <p:spPr>
            <a:xfrm>
              <a:off x="2483100" y="3478375"/>
              <a:ext cx="129200" cy="817975"/>
            </a:xfrm>
            <a:custGeom>
              <a:avLst/>
              <a:gdLst/>
              <a:ahLst/>
              <a:cxnLst/>
              <a:rect l="l" t="t" r="r" b="b"/>
              <a:pathLst>
                <a:path w="5168" h="32719" fill="none" extrusionOk="0">
                  <a:moveTo>
                    <a:pt x="2012" y="32718"/>
                  </a:moveTo>
                  <a:cubicBezTo>
                    <a:pt x="5167" y="22029"/>
                    <a:pt x="4440" y="10226"/>
                    <a:pt x="1"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416575" y="3286925"/>
              <a:ext cx="99050" cy="271525"/>
            </a:xfrm>
            <a:custGeom>
              <a:avLst/>
              <a:gdLst/>
              <a:ahLst/>
              <a:cxnLst/>
              <a:rect l="l" t="t" r="r" b="b"/>
              <a:pathLst>
                <a:path w="3962" h="10861" extrusionOk="0">
                  <a:moveTo>
                    <a:pt x="745" y="1"/>
                  </a:moveTo>
                  <a:cubicBezTo>
                    <a:pt x="688" y="1"/>
                    <a:pt x="631" y="11"/>
                    <a:pt x="573" y="32"/>
                  </a:cubicBezTo>
                  <a:cubicBezTo>
                    <a:pt x="233" y="140"/>
                    <a:pt x="125" y="543"/>
                    <a:pt x="94" y="883"/>
                  </a:cubicBezTo>
                  <a:cubicBezTo>
                    <a:pt x="1" y="1950"/>
                    <a:pt x="248" y="3002"/>
                    <a:pt x="511" y="4023"/>
                  </a:cubicBezTo>
                  <a:cubicBezTo>
                    <a:pt x="1177" y="6529"/>
                    <a:pt x="2074" y="9097"/>
                    <a:pt x="3961" y="10861"/>
                  </a:cubicBezTo>
                  <a:cubicBezTo>
                    <a:pt x="3791" y="9654"/>
                    <a:pt x="3791" y="8324"/>
                    <a:pt x="3652" y="7117"/>
                  </a:cubicBezTo>
                  <a:cubicBezTo>
                    <a:pt x="3373" y="4874"/>
                    <a:pt x="2677" y="2693"/>
                    <a:pt x="1594" y="728"/>
                  </a:cubicBezTo>
                  <a:cubicBezTo>
                    <a:pt x="1408" y="382"/>
                    <a:pt x="1095" y="1"/>
                    <a:pt x="74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331900" y="3438300"/>
              <a:ext cx="216975" cy="217225"/>
            </a:xfrm>
            <a:custGeom>
              <a:avLst/>
              <a:gdLst/>
              <a:ahLst/>
              <a:cxnLst/>
              <a:rect l="l" t="t" r="r" b="b"/>
              <a:pathLst>
                <a:path w="8679" h="8689" extrusionOk="0">
                  <a:moveTo>
                    <a:pt x="515" y="0"/>
                  </a:moveTo>
                  <a:cubicBezTo>
                    <a:pt x="394" y="0"/>
                    <a:pt x="280" y="35"/>
                    <a:pt x="186" y="118"/>
                  </a:cubicBezTo>
                  <a:cubicBezTo>
                    <a:pt x="47" y="258"/>
                    <a:pt x="0" y="459"/>
                    <a:pt x="16" y="644"/>
                  </a:cubicBezTo>
                  <a:cubicBezTo>
                    <a:pt x="16" y="1155"/>
                    <a:pt x="279" y="1634"/>
                    <a:pt x="572" y="2068"/>
                  </a:cubicBezTo>
                  <a:cubicBezTo>
                    <a:pt x="2506" y="5038"/>
                    <a:pt x="5383" y="7389"/>
                    <a:pt x="8678" y="8688"/>
                  </a:cubicBezTo>
                  <a:cubicBezTo>
                    <a:pt x="7472" y="7389"/>
                    <a:pt x="5987" y="5935"/>
                    <a:pt x="4904" y="4527"/>
                  </a:cubicBezTo>
                  <a:cubicBezTo>
                    <a:pt x="4424" y="3908"/>
                    <a:pt x="3960" y="3305"/>
                    <a:pt x="3481" y="2686"/>
                  </a:cubicBezTo>
                  <a:cubicBezTo>
                    <a:pt x="2800" y="1805"/>
                    <a:pt x="2119" y="923"/>
                    <a:pt x="1207" y="273"/>
                  </a:cubicBezTo>
                  <a:cubicBezTo>
                    <a:pt x="1012" y="130"/>
                    <a:pt x="751" y="0"/>
                    <a:pt x="51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2337700" y="3636825"/>
              <a:ext cx="237850" cy="187325"/>
            </a:xfrm>
            <a:custGeom>
              <a:avLst/>
              <a:gdLst/>
              <a:ahLst/>
              <a:cxnLst/>
              <a:rect l="l" t="t" r="r" b="b"/>
              <a:pathLst>
                <a:path w="9514" h="7493" extrusionOk="0">
                  <a:moveTo>
                    <a:pt x="488" y="1"/>
                  </a:moveTo>
                  <a:cubicBezTo>
                    <a:pt x="304" y="1"/>
                    <a:pt x="145" y="64"/>
                    <a:pt x="78" y="237"/>
                  </a:cubicBezTo>
                  <a:cubicBezTo>
                    <a:pt x="0" y="438"/>
                    <a:pt x="93" y="639"/>
                    <a:pt x="186" y="825"/>
                  </a:cubicBezTo>
                  <a:cubicBezTo>
                    <a:pt x="1145" y="2526"/>
                    <a:pt x="2630" y="3872"/>
                    <a:pt x="4270" y="4924"/>
                  </a:cubicBezTo>
                  <a:cubicBezTo>
                    <a:pt x="5925" y="5961"/>
                    <a:pt x="7719" y="6734"/>
                    <a:pt x="9514" y="7492"/>
                  </a:cubicBezTo>
                  <a:cubicBezTo>
                    <a:pt x="8075" y="6208"/>
                    <a:pt x="6915" y="4847"/>
                    <a:pt x="5585" y="3455"/>
                  </a:cubicBezTo>
                  <a:cubicBezTo>
                    <a:pt x="4285" y="2109"/>
                    <a:pt x="2754" y="980"/>
                    <a:pt x="1083" y="160"/>
                  </a:cubicBezTo>
                  <a:cubicBezTo>
                    <a:pt x="908" y="72"/>
                    <a:pt x="684" y="1"/>
                    <a:pt x="48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360500" y="3831350"/>
              <a:ext cx="225500" cy="181525"/>
            </a:xfrm>
            <a:custGeom>
              <a:avLst/>
              <a:gdLst/>
              <a:ahLst/>
              <a:cxnLst/>
              <a:rect l="l" t="t" r="r" b="b"/>
              <a:pathLst>
                <a:path w="9020" h="7261" extrusionOk="0">
                  <a:moveTo>
                    <a:pt x="418" y="1"/>
                  </a:moveTo>
                  <a:cubicBezTo>
                    <a:pt x="328" y="1"/>
                    <a:pt x="243" y="24"/>
                    <a:pt x="171" y="82"/>
                  </a:cubicBezTo>
                  <a:cubicBezTo>
                    <a:pt x="1" y="222"/>
                    <a:pt x="32" y="485"/>
                    <a:pt x="94" y="701"/>
                  </a:cubicBezTo>
                  <a:cubicBezTo>
                    <a:pt x="558" y="2341"/>
                    <a:pt x="2012" y="3517"/>
                    <a:pt x="3435" y="4460"/>
                  </a:cubicBezTo>
                  <a:cubicBezTo>
                    <a:pt x="4533" y="5203"/>
                    <a:pt x="5678" y="5883"/>
                    <a:pt x="6838" y="6502"/>
                  </a:cubicBezTo>
                  <a:cubicBezTo>
                    <a:pt x="7534" y="6858"/>
                    <a:pt x="8246" y="7214"/>
                    <a:pt x="9019" y="7260"/>
                  </a:cubicBezTo>
                  <a:cubicBezTo>
                    <a:pt x="7736" y="6193"/>
                    <a:pt x="6715" y="4909"/>
                    <a:pt x="5508" y="3733"/>
                  </a:cubicBezTo>
                  <a:cubicBezTo>
                    <a:pt x="4085" y="2325"/>
                    <a:pt x="2615" y="902"/>
                    <a:pt x="790" y="98"/>
                  </a:cubicBezTo>
                  <a:cubicBezTo>
                    <a:pt x="673" y="44"/>
                    <a:pt x="541" y="1"/>
                    <a:pt x="41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2553100" y="3442600"/>
              <a:ext cx="114875" cy="244250"/>
            </a:xfrm>
            <a:custGeom>
              <a:avLst/>
              <a:gdLst/>
              <a:ahLst/>
              <a:cxnLst/>
              <a:rect l="l" t="t" r="r" b="b"/>
              <a:pathLst>
                <a:path w="4595" h="9770" extrusionOk="0">
                  <a:moveTo>
                    <a:pt x="4050" y="1"/>
                  </a:moveTo>
                  <a:cubicBezTo>
                    <a:pt x="4025" y="1"/>
                    <a:pt x="4001" y="3"/>
                    <a:pt x="3976" y="8"/>
                  </a:cubicBezTo>
                  <a:cubicBezTo>
                    <a:pt x="3868" y="39"/>
                    <a:pt x="3775" y="117"/>
                    <a:pt x="3698" y="194"/>
                  </a:cubicBezTo>
                  <a:cubicBezTo>
                    <a:pt x="2429" y="1385"/>
                    <a:pt x="1702" y="3040"/>
                    <a:pt x="1223" y="4711"/>
                  </a:cubicBezTo>
                  <a:cubicBezTo>
                    <a:pt x="728" y="6366"/>
                    <a:pt x="480" y="8099"/>
                    <a:pt x="1" y="9769"/>
                  </a:cubicBezTo>
                  <a:cubicBezTo>
                    <a:pt x="728" y="8733"/>
                    <a:pt x="1470" y="7418"/>
                    <a:pt x="2135" y="6351"/>
                  </a:cubicBezTo>
                  <a:cubicBezTo>
                    <a:pt x="3156" y="4665"/>
                    <a:pt x="4208" y="2932"/>
                    <a:pt x="4533" y="998"/>
                  </a:cubicBezTo>
                  <a:cubicBezTo>
                    <a:pt x="4564" y="782"/>
                    <a:pt x="4595" y="550"/>
                    <a:pt x="4502" y="333"/>
                  </a:cubicBezTo>
                  <a:cubicBezTo>
                    <a:pt x="4434" y="155"/>
                    <a:pt x="4243" y="1"/>
                    <a:pt x="405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2579025" y="3604250"/>
              <a:ext cx="139625" cy="257800"/>
            </a:xfrm>
            <a:custGeom>
              <a:avLst/>
              <a:gdLst/>
              <a:ahLst/>
              <a:cxnLst/>
              <a:rect l="l" t="t" r="r" b="b"/>
              <a:pathLst>
                <a:path w="5585" h="10312" extrusionOk="0">
                  <a:moveTo>
                    <a:pt x="5029" y="0"/>
                  </a:moveTo>
                  <a:cubicBezTo>
                    <a:pt x="4875" y="0"/>
                    <a:pt x="4713" y="100"/>
                    <a:pt x="4579" y="210"/>
                  </a:cubicBezTo>
                  <a:cubicBezTo>
                    <a:pt x="3573" y="1076"/>
                    <a:pt x="2970" y="2313"/>
                    <a:pt x="2429" y="3536"/>
                  </a:cubicBezTo>
                  <a:cubicBezTo>
                    <a:pt x="1470" y="5732"/>
                    <a:pt x="665" y="8006"/>
                    <a:pt x="0" y="10311"/>
                  </a:cubicBezTo>
                  <a:cubicBezTo>
                    <a:pt x="1222" y="8548"/>
                    <a:pt x="2522" y="6753"/>
                    <a:pt x="3682" y="4943"/>
                  </a:cubicBezTo>
                  <a:cubicBezTo>
                    <a:pt x="4316" y="3953"/>
                    <a:pt x="4842" y="2901"/>
                    <a:pt x="5244" y="1803"/>
                  </a:cubicBezTo>
                  <a:cubicBezTo>
                    <a:pt x="5430" y="1308"/>
                    <a:pt x="5584" y="751"/>
                    <a:pt x="5368" y="271"/>
                  </a:cubicBezTo>
                  <a:cubicBezTo>
                    <a:pt x="5321" y="179"/>
                    <a:pt x="5260" y="70"/>
                    <a:pt x="5151" y="24"/>
                  </a:cubicBezTo>
                  <a:cubicBezTo>
                    <a:pt x="5112" y="7"/>
                    <a:pt x="5071" y="0"/>
                    <a:pt x="502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2571675" y="3832050"/>
              <a:ext cx="161275" cy="233800"/>
            </a:xfrm>
            <a:custGeom>
              <a:avLst/>
              <a:gdLst/>
              <a:ahLst/>
              <a:cxnLst/>
              <a:rect l="l" t="t" r="r" b="b"/>
              <a:pathLst>
                <a:path w="6451" h="9352" extrusionOk="0">
                  <a:moveTo>
                    <a:pt x="6179" y="0"/>
                  </a:moveTo>
                  <a:cubicBezTo>
                    <a:pt x="6114" y="0"/>
                    <a:pt x="6047" y="24"/>
                    <a:pt x="5987" y="54"/>
                  </a:cubicBezTo>
                  <a:cubicBezTo>
                    <a:pt x="5554" y="209"/>
                    <a:pt x="5120" y="364"/>
                    <a:pt x="4749" y="658"/>
                  </a:cubicBezTo>
                  <a:cubicBezTo>
                    <a:pt x="4285" y="1029"/>
                    <a:pt x="4007" y="1570"/>
                    <a:pt x="3728" y="2112"/>
                  </a:cubicBezTo>
                  <a:cubicBezTo>
                    <a:pt x="2491" y="4525"/>
                    <a:pt x="1238" y="6938"/>
                    <a:pt x="0" y="9351"/>
                  </a:cubicBezTo>
                  <a:cubicBezTo>
                    <a:pt x="866" y="8717"/>
                    <a:pt x="1810" y="7789"/>
                    <a:pt x="2506" y="6969"/>
                  </a:cubicBezTo>
                  <a:cubicBezTo>
                    <a:pt x="4146" y="5035"/>
                    <a:pt x="5832" y="2994"/>
                    <a:pt x="6404" y="518"/>
                  </a:cubicBezTo>
                  <a:cubicBezTo>
                    <a:pt x="6451" y="333"/>
                    <a:pt x="6451" y="85"/>
                    <a:pt x="6281" y="23"/>
                  </a:cubicBezTo>
                  <a:cubicBezTo>
                    <a:pt x="6248" y="7"/>
                    <a:pt x="6214" y="0"/>
                    <a:pt x="61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2376375" y="3986775"/>
              <a:ext cx="194150" cy="157575"/>
            </a:xfrm>
            <a:custGeom>
              <a:avLst/>
              <a:gdLst/>
              <a:ahLst/>
              <a:cxnLst/>
              <a:rect l="l" t="t" r="r" b="b"/>
              <a:pathLst>
                <a:path w="7766" h="6303" extrusionOk="0">
                  <a:moveTo>
                    <a:pt x="420" y="1"/>
                  </a:moveTo>
                  <a:cubicBezTo>
                    <a:pt x="246" y="1"/>
                    <a:pt x="75" y="53"/>
                    <a:pt x="31" y="208"/>
                  </a:cubicBezTo>
                  <a:cubicBezTo>
                    <a:pt x="0" y="301"/>
                    <a:pt x="46" y="424"/>
                    <a:pt x="93" y="517"/>
                  </a:cubicBezTo>
                  <a:cubicBezTo>
                    <a:pt x="789" y="2002"/>
                    <a:pt x="2011" y="3193"/>
                    <a:pt x="3372" y="4106"/>
                  </a:cubicBezTo>
                  <a:cubicBezTo>
                    <a:pt x="4734" y="5019"/>
                    <a:pt x="6250" y="5668"/>
                    <a:pt x="7766" y="6303"/>
                  </a:cubicBezTo>
                  <a:cubicBezTo>
                    <a:pt x="6884" y="5545"/>
                    <a:pt x="6080" y="4384"/>
                    <a:pt x="5306" y="3503"/>
                  </a:cubicBezTo>
                  <a:cubicBezTo>
                    <a:pt x="4007" y="2018"/>
                    <a:pt x="2537" y="486"/>
                    <a:pt x="619" y="22"/>
                  </a:cubicBezTo>
                  <a:cubicBezTo>
                    <a:pt x="557" y="9"/>
                    <a:pt x="488" y="1"/>
                    <a:pt x="42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2563550" y="4007750"/>
              <a:ext cx="190300" cy="188825"/>
            </a:xfrm>
            <a:custGeom>
              <a:avLst/>
              <a:gdLst/>
              <a:ahLst/>
              <a:cxnLst/>
              <a:rect l="l" t="t" r="r" b="b"/>
              <a:pathLst>
                <a:path w="7612" h="7553" extrusionOk="0">
                  <a:moveTo>
                    <a:pt x="6974" y="0"/>
                  </a:moveTo>
                  <a:cubicBezTo>
                    <a:pt x="6195" y="0"/>
                    <a:pt x="5531" y="536"/>
                    <a:pt x="4966" y="1086"/>
                  </a:cubicBezTo>
                  <a:cubicBezTo>
                    <a:pt x="3017" y="2989"/>
                    <a:pt x="1501" y="5278"/>
                    <a:pt x="0" y="7552"/>
                  </a:cubicBezTo>
                  <a:cubicBezTo>
                    <a:pt x="1439" y="6763"/>
                    <a:pt x="2352" y="6268"/>
                    <a:pt x="3666" y="5324"/>
                  </a:cubicBezTo>
                  <a:cubicBezTo>
                    <a:pt x="4533" y="4721"/>
                    <a:pt x="5384" y="4102"/>
                    <a:pt x="6095" y="3344"/>
                  </a:cubicBezTo>
                  <a:cubicBezTo>
                    <a:pt x="6822" y="2586"/>
                    <a:pt x="7395" y="1658"/>
                    <a:pt x="7580" y="622"/>
                  </a:cubicBezTo>
                  <a:cubicBezTo>
                    <a:pt x="7596" y="498"/>
                    <a:pt x="7611" y="359"/>
                    <a:pt x="7549" y="235"/>
                  </a:cubicBezTo>
                  <a:cubicBezTo>
                    <a:pt x="7472" y="65"/>
                    <a:pt x="7255" y="3"/>
                    <a:pt x="7070" y="3"/>
                  </a:cubicBezTo>
                  <a:cubicBezTo>
                    <a:pt x="7038" y="1"/>
                    <a:pt x="7006" y="0"/>
                    <a:pt x="697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2582875" y="3604250"/>
              <a:ext cx="126875" cy="244650"/>
            </a:xfrm>
            <a:custGeom>
              <a:avLst/>
              <a:gdLst/>
              <a:ahLst/>
              <a:cxnLst/>
              <a:rect l="l" t="t" r="r" b="b"/>
              <a:pathLst>
                <a:path w="5075" h="9786" extrusionOk="0">
                  <a:moveTo>
                    <a:pt x="4875" y="0"/>
                  </a:moveTo>
                  <a:cubicBezTo>
                    <a:pt x="4721" y="0"/>
                    <a:pt x="4559" y="100"/>
                    <a:pt x="4425" y="210"/>
                  </a:cubicBezTo>
                  <a:cubicBezTo>
                    <a:pt x="3419" y="1076"/>
                    <a:pt x="2816" y="2313"/>
                    <a:pt x="2275" y="3536"/>
                  </a:cubicBezTo>
                  <a:cubicBezTo>
                    <a:pt x="1393" y="5577"/>
                    <a:pt x="635" y="7666"/>
                    <a:pt x="1" y="9785"/>
                  </a:cubicBezTo>
                  <a:cubicBezTo>
                    <a:pt x="1826" y="6629"/>
                    <a:pt x="3512" y="3381"/>
                    <a:pt x="5075" y="86"/>
                  </a:cubicBezTo>
                  <a:cubicBezTo>
                    <a:pt x="5059" y="55"/>
                    <a:pt x="5028" y="39"/>
                    <a:pt x="4997" y="24"/>
                  </a:cubicBezTo>
                  <a:cubicBezTo>
                    <a:pt x="4958" y="7"/>
                    <a:pt x="4917" y="0"/>
                    <a:pt x="487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2416575" y="3287325"/>
              <a:ext cx="93250" cy="265725"/>
            </a:xfrm>
            <a:custGeom>
              <a:avLst/>
              <a:gdLst/>
              <a:ahLst/>
              <a:cxnLst/>
              <a:rect l="l" t="t" r="r" b="b"/>
              <a:pathLst>
                <a:path w="3730" h="10629" extrusionOk="0">
                  <a:moveTo>
                    <a:pt x="635" y="1"/>
                  </a:moveTo>
                  <a:cubicBezTo>
                    <a:pt x="620" y="1"/>
                    <a:pt x="589" y="1"/>
                    <a:pt x="573" y="16"/>
                  </a:cubicBezTo>
                  <a:cubicBezTo>
                    <a:pt x="233" y="124"/>
                    <a:pt x="125" y="527"/>
                    <a:pt x="94" y="867"/>
                  </a:cubicBezTo>
                  <a:cubicBezTo>
                    <a:pt x="1" y="1934"/>
                    <a:pt x="248" y="2986"/>
                    <a:pt x="511" y="4007"/>
                  </a:cubicBezTo>
                  <a:cubicBezTo>
                    <a:pt x="1146" y="6405"/>
                    <a:pt x="1996" y="8865"/>
                    <a:pt x="3729" y="10628"/>
                  </a:cubicBezTo>
                  <a:lnTo>
                    <a:pt x="635" y="1"/>
                  </a:ln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2337300" y="3438350"/>
              <a:ext cx="208875" cy="214075"/>
            </a:xfrm>
            <a:custGeom>
              <a:avLst/>
              <a:gdLst/>
              <a:ahLst/>
              <a:cxnLst/>
              <a:rect l="l" t="t" r="r" b="b"/>
              <a:pathLst>
                <a:path w="8355" h="8563" extrusionOk="0">
                  <a:moveTo>
                    <a:pt x="313" y="1"/>
                  </a:moveTo>
                  <a:cubicBezTo>
                    <a:pt x="199" y="1"/>
                    <a:pt x="92" y="30"/>
                    <a:pt x="1" y="101"/>
                  </a:cubicBezTo>
                  <a:cubicBezTo>
                    <a:pt x="1594" y="2746"/>
                    <a:pt x="3930" y="4943"/>
                    <a:pt x="6219" y="7047"/>
                  </a:cubicBezTo>
                  <a:cubicBezTo>
                    <a:pt x="6869" y="7650"/>
                    <a:pt x="7550" y="8253"/>
                    <a:pt x="8354" y="8563"/>
                  </a:cubicBezTo>
                  <a:cubicBezTo>
                    <a:pt x="7163" y="7294"/>
                    <a:pt x="5740" y="5902"/>
                    <a:pt x="4688" y="4525"/>
                  </a:cubicBezTo>
                  <a:cubicBezTo>
                    <a:pt x="4208" y="3906"/>
                    <a:pt x="3744" y="3303"/>
                    <a:pt x="3265" y="2684"/>
                  </a:cubicBezTo>
                  <a:cubicBezTo>
                    <a:pt x="2584" y="1803"/>
                    <a:pt x="1903" y="921"/>
                    <a:pt x="991" y="271"/>
                  </a:cubicBezTo>
                  <a:cubicBezTo>
                    <a:pt x="803" y="125"/>
                    <a:pt x="546" y="1"/>
                    <a:pt x="3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2346200" y="3636775"/>
              <a:ext cx="229350" cy="187375"/>
            </a:xfrm>
            <a:custGeom>
              <a:avLst/>
              <a:gdLst/>
              <a:ahLst/>
              <a:cxnLst/>
              <a:rect l="l" t="t" r="r" b="b"/>
              <a:pathLst>
                <a:path w="9174" h="7495" extrusionOk="0">
                  <a:moveTo>
                    <a:pt x="178" y="1"/>
                  </a:moveTo>
                  <a:cubicBezTo>
                    <a:pt x="116" y="1"/>
                    <a:pt x="57" y="7"/>
                    <a:pt x="0" y="22"/>
                  </a:cubicBezTo>
                  <a:cubicBezTo>
                    <a:pt x="2244" y="2173"/>
                    <a:pt x="4641" y="4168"/>
                    <a:pt x="7178" y="5963"/>
                  </a:cubicBezTo>
                  <a:cubicBezTo>
                    <a:pt x="7843" y="6442"/>
                    <a:pt x="8524" y="6922"/>
                    <a:pt x="9127" y="7479"/>
                  </a:cubicBezTo>
                  <a:cubicBezTo>
                    <a:pt x="9143" y="7479"/>
                    <a:pt x="9158" y="7494"/>
                    <a:pt x="9174" y="7494"/>
                  </a:cubicBezTo>
                  <a:cubicBezTo>
                    <a:pt x="7735" y="6210"/>
                    <a:pt x="6575" y="4849"/>
                    <a:pt x="5245" y="3457"/>
                  </a:cubicBezTo>
                  <a:cubicBezTo>
                    <a:pt x="3945" y="2111"/>
                    <a:pt x="2414" y="982"/>
                    <a:pt x="743" y="162"/>
                  </a:cubicBezTo>
                  <a:cubicBezTo>
                    <a:pt x="579" y="68"/>
                    <a:pt x="370" y="1"/>
                    <a:pt x="178"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2362050" y="3831350"/>
              <a:ext cx="223950" cy="181525"/>
            </a:xfrm>
            <a:custGeom>
              <a:avLst/>
              <a:gdLst/>
              <a:ahLst/>
              <a:cxnLst/>
              <a:rect l="l" t="t" r="r" b="b"/>
              <a:pathLst>
                <a:path w="8958" h="7261" extrusionOk="0">
                  <a:moveTo>
                    <a:pt x="356" y="1"/>
                  </a:moveTo>
                  <a:cubicBezTo>
                    <a:pt x="266" y="1"/>
                    <a:pt x="181" y="24"/>
                    <a:pt x="109" y="82"/>
                  </a:cubicBezTo>
                  <a:cubicBezTo>
                    <a:pt x="47" y="129"/>
                    <a:pt x="16" y="206"/>
                    <a:pt x="1" y="283"/>
                  </a:cubicBezTo>
                  <a:lnTo>
                    <a:pt x="8602" y="7183"/>
                  </a:lnTo>
                  <a:cubicBezTo>
                    <a:pt x="8633" y="7198"/>
                    <a:pt x="8648" y="7214"/>
                    <a:pt x="8664" y="7229"/>
                  </a:cubicBezTo>
                  <a:cubicBezTo>
                    <a:pt x="8756" y="7245"/>
                    <a:pt x="8865" y="7260"/>
                    <a:pt x="8957" y="7260"/>
                  </a:cubicBezTo>
                  <a:cubicBezTo>
                    <a:pt x="7674" y="6193"/>
                    <a:pt x="6653" y="4909"/>
                    <a:pt x="5446" y="3733"/>
                  </a:cubicBezTo>
                  <a:cubicBezTo>
                    <a:pt x="4023" y="2325"/>
                    <a:pt x="2553" y="902"/>
                    <a:pt x="728" y="98"/>
                  </a:cubicBezTo>
                  <a:cubicBezTo>
                    <a:pt x="611" y="44"/>
                    <a:pt x="479" y="1"/>
                    <a:pt x="35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2554650" y="3442625"/>
              <a:ext cx="103675" cy="237650"/>
            </a:xfrm>
            <a:custGeom>
              <a:avLst/>
              <a:gdLst/>
              <a:ahLst/>
              <a:cxnLst/>
              <a:rect l="l" t="t" r="r" b="b"/>
              <a:pathLst>
                <a:path w="4147" h="9506" extrusionOk="0">
                  <a:moveTo>
                    <a:pt x="3982" y="1"/>
                  </a:moveTo>
                  <a:cubicBezTo>
                    <a:pt x="3960" y="1"/>
                    <a:pt x="3937" y="3"/>
                    <a:pt x="3914" y="7"/>
                  </a:cubicBezTo>
                  <a:cubicBezTo>
                    <a:pt x="3806" y="38"/>
                    <a:pt x="3713" y="116"/>
                    <a:pt x="3636" y="193"/>
                  </a:cubicBezTo>
                  <a:cubicBezTo>
                    <a:pt x="2367" y="1384"/>
                    <a:pt x="1640" y="3039"/>
                    <a:pt x="1161" y="4710"/>
                  </a:cubicBezTo>
                  <a:cubicBezTo>
                    <a:pt x="697" y="6288"/>
                    <a:pt x="434" y="7928"/>
                    <a:pt x="0" y="9506"/>
                  </a:cubicBezTo>
                  <a:cubicBezTo>
                    <a:pt x="1377" y="6350"/>
                    <a:pt x="2754" y="3194"/>
                    <a:pt x="4146" y="23"/>
                  </a:cubicBezTo>
                  <a:cubicBezTo>
                    <a:pt x="4092" y="12"/>
                    <a:pt x="4037" y="1"/>
                    <a:pt x="398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2572450" y="3833000"/>
              <a:ext cx="149300" cy="232075"/>
            </a:xfrm>
            <a:custGeom>
              <a:avLst/>
              <a:gdLst/>
              <a:ahLst/>
              <a:cxnLst/>
              <a:rect l="l" t="t" r="r" b="b"/>
              <a:pathLst>
                <a:path w="5972" h="9283" extrusionOk="0">
                  <a:moveTo>
                    <a:pt x="5971" y="1"/>
                  </a:moveTo>
                  <a:lnTo>
                    <a:pt x="5971" y="1"/>
                  </a:lnTo>
                  <a:cubicBezTo>
                    <a:pt x="5969" y="5"/>
                    <a:pt x="5966" y="10"/>
                    <a:pt x="5963" y="14"/>
                  </a:cubicBezTo>
                  <a:lnTo>
                    <a:pt x="5963" y="14"/>
                  </a:lnTo>
                  <a:cubicBezTo>
                    <a:pt x="5967" y="13"/>
                    <a:pt x="5971" y="9"/>
                    <a:pt x="5971" y="1"/>
                  </a:cubicBezTo>
                  <a:close/>
                  <a:moveTo>
                    <a:pt x="5963" y="14"/>
                  </a:moveTo>
                  <a:cubicBezTo>
                    <a:pt x="5960" y="16"/>
                    <a:pt x="5956" y="16"/>
                    <a:pt x="5956" y="16"/>
                  </a:cubicBezTo>
                  <a:cubicBezTo>
                    <a:pt x="5523" y="171"/>
                    <a:pt x="5089" y="326"/>
                    <a:pt x="4718" y="620"/>
                  </a:cubicBezTo>
                  <a:cubicBezTo>
                    <a:pt x="4254" y="991"/>
                    <a:pt x="3976" y="1532"/>
                    <a:pt x="3697" y="2074"/>
                  </a:cubicBezTo>
                  <a:cubicBezTo>
                    <a:pt x="2460" y="4472"/>
                    <a:pt x="1222" y="6869"/>
                    <a:pt x="0" y="9282"/>
                  </a:cubicBezTo>
                  <a:cubicBezTo>
                    <a:pt x="2132" y="6301"/>
                    <a:pt x="4125" y="3196"/>
                    <a:pt x="5963" y="14"/>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2377150" y="3986900"/>
              <a:ext cx="193375" cy="157450"/>
            </a:xfrm>
            <a:custGeom>
              <a:avLst/>
              <a:gdLst/>
              <a:ahLst/>
              <a:cxnLst/>
              <a:rect l="l" t="t" r="r" b="b"/>
              <a:pathLst>
                <a:path w="7735" h="6298" extrusionOk="0">
                  <a:moveTo>
                    <a:pt x="362" y="1"/>
                  </a:moveTo>
                  <a:cubicBezTo>
                    <a:pt x="203" y="1"/>
                    <a:pt x="52" y="52"/>
                    <a:pt x="0" y="187"/>
                  </a:cubicBezTo>
                  <a:cubicBezTo>
                    <a:pt x="1748" y="1982"/>
                    <a:pt x="3728" y="3544"/>
                    <a:pt x="5693" y="5091"/>
                  </a:cubicBezTo>
                  <a:cubicBezTo>
                    <a:pt x="6064" y="5385"/>
                    <a:pt x="6466" y="5679"/>
                    <a:pt x="6868" y="5926"/>
                  </a:cubicBezTo>
                  <a:cubicBezTo>
                    <a:pt x="7162" y="6066"/>
                    <a:pt x="7441" y="6189"/>
                    <a:pt x="7735" y="6298"/>
                  </a:cubicBezTo>
                  <a:cubicBezTo>
                    <a:pt x="6853" y="5540"/>
                    <a:pt x="6049" y="4379"/>
                    <a:pt x="5275" y="3498"/>
                  </a:cubicBezTo>
                  <a:cubicBezTo>
                    <a:pt x="3976" y="2013"/>
                    <a:pt x="2506" y="481"/>
                    <a:pt x="588" y="33"/>
                  </a:cubicBezTo>
                  <a:cubicBezTo>
                    <a:pt x="517" y="12"/>
                    <a:pt x="439" y="1"/>
                    <a:pt x="36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2563550" y="4007750"/>
              <a:ext cx="188750" cy="188825"/>
            </a:xfrm>
            <a:custGeom>
              <a:avLst/>
              <a:gdLst/>
              <a:ahLst/>
              <a:cxnLst/>
              <a:rect l="l" t="t" r="r" b="b"/>
              <a:pathLst>
                <a:path w="7550" h="7553" extrusionOk="0">
                  <a:moveTo>
                    <a:pt x="6974" y="0"/>
                  </a:moveTo>
                  <a:cubicBezTo>
                    <a:pt x="6195" y="0"/>
                    <a:pt x="5531" y="536"/>
                    <a:pt x="4966" y="1086"/>
                  </a:cubicBezTo>
                  <a:cubicBezTo>
                    <a:pt x="3017" y="2989"/>
                    <a:pt x="1501" y="5278"/>
                    <a:pt x="0" y="7552"/>
                  </a:cubicBezTo>
                  <a:cubicBezTo>
                    <a:pt x="155" y="7475"/>
                    <a:pt x="294" y="7397"/>
                    <a:pt x="433" y="7320"/>
                  </a:cubicBezTo>
                  <a:cubicBezTo>
                    <a:pt x="2878" y="5031"/>
                    <a:pt x="5260" y="2664"/>
                    <a:pt x="7549" y="235"/>
                  </a:cubicBezTo>
                  <a:cubicBezTo>
                    <a:pt x="7456" y="65"/>
                    <a:pt x="7255" y="3"/>
                    <a:pt x="7070" y="3"/>
                  </a:cubicBezTo>
                  <a:cubicBezTo>
                    <a:pt x="7038" y="1"/>
                    <a:pt x="7006" y="0"/>
                    <a:pt x="69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2439400" y="3364675"/>
              <a:ext cx="76225" cy="193775"/>
            </a:xfrm>
            <a:custGeom>
              <a:avLst/>
              <a:gdLst/>
              <a:ahLst/>
              <a:cxnLst/>
              <a:rect l="l" t="t" r="r" b="b"/>
              <a:pathLst>
                <a:path w="3049" h="7751" extrusionOk="0">
                  <a:moveTo>
                    <a:pt x="1764" y="1"/>
                  </a:moveTo>
                  <a:lnTo>
                    <a:pt x="1826" y="3698"/>
                  </a:lnTo>
                  <a:cubicBezTo>
                    <a:pt x="1841" y="3760"/>
                    <a:pt x="1826" y="3837"/>
                    <a:pt x="1780" y="3883"/>
                  </a:cubicBezTo>
                  <a:cubicBezTo>
                    <a:pt x="1757" y="3906"/>
                    <a:pt x="1729" y="3915"/>
                    <a:pt x="1698" y="3915"/>
                  </a:cubicBezTo>
                  <a:cubicBezTo>
                    <a:pt x="1625" y="3915"/>
                    <a:pt x="1536" y="3861"/>
                    <a:pt x="1470" y="3806"/>
                  </a:cubicBezTo>
                  <a:cubicBezTo>
                    <a:pt x="944" y="3342"/>
                    <a:pt x="465" y="2847"/>
                    <a:pt x="1" y="2321"/>
                  </a:cubicBezTo>
                  <a:lnTo>
                    <a:pt x="1" y="2321"/>
                  </a:lnTo>
                  <a:cubicBezTo>
                    <a:pt x="635" y="4347"/>
                    <a:pt x="1517" y="6312"/>
                    <a:pt x="3048" y="7751"/>
                  </a:cubicBezTo>
                  <a:cubicBezTo>
                    <a:pt x="2878" y="6544"/>
                    <a:pt x="2878" y="5214"/>
                    <a:pt x="2739" y="4007"/>
                  </a:cubicBezTo>
                  <a:cubicBezTo>
                    <a:pt x="2569" y="2630"/>
                    <a:pt x="2244" y="1284"/>
                    <a:pt x="17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2399575" y="3540250"/>
              <a:ext cx="149300" cy="115275"/>
            </a:xfrm>
            <a:custGeom>
              <a:avLst/>
              <a:gdLst/>
              <a:ahLst/>
              <a:cxnLst/>
              <a:rect l="l" t="t" r="r" b="b"/>
              <a:pathLst>
                <a:path w="5972" h="4611" extrusionOk="0">
                  <a:moveTo>
                    <a:pt x="1857" y="1"/>
                  </a:moveTo>
                  <a:lnTo>
                    <a:pt x="1857" y="1"/>
                  </a:lnTo>
                  <a:cubicBezTo>
                    <a:pt x="2011" y="418"/>
                    <a:pt x="2166" y="836"/>
                    <a:pt x="2321" y="1238"/>
                  </a:cubicBezTo>
                  <a:cubicBezTo>
                    <a:pt x="2279" y="1240"/>
                    <a:pt x="2237" y="1241"/>
                    <a:pt x="2196" y="1241"/>
                  </a:cubicBezTo>
                  <a:cubicBezTo>
                    <a:pt x="1423" y="1241"/>
                    <a:pt x="705" y="973"/>
                    <a:pt x="0" y="650"/>
                  </a:cubicBezTo>
                  <a:lnTo>
                    <a:pt x="0" y="650"/>
                  </a:lnTo>
                  <a:cubicBezTo>
                    <a:pt x="1686" y="2367"/>
                    <a:pt x="3728" y="3729"/>
                    <a:pt x="5971" y="4610"/>
                  </a:cubicBezTo>
                  <a:cubicBezTo>
                    <a:pt x="4765" y="3311"/>
                    <a:pt x="3280" y="1857"/>
                    <a:pt x="2197" y="449"/>
                  </a:cubicBezTo>
                  <a:cubicBezTo>
                    <a:pt x="2089" y="310"/>
                    <a:pt x="1965" y="155"/>
                    <a:pt x="185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2378675" y="3698825"/>
              <a:ext cx="196875" cy="125325"/>
            </a:xfrm>
            <a:custGeom>
              <a:avLst/>
              <a:gdLst/>
              <a:ahLst/>
              <a:cxnLst/>
              <a:rect l="l" t="t" r="r" b="b"/>
              <a:pathLst>
                <a:path w="7875" h="5013" extrusionOk="0">
                  <a:moveTo>
                    <a:pt x="2925" y="0"/>
                  </a:moveTo>
                  <a:cubicBezTo>
                    <a:pt x="3017" y="201"/>
                    <a:pt x="3110" y="387"/>
                    <a:pt x="3219" y="588"/>
                  </a:cubicBezTo>
                  <a:cubicBezTo>
                    <a:pt x="3389" y="959"/>
                    <a:pt x="3559" y="1330"/>
                    <a:pt x="3574" y="1733"/>
                  </a:cubicBezTo>
                  <a:cubicBezTo>
                    <a:pt x="2352" y="1330"/>
                    <a:pt x="1161" y="851"/>
                    <a:pt x="1" y="278"/>
                  </a:cubicBezTo>
                  <a:lnTo>
                    <a:pt x="1" y="278"/>
                  </a:lnTo>
                  <a:cubicBezTo>
                    <a:pt x="774" y="1114"/>
                    <a:pt x="1672" y="1825"/>
                    <a:pt x="2631" y="2444"/>
                  </a:cubicBezTo>
                  <a:cubicBezTo>
                    <a:pt x="4286" y="3481"/>
                    <a:pt x="6080" y="4254"/>
                    <a:pt x="7875" y="5012"/>
                  </a:cubicBezTo>
                  <a:cubicBezTo>
                    <a:pt x="6436" y="3728"/>
                    <a:pt x="5276" y="2367"/>
                    <a:pt x="3946" y="975"/>
                  </a:cubicBezTo>
                  <a:cubicBezTo>
                    <a:pt x="3621" y="634"/>
                    <a:pt x="3280" y="309"/>
                    <a:pt x="29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2410400" y="3893350"/>
              <a:ext cx="175600" cy="119525"/>
            </a:xfrm>
            <a:custGeom>
              <a:avLst/>
              <a:gdLst/>
              <a:ahLst/>
              <a:cxnLst/>
              <a:rect l="l" t="t" r="r" b="b"/>
              <a:pathLst>
                <a:path w="7024" h="4781" extrusionOk="0">
                  <a:moveTo>
                    <a:pt x="2197" y="0"/>
                  </a:moveTo>
                  <a:cubicBezTo>
                    <a:pt x="2584" y="712"/>
                    <a:pt x="2955" y="1439"/>
                    <a:pt x="3280" y="2181"/>
                  </a:cubicBezTo>
                  <a:cubicBezTo>
                    <a:pt x="3253" y="2263"/>
                    <a:pt x="3172" y="2292"/>
                    <a:pt x="3085" y="2292"/>
                  </a:cubicBezTo>
                  <a:cubicBezTo>
                    <a:pt x="3024" y="2292"/>
                    <a:pt x="2960" y="2278"/>
                    <a:pt x="2909" y="2259"/>
                  </a:cubicBezTo>
                  <a:cubicBezTo>
                    <a:pt x="1903" y="1887"/>
                    <a:pt x="929" y="1423"/>
                    <a:pt x="0" y="913"/>
                  </a:cubicBezTo>
                  <a:lnTo>
                    <a:pt x="0" y="913"/>
                  </a:lnTo>
                  <a:cubicBezTo>
                    <a:pt x="449" y="1300"/>
                    <a:pt x="944" y="1655"/>
                    <a:pt x="1439" y="1980"/>
                  </a:cubicBezTo>
                  <a:cubicBezTo>
                    <a:pt x="2537" y="2723"/>
                    <a:pt x="3682" y="3403"/>
                    <a:pt x="4842" y="4022"/>
                  </a:cubicBezTo>
                  <a:cubicBezTo>
                    <a:pt x="5538" y="4378"/>
                    <a:pt x="6250" y="4734"/>
                    <a:pt x="7023" y="4780"/>
                  </a:cubicBezTo>
                  <a:cubicBezTo>
                    <a:pt x="5740" y="3713"/>
                    <a:pt x="4719" y="2429"/>
                    <a:pt x="3512" y="1253"/>
                  </a:cubicBezTo>
                  <a:cubicBezTo>
                    <a:pt x="3079" y="835"/>
                    <a:pt x="2646" y="402"/>
                    <a:pt x="21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2553100" y="3529025"/>
              <a:ext cx="92450" cy="157825"/>
            </a:xfrm>
            <a:custGeom>
              <a:avLst/>
              <a:gdLst/>
              <a:ahLst/>
              <a:cxnLst/>
              <a:rect l="l" t="t" r="r" b="b"/>
              <a:pathLst>
                <a:path w="3698" h="6313" extrusionOk="0">
                  <a:moveTo>
                    <a:pt x="1625" y="1"/>
                  </a:moveTo>
                  <a:lnTo>
                    <a:pt x="1625" y="1"/>
                  </a:lnTo>
                  <a:cubicBezTo>
                    <a:pt x="1470" y="419"/>
                    <a:pt x="1331" y="836"/>
                    <a:pt x="1223" y="1254"/>
                  </a:cubicBezTo>
                  <a:cubicBezTo>
                    <a:pt x="728" y="2909"/>
                    <a:pt x="480" y="4642"/>
                    <a:pt x="1" y="6312"/>
                  </a:cubicBezTo>
                  <a:cubicBezTo>
                    <a:pt x="728" y="5276"/>
                    <a:pt x="1470" y="3961"/>
                    <a:pt x="2135" y="2894"/>
                  </a:cubicBezTo>
                  <a:cubicBezTo>
                    <a:pt x="2692" y="1981"/>
                    <a:pt x="3249" y="1053"/>
                    <a:pt x="3698" y="94"/>
                  </a:cubicBezTo>
                  <a:lnTo>
                    <a:pt x="3698" y="94"/>
                  </a:lnTo>
                  <a:cubicBezTo>
                    <a:pt x="3033" y="883"/>
                    <a:pt x="2352" y="1656"/>
                    <a:pt x="1640" y="2399"/>
                  </a:cubicBezTo>
                  <a:cubicBezTo>
                    <a:pt x="1408" y="1641"/>
                    <a:pt x="1517" y="805"/>
                    <a:pt x="162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2579025" y="3706150"/>
              <a:ext cx="103650" cy="155900"/>
            </a:xfrm>
            <a:custGeom>
              <a:avLst/>
              <a:gdLst/>
              <a:ahLst/>
              <a:cxnLst/>
              <a:rect l="l" t="t" r="r" b="b"/>
              <a:pathLst>
                <a:path w="4146" h="6236" extrusionOk="0">
                  <a:moveTo>
                    <a:pt x="2212" y="1"/>
                  </a:moveTo>
                  <a:cubicBezTo>
                    <a:pt x="1346" y="2043"/>
                    <a:pt x="603" y="4116"/>
                    <a:pt x="0" y="6235"/>
                  </a:cubicBezTo>
                  <a:cubicBezTo>
                    <a:pt x="1222" y="4472"/>
                    <a:pt x="2522" y="2677"/>
                    <a:pt x="3682" y="867"/>
                  </a:cubicBezTo>
                  <a:cubicBezTo>
                    <a:pt x="3836" y="620"/>
                    <a:pt x="4007" y="357"/>
                    <a:pt x="4146" y="94"/>
                  </a:cubicBezTo>
                  <a:lnTo>
                    <a:pt x="4146" y="94"/>
                  </a:lnTo>
                  <a:cubicBezTo>
                    <a:pt x="3481" y="743"/>
                    <a:pt x="2800" y="1378"/>
                    <a:pt x="2243" y="2120"/>
                  </a:cubicBezTo>
                  <a:cubicBezTo>
                    <a:pt x="2233" y="2124"/>
                    <a:pt x="2224" y="2125"/>
                    <a:pt x="2215" y="2125"/>
                  </a:cubicBezTo>
                  <a:cubicBezTo>
                    <a:pt x="2141" y="2125"/>
                    <a:pt x="2104" y="2018"/>
                    <a:pt x="2104" y="1935"/>
                  </a:cubicBezTo>
                  <a:cubicBezTo>
                    <a:pt x="2104" y="1285"/>
                    <a:pt x="2135" y="651"/>
                    <a:pt x="22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2571675" y="3934325"/>
              <a:ext cx="114100" cy="131525"/>
            </a:xfrm>
            <a:custGeom>
              <a:avLst/>
              <a:gdLst/>
              <a:ahLst/>
              <a:cxnLst/>
              <a:rect l="l" t="t" r="r" b="b"/>
              <a:pathLst>
                <a:path w="4564" h="5261" extrusionOk="0">
                  <a:moveTo>
                    <a:pt x="2707" y="1"/>
                  </a:moveTo>
                  <a:lnTo>
                    <a:pt x="2707" y="1"/>
                  </a:lnTo>
                  <a:cubicBezTo>
                    <a:pt x="1810" y="1764"/>
                    <a:pt x="897" y="3512"/>
                    <a:pt x="0" y="5260"/>
                  </a:cubicBezTo>
                  <a:cubicBezTo>
                    <a:pt x="866" y="4626"/>
                    <a:pt x="1810" y="3698"/>
                    <a:pt x="2506" y="2878"/>
                  </a:cubicBezTo>
                  <a:cubicBezTo>
                    <a:pt x="3218" y="2043"/>
                    <a:pt x="3929" y="1192"/>
                    <a:pt x="4564" y="295"/>
                  </a:cubicBezTo>
                  <a:lnTo>
                    <a:pt x="4564" y="295"/>
                  </a:lnTo>
                  <a:cubicBezTo>
                    <a:pt x="4038" y="682"/>
                    <a:pt x="3512" y="1053"/>
                    <a:pt x="2986" y="1439"/>
                  </a:cubicBezTo>
                  <a:cubicBezTo>
                    <a:pt x="2932" y="1480"/>
                    <a:pt x="2867" y="1520"/>
                    <a:pt x="2800" y="1520"/>
                  </a:cubicBezTo>
                  <a:cubicBezTo>
                    <a:pt x="2790" y="1520"/>
                    <a:pt x="2779" y="1519"/>
                    <a:pt x="2769" y="1517"/>
                  </a:cubicBezTo>
                  <a:cubicBezTo>
                    <a:pt x="2583" y="1517"/>
                    <a:pt x="2537" y="1254"/>
                    <a:pt x="2553" y="1068"/>
                  </a:cubicBezTo>
                  <a:cubicBezTo>
                    <a:pt x="2599" y="712"/>
                    <a:pt x="2645" y="357"/>
                    <a:pt x="270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2431675" y="4039150"/>
              <a:ext cx="138850" cy="105200"/>
            </a:xfrm>
            <a:custGeom>
              <a:avLst/>
              <a:gdLst/>
              <a:ahLst/>
              <a:cxnLst/>
              <a:rect l="l" t="t" r="r" b="b"/>
              <a:pathLst>
                <a:path w="5554" h="4208" extrusionOk="0">
                  <a:moveTo>
                    <a:pt x="1779" y="0"/>
                  </a:moveTo>
                  <a:cubicBezTo>
                    <a:pt x="1903" y="217"/>
                    <a:pt x="2042" y="449"/>
                    <a:pt x="2181" y="665"/>
                  </a:cubicBezTo>
                  <a:cubicBezTo>
                    <a:pt x="2321" y="897"/>
                    <a:pt x="2460" y="1238"/>
                    <a:pt x="2259" y="1439"/>
                  </a:cubicBezTo>
                  <a:cubicBezTo>
                    <a:pt x="2178" y="1519"/>
                    <a:pt x="2073" y="1545"/>
                    <a:pt x="1960" y="1545"/>
                  </a:cubicBezTo>
                  <a:cubicBezTo>
                    <a:pt x="1855" y="1545"/>
                    <a:pt x="1744" y="1523"/>
                    <a:pt x="1640" y="1501"/>
                  </a:cubicBezTo>
                  <a:cubicBezTo>
                    <a:pt x="1099" y="1377"/>
                    <a:pt x="557" y="1253"/>
                    <a:pt x="0" y="1129"/>
                  </a:cubicBezTo>
                  <a:lnTo>
                    <a:pt x="0" y="1129"/>
                  </a:lnTo>
                  <a:cubicBezTo>
                    <a:pt x="371" y="1454"/>
                    <a:pt x="758" y="1748"/>
                    <a:pt x="1160" y="2011"/>
                  </a:cubicBezTo>
                  <a:cubicBezTo>
                    <a:pt x="2522" y="2924"/>
                    <a:pt x="4038" y="3573"/>
                    <a:pt x="5554" y="4208"/>
                  </a:cubicBezTo>
                  <a:cubicBezTo>
                    <a:pt x="4672" y="3450"/>
                    <a:pt x="3852" y="2289"/>
                    <a:pt x="3094" y="1408"/>
                  </a:cubicBezTo>
                  <a:cubicBezTo>
                    <a:pt x="2676" y="928"/>
                    <a:pt x="2228" y="449"/>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2563550" y="4083625"/>
              <a:ext cx="130725" cy="112950"/>
            </a:xfrm>
            <a:custGeom>
              <a:avLst/>
              <a:gdLst/>
              <a:ahLst/>
              <a:cxnLst/>
              <a:rect l="l" t="t" r="r" b="b"/>
              <a:pathLst>
                <a:path w="5229" h="4518" extrusionOk="0">
                  <a:moveTo>
                    <a:pt x="3218" y="0"/>
                  </a:moveTo>
                  <a:cubicBezTo>
                    <a:pt x="2058" y="1439"/>
                    <a:pt x="1021" y="2970"/>
                    <a:pt x="0" y="4517"/>
                  </a:cubicBezTo>
                  <a:cubicBezTo>
                    <a:pt x="1439" y="3728"/>
                    <a:pt x="2352" y="3233"/>
                    <a:pt x="3666" y="2289"/>
                  </a:cubicBezTo>
                  <a:cubicBezTo>
                    <a:pt x="4208" y="1918"/>
                    <a:pt x="4734" y="1531"/>
                    <a:pt x="5229" y="1114"/>
                  </a:cubicBezTo>
                  <a:lnTo>
                    <a:pt x="5229" y="1114"/>
                  </a:lnTo>
                  <a:cubicBezTo>
                    <a:pt x="4378" y="1439"/>
                    <a:pt x="3496" y="1733"/>
                    <a:pt x="2615" y="1980"/>
                  </a:cubicBezTo>
                  <a:cubicBezTo>
                    <a:pt x="2738" y="1299"/>
                    <a:pt x="2939" y="634"/>
                    <a:pt x="321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9"/>
          <p:cNvGrpSpPr/>
          <p:nvPr/>
        </p:nvGrpSpPr>
        <p:grpSpPr>
          <a:xfrm>
            <a:off x="4896533" y="4842739"/>
            <a:ext cx="434094" cy="536679"/>
            <a:chOff x="3909000" y="3894125"/>
            <a:chExt cx="312500" cy="386350"/>
          </a:xfrm>
        </p:grpSpPr>
        <p:sp>
          <p:nvSpPr>
            <p:cNvPr id="409" name="Google Shape;409;p9"/>
            <p:cNvSpPr/>
            <p:nvPr/>
          </p:nvSpPr>
          <p:spPr>
            <a:xfrm>
              <a:off x="3909000" y="3894125"/>
              <a:ext cx="86250" cy="344200"/>
            </a:xfrm>
            <a:custGeom>
              <a:avLst/>
              <a:gdLst/>
              <a:ahLst/>
              <a:cxnLst/>
              <a:rect l="l" t="t" r="r" b="b"/>
              <a:pathLst>
                <a:path w="3450" h="13768" extrusionOk="0">
                  <a:moveTo>
                    <a:pt x="851" y="0"/>
                  </a:moveTo>
                  <a:cubicBezTo>
                    <a:pt x="0" y="511"/>
                    <a:pt x="0" y="1794"/>
                    <a:pt x="93" y="2986"/>
                  </a:cubicBezTo>
                  <a:cubicBezTo>
                    <a:pt x="387" y="6451"/>
                    <a:pt x="1145" y="10102"/>
                    <a:pt x="2707" y="13768"/>
                  </a:cubicBezTo>
                  <a:cubicBezTo>
                    <a:pt x="2800" y="11370"/>
                    <a:pt x="3450" y="9885"/>
                    <a:pt x="3326" y="7394"/>
                  </a:cubicBezTo>
                  <a:cubicBezTo>
                    <a:pt x="3249" y="5863"/>
                    <a:pt x="3001" y="4270"/>
                    <a:pt x="2584" y="2645"/>
                  </a:cubicBezTo>
                  <a:cubicBezTo>
                    <a:pt x="2336" y="1686"/>
                    <a:pt x="1826" y="480"/>
                    <a:pt x="85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4009550" y="3900750"/>
              <a:ext cx="211950" cy="379725"/>
            </a:xfrm>
            <a:custGeom>
              <a:avLst/>
              <a:gdLst/>
              <a:ahLst/>
              <a:cxnLst/>
              <a:rect l="l" t="t" r="r" b="b"/>
              <a:pathLst>
                <a:path w="8478" h="15189" extrusionOk="0">
                  <a:moveTo>
                    <a:pt x="7664" y="1"/>
                  </a:moveTo>
                  <a:cubicBezTo>
                    <a:pt x="7525" y="1"/>
                    <a:pt x="7390" y="33"/>
                    <a:pt x="7271" y="75"/>
                  </a:cubicBezTo>
                  <a:cubicBezTo>
                    <a:pt x="4471" y="1019"/>
                    <a:pt x="2645" y="3324"/>
                    <a:pt x="1609" y="6062"/>
                  </a:cubicBezTo>
                  <a:cubicBezTo>
                    <a:pt x="573" y="8816"/>
                    <a:pt x="263" y="12002"/>
                    <a:pt x="0" y="15189"/>
                  </a:cubicBezTo>
                  <a:cubicBezTo>
                    <a:pt x="1160" y="12884"/>
                    <a:pt x="2630" y="9867"/>
                    <a:pt x="4363" y="8073"/>
                  </a:cubicBezTo>
                  <a:cubicBezTo>
                    <a:pt x="6203" y="6139"/>
                    <a:pt x="8106" y="4113"/>
                    <a:pt x="8446" y="1112"/>
                  </a:cubicBezTo>
                  <a:cubicBezTo>
                    <a:pt x="8477" y="833"/>
                    <a:pt x="8462" y="447"/>
                    <a:pt x="8168" y="184"/>
                  </a:cubicBezTo>
                  <a:cubicBezTo>
                    <a:pt x="8007" y="48"/>
                    <a:pt x="7833" y="1"/>
                    <a:pt x="766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3926400" y="3894125"/>
              <a:ext cx="68850" cy="344200"/>
            </a:xfrm>
            <a:custGeom>
              <a:avLst/>
              <a:gdLst/>
              <a:ahLst/>
              <a:cxnLst/>
              <a:rect l="l" t="t" r="r" b="b"/>
              <a:pathLst>
                <a:path w="2754" h="13768" extrusionOk="0">
                  <a:moveTo>
                    <a:pt x="155" y="0"/>
                  </a:moveTo>
                  <a:cubicBezTo>
                    <a:pt x="93" y="46"/>
                    <a:pt x="47" y="77"/>
                    <a:pt x="0" y="124"/>
                  </a:cubicBezTo>
                  <a:cubicBezTo>
                    <a:pt x="1284" y="4594"/>
                    <a:pt x="2305" y="9189"/>
                    <a:pt x="1996" y="13752"/>
                  </a:cubicBezTo>
                  <a:cubicBezTo>
                    <a:pt x="1996" y="13768"/>
                    <a:pt x="2011" y="13768"/>
                    <a:pt x="2011" y="13768"/>
                  </a:cubicBezTo>
                  <a:cubicBezTo>
                    <a:pt x="2104" y="11370"/>
                    <a:pt x="2754" y="9885"/>
                    <a:pt x="2630" y="7394"/>
                  </a:cubicBezTo>
                  <a:cubicBezTo>
                    <a:pt x="2553" y="5863"/>
                    <a:pt x="2305" y="4270"/>
                    <a:pt x="1888" y="2645"/>
                  </a:cubicBezTo>
                  <a:cubicBezTo>
                    <a:pt x="1640" y="1686"/>
                    <a:pt x="1130" y="480"/>
                    <a:pt x="15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4009550" y="3900725"/>
              <a:ext cx="196875" cy="379750"/>
            </a:xfrm>
            <a:custGeom>
              <a:avLst/>
              <a:gdLst/>
              <a:ahLst/>
              <a:cxnLst/>
              <a:rect l="l" t="t" r="r" b="b"/>
              <a:pathLst>
                <a:path w="7875" h="15190" extrusionOk="0">
                  <a:moveTo>
                    <a:pt x="7663" y="1"/>
                  </a:moveTo>
                  <a:cubicBezTo>
                    <a:pt x="7525" y="1"/>
                    <a:pt x="7395" y="35"/>
                    <a:pt x="7271" y="76"/>
                  </a:cubicBezTo>
                  <a:cubicBezTo>
                    <a:pt x="4471" y="1020"/>
                    <a:pt x="2645" y="3325"/>
                    <a:pt x="1609" y="6063"/>
                  </a:cubicBezTo>
                  <a:cubicBezTo>
                    <a:pt x="573" y="8817"/>
                    <a:pt x="263" y="12003"/>
                    <a:pt x="0" y="15190"/>
                  </a:cubicBezTo>
                  <a:cubicBezTo>
                    <a:pt x="47" y="15097"/>
                    <a:pt x="93" y="15020"/>
                    <a:pt x="139" y="14927"/>
                  </a:cubicBezTo>
                  <a:cubicBezTo>
                    <a:pt x="1145" y="9342"/>
                    <a:pt x="3898" y="4083"/>
                    <a:pt x="7874" y="30"/>
                  </a:cubicBezTo>
                  <a:cubicBezTo>
                    <a:pt x="7802" y="9"/>
                    <a:pt x="7731" y="1"/>
                    <a:pt x="76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3921750" y="3978025"/>
              <a:ext cx="73500" cy="260300"/>
            </a:xfrm>
            <a:custGeom>
              <a:avLst/>
              <a:gdLst/>
              <a:ahLst/>
              <a:cxnLst/>
              <a:rect l="l" t="t" r="r" b="b"/>
              <a:pathLst>
                <a:path w="2940" h="10412" extrusionOk="0">
                  <a:moveTo>
                    <a:pt x="2244" y="1"/>
                  </a:moveTo>
                  <a:cubicBezTo>
                    <a:pt x="2135" y="1548"/>
                    <a:pt x="2027" y="3095"/>
                    <a:pt x="1903" y="4642"/>
                  </a:cubicBezTo>
                  <a:cubicBezTo>
                    <a:pt x="1889" y="4904"/>
                    <a:pt x="1778" y="5249"/>
                    <a:pt x="1532" y="5249"/>
                  </a:cubicBezTo>
                  <a:cubicBezTo>
                    <a:pt x="1517" y="5249"/>
                    <a:pt x="1502" y="5248"/>
                    <a:pt x="1486" y="5245"/>
                  </a:cubicBezTo>
                  <a:cubicBezTo>
                    <a:pt x="1331" y="5230"/>
                    <a:pt x="1238" y="5075"/>
                    <a:pt x="1161" y="4951"/>
                  </a:cubicBezTo>
                  <a:cubicBezTo>
                    <a:pt x="774" y="4270"/>
                    <a:pt x="387" y="3590"/>
                    <a:pt x="1" y="2925"/>
                  </a:cubicBezTo>
                  <a:lnTo>
                    <a:pt x="1" y="2925"/>
                  </a:lnTo>
                  <a:cubicBezTo>
                    <a:pt x="434" y="5384"/>
                    <a:pt x="1114" y="7890"/>
                    <a:pt x="2197" y="10412"/>
                  </a:cubicBezTo>
                  <a:cubicBezTo>
                    <a:pt x="2290" y="8014"/>
                    <a:pt x="2940" y="6529"/>
                    <a:pt x="2816" y="4038"/>
                  </a:cubicBezTo>
                  <a:cubicBezTo>
                    <a:pt x="2754" y="2723"/>
                    <a:pt x="2553" y="1378"/>
                    <a:pt x="224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4009550" y="4002000"/>
              <a:ext cx="161275" cy="278475"/>
            </a:xfrm>
            <a:custGeom>
              <a:avLst/>
              <a:gdLst/>
              <a:ahLst/>
              <a:cxnLst/>
              <a:rect l="l" t="t" r="r" b="b"/>
              <a:pathLst>
                <a:path w="6451" h="11139" extrusionOk="0">
                  <a:moveTo>
                    <a:pt x="2568" y="1"/>
                  </a:moveTo>
                  <a:lnTo>
                    <a:pt x="2568" y="1"/>
                  </a:lnTo>
                  <a:cubicBezTo>
                    <a:pt x="2197" y="635"/>
                    <a:pt x="1872" y="1300"/>
                    <a:pt x="1609" y="2012"/>
                  </a:cubicBezTo>
                  <a:cubicBezTo>
                    <a:pt x="573" y="4766"/>
                    <a:pt x="263" y="7952"/>
                    <a:pt x="0" y="11139"/>
                  </a:cubicBezTo>
                  <a:cubicBezTo>
                    <a:pt x="1160" y="8834"/>
                    <a:pt x="2630" y="5817"/>
                    <a:pt x="4363" y="4023"/>
                  </a:cubicBezTo>
                  <a:cubicBezTo>
                    <a:pt x="5074" y="3265"/>
                    <a:pt x="5801" y="2507"/>
                    <a:pt x="6451" y="1672"/>
                  </a:cubicBezTo>
                  <a:lnTo>
                    <a:pt x="6451" y="1672"/>
                  </a:lnTo>
                  <a:cubicBezTo>
                    <a:pt x="5182" y="2646"/>
                    <a:pt x="3898" y="3590"/>
                    <a:pt x="2599" y="4518"/>
                  </a:cubicBezTo>
                  <a:cubicBezTo>
                    <a:pt x="2482" y="4603"/>
                    <a:pt x="2336" y="4681"/>
                    <a:pt x="2205" y="4681"/>
                  </a:cubicBezTo>
                  <a:cubicBezTo>
                    <a:pt x="2146" y="4681"/>
                    <a:pt x="2090" y="4665"/>
                    <a:pt x="2042" y="4626"/>
                  </a:cubicBezTo>
                  <a:cubicBezTo>
                    <a:pt x="1903" y="4533"/>
                    <a:pt x="1918" y="4332"/>
                    <a:pt x="1934" y="4162"/>
                  </a:cubicBezTo>
                  <a:cubicBezTo>
                    <a:pt x="2135" y="2770"/>
                    <a:pt x="2336" y="1378"/>
                    <a:pt x="256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9"/>
          <p:cNvGrpSpPr/>
          <p:nvPr/>
        </p:nvGrpSpPr>
        <p:grpSpPr>
          <a:xfrm>
            <a:off x="6143389" y="4719317"/>
            <a:ext cx="817138" cy="697710"/>
            <a:chOff x="4806600" y="3805275"/>
            <a:chExt cx="588250" cy="502275"/>
          </a:xfrm>
        </p:grpSpPr>
        <p:sp>
          <p:nvSpPr>
            <p:cNvPr id="416" name="Google Shape;416;p9"/>
            <p:cNvSpPr/>
            <p:nvPr/>
          </p:nvSpPr>
          <p:spPr>
            <a:xfrm>
              <a:off x="4812400" y="3805275"/>
              <a:ext cx="398750" cy="502275"/>
            </a:xfrm>
            <a:custGeom>
              <a:avLst/>
              <a:gdLst/>
              <a:ahLst/>
              <a:cxnLst/>
              <a:rect l="l" t="t" r="r" b="b"/>
              <a:pathLst>
                <a:path w="15950"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2692" y="16363"/>
                    <a:pt x="13598" y="5395"/>
                    <a:pt x="15331" y="2765"/>
                  </a:cubicBezTo>
                  <a:cubicBezTo>
                    <a:pt x="15609" y="2332"/>
                    <a:pt x="15872" y="1868"/>
                    <a:pt x="15919" y="1357"/>
                  </a:cubicBezTo>
                  <a:cubicBezTo>
                    <a:pt x="15949" y="831"/>
                    <a:pt x="15702" y="275"/>
                    <a:pt x="15238" y="73"/>
                  </a:cubicBezTo>
                  <a:cubicBezTo>
                    <a:pt x="15109" y="22"/>
                    <a:pt x="14977" y="0"/>
                    <a:pt x="1484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4806600" y="4049575"/>
              <a:ext cx="588250" cy="255275"/>
            </a:xfrm>
            <a:custGeom>
              <a:avLst/>
              <a:gdLst/>
              <a:ahLst/>
              <a:cxnLst/>
              <a:rect l="l" t="t" r="r" b="b"/>
              <a:pathLst>
                <a:path w="23530" h="10211" extrusionOk="0">
                  <a:moveTo>
                    <a:pt x="20984" y="1"/>
                  </a:moveTo>
                  <a:cubicBezTo>
                    <a:pt x="18225" y="1"/>
                    <a:pt x="15505" y="876"/>
                    <a:pt x="12948" y="1965"/>
                  </a:cubicBezTo>
                  <a:cubicBezTo>
                    <a:pt x="8215" y="3992"/>
                    <a:pt x="3821" y="6776"/>
                    <a:pt x="1" y="10210"/>
                  </a:cubicBezTo>
                  <a:cubicBezTo>
                    <a:pt x="4177" y="8339"/>
                    <a:pt x="19121" y="4332"/>
                    <a:pt x="21952" y="2924"/>
                  </a:cubicBezTo>
                  <a:cubicBezTo>
                    <a:pt x="22416" y="2692"/>
                    <a:pt x="22864" y="2429"/>
                    <a:pt x="23158" y="1996"/>
                  </a:cubicBezTo>
                  <a:cubicBezTo>
                    <a:pt x="23452" y="1579"/>
                    <a:pt x="23529" y="960"/>
                    <a:pt x="23205" y="558"/>
                  </a:cubicBezTo>
                  <a:cubicBezTo>
                    <a:pt x="22911" y="171"/>
                    <a:pt x="22369" y="78"/>
                    <a:pt x="21874" y="32"/>
                  </a:cubicBezTo>
                  <a:cubicBezTo>
                    <a:pt x="21577" y="11"/>
                    <a:pt x="21280" y="1"/>
                    <a:pt x="2098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4812400" y="3805275"/>
              <a:ext cx="389850" cy="502275"/>
            </a:xfrm>
            <a:custGeom>
              <a:avLst/>
              <a:gdLst/>
              <a:ahLst/>
              <a:cxnLst/>
              <a:rect l="l" t="t" r="r" b="b"/>
              <a:pathLst>
                <a:path w="15594"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109" y="19952"/>
                    <a:pt x="217" y="19797"/>
                    <a:pt x="341" y="19642"/>
                  </a:cubicBezTo>
                  <a:cubicBezTo>
                    <a:pt x="4084" y="12294"/>
                    <a:pt x="9313" y="5704"/>
                    <a:pt x="15594" y="352"/>
                  </a:cubicBezTo>
                  <a:cubicBezTo>
                    <a:pt x="15501" y="244"/>
                    <a:pt x="15377" y="135"/>
                    <a:pt x="15238" y="73"/>
                  </a:cubicBezTo>
                  <a:cubicBezTo>
                    <a:pt x="15109" y="22"/>
                    <a:pt x="14977" y="0"/>
                    <a:pt x="148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4806600" y="4049575"/>
              <a:ext cx="582825" cy="255275"/>
            </a:xfrm>
            <a:custGeom>
              <a:avLst/>
              <a:gdLst/>
              <a:ahLst/>
              <a:cxnLst/>
              <a:rect l="l" t="t" r="r" b="b"/>
              <a:pathLst>
                <a:path w="23313" h="10211" extrusionOk="0">
                  <a:moveTo>
                    <a:pt x="20984" y="1"/>
                  </a:moveTo>
                  <a:cubicBezTo>
                    <a:pt x="18225" y="1"/>
                    <a:pt x="15505" y="876"/>
                    <a:pt x="12948" y="1965"/>
                  </a:cubicBezTo>
                  <a:cubicBezTo>
                    <a:pt x="8215" y="3992"/>
                    <a:pt x="3821" y="6776"/>
                    <a:pt x="1" y="10210"/>
                  </a:cubicBezTo>
                  <a:cubicBezTo>
                    <a:pt x="47" y="10180"/>
                    <a:pt x="109" y="10149"/>
                    <a:pt x="171" y="10118"/>
                  </a:cubicBezTo>
                  <a:cubicBezTo>
                    <a:pt x="434" y="9947"/>
                    <a:pt x="681" y="9793"/>
                    <a:pt x="944" y="9623"/>
                  </a:cubicBezTo>
                  <a:cubicBezTo>
                    <a:pt x="7735" y="5245"/>
                    <a:pt x="15377" y="2228"/>
                    <a:pt x="23313" y="712"/>
                  </a:cubicBezTo>
                  <a:cubicBezTo>
                    <a:pt x="23282" y="650"/>
                    <a:pt x="23251" y="604"/>
                    <a:pt x="23205" y="558"/>
                  </a:cubicBezTo>
                  <a:cubicBezTo>
                    <a:pt x="22911" y="171"/>
                    <a:pt x="22369" y="78"/>
                    <a:pt x="21874" y="32"/>
                  </a:cubicBezTo>
                  <a:cubicBezTo>
                    <a:pt x="21577" y="11"/>
                    <a:pt x="21280" y="1"/>
                    <a:pt x="209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4816275" y="4027525"/>
              <a:ext cx="245975" cy="268425"/>
            </a:xfrm>
            <a:custGeom>
              <a:avLst/>
              <a:gdLst/>
              <a:ahLst/>
              <a:cxnLst/>
              <a:rect l="l" t="t" r="r" b="b"/>
              <a:pathLst>
                <a:path w="9839" h="10737" extrusionOk="0">
                  <a:moveTo>
                    <a:pt x="9839" y="1"/>
                  </a:moveTo>
                  <a:cubicBezTo>
                    <a:pt x="8168" y="1208"/>
                    <a:pt x="6466" y="2368"/>
                    <a:pt x="4749" y="3482"/>
                  </a:cubicBezTo>
                  <a:cubicBezTo>
                    <a:pt x="4749" y="2414"/>
                    <a:pt x="4842" y="1331"/>
                    <a:pt x="5043" y="264"/>
                  </a:cubicBezTo>
                  <a:lnTo>
                    <a:pt x="5043" y="264"/>
                  </a:lnTo>
                  <a:cubicBezTo>
                    <a:pt x="2955" y="3528"/>
                    <a:pt x="1253" y="7055"/>
                    <a:pt x="0" y="10737"/>
                  </a:cubicBezTo>
                  <a:cubicBezTo>
                    <a:pt x="201" y="10567"/>
                    <a:pt x="402" y="10396"/>
                    <a:pt x="604" y="10226"/>
                  </a:cubicBezTo>
                  <a:cubicBezTo>
                    <a:pt x="2615" y="7751"/>
                    <a:pt x="6528" y="3574"/>
                    <a:pt x="983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4818200" y="4126150"/>
              <a:ext cx="390625" cy="173275"/>
            </a:xfrm>
            <a:custGeom>
              <a:avLst/>
              <a:gdLst/>
              <a:ahLst/>
              <a:cxnLst/>
              <a:rect l="l" t="t" r="r" b="b"/>
              <a:pathLst>
                <a:path w="15625" h="6931" extrusionOk="0">
                  <a:moveTo>
                    <a:pt x="10102" y="1"/>
                  </a:moveTo>
                  <a:cubicBezTo>
                    <a:pt x="6668" y="1702"/>
                    <a:pt x="3450" y="3822"/>
                    <a:pt x="527" y="6281"/>
                  </a:cubicBezTo>
                  <a:cubicBezTo>
                    <a:pt x="325" y="6513"/>
                    <a:pt x="155" y="6730"/>
                    <a:pt x="1" y="6931"/>
                  </a:cubicBezTo>
                  <a:cubicBezTo>
                    <a:pt x="3141" y="5647"/>
                    <a:pt x="10319" y="3574"/>
                    <a:pt x="15625" y="1919"/>
                  </a:cubicBezTo>
                  <a:lnTo>
                    <a:pt x="15625" y="1919"/>
                  </a:lnTo>
                  <a:cubicBezTo>
                    <a:pt x="13369" y="2120"/>
                    <a:pt x="11099" y="2214"/>
                    <a:pt x="8841" y="2214"/>
                  </a:cubicBezTo>
                  <a:cubicBezTo>
                    <a:pt x="8668" y="2214"/>
                    <a:pt x="8496" y="2214"/>
                    <a:pt x="8323" y="2213"/>
                  </a:cubicBezTo>
                  <a:cubicBezTo>
                    <a:pt x="8865" y="1439"/>
                    <a:pt x="9468" y="697"/>
                    <a:pt x="101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9"/>
          <p:cNvGrpSpPr/>
          <p:nvPr/>
        </p:nvGrpSpPr>
        <p:grpSpPr>
          <a:xfrm>
            <a:off x="7223171" y="4703516"/>
            <a:ext cx="377175" cy="700627"/>
            <a:chOff x="5583925" y="3793900"/>
            <a:chExt cx="271525" cy="504375"/>
          </a:xfrm>
        </p:grpSpPr>
        <p:sp>
          <p:nvSpPr>
            <p:cNvPr id="423" name="Google Shape;423;p9"/>
            <p:cNvSpPr/>
            <p:nvPr/>
          </p:nvSpPr>
          <p:spPr>
            <a:xfrm>
              <a:off x="5583925" y="4026950"/>
              <a:ext cx="228600" cy="263600"/>
            </a:xfrm>
            <a:custGeom>
              <a:avLst/>
              <a:gdLst/>
              <a:ahLst/>
              <a:cxnLst/>
              <a:rect l="l" t="t" r="r" b="b"/>
              <a:pathLst>
                <a:path w="9144" h="10544" extrusionOk="0">
                  <a:moveTo>
                    <a:pt x="797" y="1"/>
                  </a:moveTo>
                  <a:cubicBezTo>
                    <a:pt x="590" y="1"/>
                    <a:pt x="384" y="45"/>
                    <a:pt x="187" y="148"/>
                  </a:cubicBezTo>
                  <a:cubicBezTo>
                    <a:pt x="1" y="1323"/>
                    <a:pt x="728" y="2453"/>
                    <a:pt x="1471" y="3396"/>
                  </a:cubicBezTo>
                  <a:cubicBezTo>
                    <a:pt x="3621" y="6165"/>
                    <a:pt x="6142" y="8702"/>
                    <a:pt x="9143" y="10543"/>
                  </a:cubicBezTo>
                  <a:cubicBezTo>
                    <a:pt x="7813" y="8362"/>
                    <a:pt x="7349" y="6506"/>
                    <a:pt x="5848" y="4433"/>
                  </a:cubicBezTo>
                  <a:cubicBezTo>
                    <a:pt x="4920" y="3164"/>
                    <a:pt x="3868" y="1989"/>
                    <a:pt x="2693" y="937"/>
                  </a:cubicBezTo>
                  <a:cubicBezTo>
                    <a:pt x="2161" y="464"/>
                    <a:pt x="1467" y="1"/>
                    <a:pt x="79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5716575" y="3793900"/>
              <a:ext cx="138875" cy="504375"/>
            </a:xfrm>
            <a:custGeom>
              <a:avLst/>
              <a:gdLst/>
              <a:ahLst/>
              <a:cxnLst/>
              <a:rect l="l" t="t" r="r" b="b"/>
              <a:pathLst>
                <a:path w="5555" h="20175" extrusionOk="0">
                  <a:moveTo>
                    <a:pt x="1699" y="0"/>
                  </a:moveTo>
                  <a:cubicBezTo>
                    <a:pt x="1685" y="0"/>
                    <a:pt x="1671" y="1"/>
                    <a:pt x="1656" y="2"/>
                  </a:cubicBezTo>
                  <a:cubicBezTo>
                    <a:pt x="1347" y="33"/>
                    <a:pt x="1177" y="374"/>
                    <a:pt x="1084" y="683"/>
                  </a:cubicBezTo>
                  <a:cubicBezTo>
                    <a:pt x="1" y="3947"/>
                    <a:pt x="279" y="7536"/>
                    <a:pt x="1254" y="10831"/>
                  </a:cubicBezTo>
                  <a:cubicBezTo>
                    <a:pt x="2229" y="14126"/>
                    <a:pt x="3868" y="17173"/>
                    <a:pt x="5554" y="20174"/>
                  </a:cubicBezTo>
                  <a:cubicBezTo>
                    <a:pt x="4905" y="17173"/>
                    <a:pt x="4023" y="13260"/>
                    <a:pt x="3977" y="10197"/>
                  </a:cubicBezTo>
                  <a:cubicBezTo>
                    <a:pt x="3946" y="6902"/>
                    <a:pt x="3868" y="3483"/>
                    <a:pt x="2352" y="575"/>
                  </a:cubicBezTo>
                  <a:cubicBezTo>
                    <a:pt x="2219" y="309"/>
                    <a:pt x="2002" y="0"/>
                    <a:pt x="169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5588575" y="4026950"/>
              <a:ext cx="223950" cy="263600"/>
            </a:xfrm>
            <a:custGeom>
              <a:avLst/>
              <a:gdLst/>
              <a:ahLst/>
              <a:cxnLst/>
              <a:rect l="l" t="t" r="r" b="b"/>
              <a:pathLst>
                <a:path w="8958" h="10544" extrusionOk="0">
                  <a:moveTo>
                    <a:pt x="611" y="1"/>
                  </a:moveTo>
                  <a:cubicBezTo>
                    <a:pt x="404" y="1"/>
                    <a:pt x="198" y="45"/>
                    <a:pt x="1" y="148"/>
                  </a:cubicBezTo>
                  <a:cubicBezTo>
                    <a:pt x="1" y="179"/>
                    <a:pt x="1" y="194"/>
                    <a:pt x="1" y="225"/>
                  </a:cubicBezTo>
                  <a:cubicBezTo>
                    <a:pt x="2893" y="3303"/>
                    <a:pt x="5600" y="6552"/>
                    <a:pt x="8076" y="9971"/>
                  </a:cubicBezTo>
                  <a:cubicBezTo>
                    <a:pt x="8354" y="10172"/>
                    <a:pt x="8648" y="10357"/>
                    <a:pt x="8957" y="10543"/>
                  </a:cubicBezTo>
                  <a:cubicBezTo>
                    <a:pt x="7627" y="8362"/>
                    <a:pt x="7163" y="6506"/>
                    <a:pt x="5662" y="4433"/>
                  </a:cubicBezTo>
                  <a:cubicBezTo>
                    <a:pt x="4734" y="3164"/>
                    <a:pt x="3682" y="1989"/>
                    <a:pt x="2507" y="937"/>
                  </a:cubicBezTo>
                  <a:cubicBezTo>
                    <a:pt x="1975" y="464"/>
                    <a:pt x="1281" y="1"/>
                    <a:pt x="61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5716575" y="3794325"/>
              <a:ext cx="138100" cy="502800"/>
            </a:xfrm>
            <a:custGeom>
              <a:avLst/>
              <a:gdLst/>
              <a:ahLst/>
              <a:cxnLst/>
              <a:rect l="l" t="t" r="r" b="b"/>
              <a:pathLst>
                <a:path w="5524" h="20112" extrusionOk="0">
                  <a:moveTo>
                    <a:pt x="1563" y="1"/>
                  </a:moveTo>
                  <a:cubicBezTo>
                    <a:pt x="1316" y="94"/>
                    <a:pt x="1161" y="388"/>
                    <a:pt x="1084" y="666"/>
                  </a:cubicBezTo>
                  <a:cubicBezTo>
                    <a:pt x="1" y="3930"/>
                    <a:pt x="279" y="7519"/>
                    <a:pt x="1254" y="10814"/>
                  </a:cubicBezTo>
                  <a:cubicBezTo>
                    <a:pt x="2229" y="14094"/>
                    <a:pt x="3853" y="17126"/>
                    <a:pt x="5524" y="20111"/>
                  </a:cubicBezTo>
                  <a:cubicBezTo>
                    <a:pt x="3219" y="13660"/>
                    <a:pt x="1888" y="6854"/>
                    <a:pt x="15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5658975" y="4082075"/>
              <a:ext cx="153550" cy="208475"/>
            </a:xfrm>
            <a:custGeom>
              <a:avLst/>
              <a:gdLst/>
              <a:ahLst/>
              <a:cxnLst/>
              <a:rect l="l" t="t" r="r" b="b"/>
              <a:pathLst>
                <a:path w="6142" h="8339" extrusionOk="0">
                  <a:moveTo>
                    <a:pt x="990" y="0"/>
                  </a:moveTo>
                  <a:lnTo>
                    <a:pt x="990" y="0"/>
                  </a:lnTo>
                  <a:cubicBezTo>
                    <a:pt x="1748" y="1485"/>
                    <a:pt x="2475" y="3001"/>
                    <a:pt x="3156" y="4517"/>
                  </a:cubicBezTo>
                  <a:cubicBezTo>
                    <a:pt x="2088" y="4084"/>
                    <a:pt x="1036" y="3574"/>
                    <a:pt x="0" y="3048"/>
                  </a:cubicBezTo>
                  <a:lnTo>
                    <a:pt x="0" y="3048"/>
                  </a:lnTo>
                  <a:cubicBezTo>
                    <a:pt x="1794" y="5090"/>
                    <a:pt x="3821" y="6915"/>
                    <a:pt x="6141" y="8338"/>
                  </a:cubicBezTo>
                  <a:cubicBezTo>
                    <a:pt x="4811" y="6157"/>
                    <a:pt x="4347" y="4301"/>
                    <a:pt x="2846" y="2228"/>
                  </a:cubicBezTo>
                  <a:cubicBezTo>
                    <a:pt x="2274" y="1439"/>
                    <a:pt x="1655" y="696"/>
                    <a:pt x="99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5738250" y="3956000"/>
              <a:ext cx="117200" cy="342275"/>
            </a:xfrm>
            <a:custGeom>
              <a:avLst/>
              <a:gdLst/>
              <a:ahLst/>
              <a:cxnLst/>
              <a:rect l="l" t="t" r="r" b="b"/>
              <a:pathLst>
                <a:path w="4688" h="13691" extrusionOk="0">
                  <a:moveTo>
                    <a:pt x="2986" y="0"/>
                  </a:moveTo>
                  <a:cubicBezTo>
                    <a:pt x="2429" y="2305"/>
                    <a:pt x="2120" y="4672"/>
                    <a:pt x="2089" y="7054"/>
                  </a:cubicBezTo>
                  <a:cubicBezTo>
                    <a:pt x="1300" y="5708"/>
                    <a:pt x="604" y="4316"/>
                    <a:pt x="0" y="2877"/>
                  </a:cubicBezTo>
                  <a:lnTo>
                    <a:pt x="0" y="2877"/>
                  </a:lnTo>
                  <a:cubicBezTo>
                    <a:pt x="124" y="3372"/>
                    <a:pt x="248" y="3867"/>
                    <a:pt x="387" y="4347"/>
                  </a:cubicBezTo>
                  <a:cubicBezTo>
                    <a:pt x="1362" y="7642"/>
                    <a:pt x="3001" y="10689"/>
                    <a:pt x="4687" y="13690"/>
                  </a:cubicBezTo>
                  <a:cubicBezTo>
                    <a:pt x="4038" y="10689"/>
                    <a:pt x="3156" y="6776"/>
                    <a:pt x="3110" y="3713"/>
                  </a:cubicBezTo>
                  <a:cubicBezTo>
                    <a:pt x="3094" y="2475"/>
                    <a:pt x="3079" y="1238"/>
                    <a:pt x="298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9"/>
          <p:cNvGrpSpPr/>
          <p:nvPr/>
        </p:nvGrpSpPr>
        <p:grpSpPr>
          <a:xfrm>
            <a:off x="7796939" y="4424377"/>
            <a:ext cx="258407" cy="1021683"/>
            <a:chOff x="5996975" y="3592950"/>
            <a:chExt cx="186025" cy="735500"/>
          </a:xfrm>
        </p:grpSpPr>
        <p:sp>
          <p:nvSpPr>
            <p:cNvPr id="430" name="Google Shape;430;p9"/>
            <p:cNvSpPr/>
            <p:nvPr/>
          </p:nvSpPr>
          <p:spPr>
            <a:xfrm>
              <a:off x="5996975" y="3593000"/>
              <a:ext cx="186025" cy="735450"/>
            </a:xfrm>
            <a:custGeom>
              <a:avLst/>
              <a:gdLst/>
              <a:ahLst/>
              <a:cxnLst/>
              <a:rect l="l" t="t" r="r" b="b"/>
              <a:pathLst>
                <a:path w="7441" h="29418" extrusionOk="0">
                  <a:moveTo>
                    <a:pt x="2933" y="1"/>
                  </a:moveTo>
                  <a:cubicBezTo>
                    <a:pt x="2900" y="1"/>
                    <a:pt x="2866" y="4"/>
                    <a:pt x="2831" y="10"/>
                  </a:cubicBezTo>
                  <a:cubicBezTo>
                    <a:pt x="2615" y="41"/>
                    <a:pt x="2444" y="211"/>
                    <a:pt x="2305" y="381"/>
                  </a:cubicBezTo>
                  <a:cubicBezTo>
                    <a:pt x="1269" y="1572"/>
                    <a:pt x="959" y="3212"/>
                    <a:pt x="805" y="4790"/>
                  </a:cubicBezTo>
                  <a:cubicBezTo>
                    <a:pt x="0" y="13391"/>
                    <a:pt x="3264" y="21868"/>
                    <a:pt x="7441" y="29417"/>
                  </a:cubicBezTo>
                  <a:cubicBezTo>
                    <a:pt x="6776" y="25689"/>
                    <a:pt x="5631" y="20971"/>
                    <a:pt x="5662" y="17181"/>
                  </a:cubicBezTo>
                  <a:cubicBezTo>
                    <a:pt x="5724" y="11751"/>
                    <a:pt x="5090" y="6321"/>
                    <a:pt x="3790" y="1062"/>
                  </a:cubicBezTo>
                  <a:cubicBezTo>
                    <a:pt x="3675" y="585"/>
                    <a:pt x="3397" y="1"/>
                    <a:pt x="29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5997750" y="3592950"/>
              <a:ext cx="171350" cy="709200"/>
            </a:xfrm>
            <a:custGeom>
              <a:avLst/>
              <a:gdLst/>
              <a:ahLst/>
              <a:cxnLst/>
              <a:rect l="l" t="t" r="r" b="b"/>
              <a:pathLst>
                <a:path w="6854" h="28368" extrusionOk="0">
                  <a:moveTo>
                    <a:pt x="2906" y="0"/>
                  </a:moveTo>
                  <a:cubicBezTo>
                    <a:pt x="2874" y="0"/>
                    <a:pt x="2839" y="4"/>
                    <a:pt x="2800" y="12"/>
                  </a:cubicBezTo>
                  <a:cubicBezTo>
                    <a:pt x="2584" y="43"/>
                    <a:pt x="2413" y="213"/>
                    <a:pt x="2274" y="383"/>
                  </a:cubicBezTo>
                  <a:cubicBezTo>
                    <a:pt x="1238" y="1574"/>
                    <a:pt x="928" y="3214"/>
                    <a:pt x="774" y="4792"/>
                  </a:cubicBezTo>
                  <a:cubicBezTo>
                    <a:pt x="0" y="12991"/>
                    <a:pt x="2939" y="21081"/>
                    <a:pt x="6853" y="28367"/>
                  </a:cubicBezTo>
                  <a:cubicBezTo>
                    <a:pt x="5043" y="24067"/>
                    <a:pt x="3945" y="19457"/>
                    <a:pt x="3372" y="14801"/>
                  </a:cubicBezTo>
                  <a:cubicBezTo>
                    <a:pt x="2769" y="9897"/>
                    <a:pt x="2754" y="4947"/>
                    <a:pt x="3001" y="12"/>
                  </a:cubicBezTo>
                  <a:cubicBezTo>
                    <a:pt x="2970" y="4"/>
                    <a:pt x="2939" y="0"/>
                    <a:pt x="29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6025200" y="3810200"/>
              <a:ext cx="157800" cy="518250"/>
            </a:xfrm>
            <a:custGeom>
              <a:avLst/>
              <a:gdLst/>
              <a:ahLst/>
              <a:cxnLst/>
              <a:rect l="l" t="t" r="r" b="b"/>
              <a:pathLst>
                <a:path w="6312" h="20730" extrusionOk="0">
                  <a:moveTo>
                    <a:pt x="4053" y="0"/>
                  </a:moveTo>
                  <a:cubicBezTo>
                    <a:pt x="3636" y="3218"/>
                    <a:pt x="3326" y="6451"/>
                    <a:pt x="3156" y="9684"/>
                  </a:cubicBezTo>
                  <a:cubicBezTo>
                    <a:pt x="1965" y="7874"/>
                    <a:pt x="913" y="5971"/>
                    <a:pt x="0" y="3991"/>
                  </a:cubicBezTo>
                  <a:lnTo>
                    <a:pt x="0" y="3991"/>
                  </a:lnTo>
                  <a:cubicBezTo>
                    <a:pt x="975" y="9839"/>
                    <a:pt x="3419" y="15500"/>
                    <a:pt x="6312" y="20729"/>
                  </a:cubicBezTo>
                  <a:cubicBezTo>
                    <a:pt x="5647" y="17001"/>
                    <a:pt x="4502" y="12283"/>
                    <a:pt x="4533" y="8493"/>
                  </a:cubicBezTo>
                  <a:cubicBezTo>
                    <a:pt x="4564" y="5662"/>
                    <a:pt x="4394" y="2816"/>
                    <a:pt x="405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9"/>
          <p:cNvGrpSpPr/>
          <p:nvPr/>
        </p:nvGrpSpPr>
        <p:grpSpPr>
          <a:xfrm>
            <a:off x="5607787" y="4710045"/>
            <a:ext cx="357277" cy="629089"/>
            <a:chOff x="4421025" y="3798600"/>
            <a:chExt cx="257200" cy="452875"/>
          </a:xfrm>
        </p:grpSpPr>
        <p:sp>
          <p:nvSpPr>
            <p:cNvPr id="434" name="Google Shape;434;p9"/>
            <p:cNvSpPr/>
            <p:nvPr/>
          </p:nvSpPr>
          <p:spPr>
            <a:xfrm>
              <a:off x="4421025" y="3857375"/>
              <a:ext cx="80475" cy="394100"/>
            </a:xfrm>
            <a:custGeom>
              <a:avLst/>
              <a:gdLst/>
              <a:ahLst/>
              <a:cxnLst/>
              <a:rect l="l" t="t" r="r" b="b"/>
              <a:pathLst>
                <a:path w="3219" h="15764" fill="none" extrusionOk="0">
                  <a:moveTo>
                    <a:pt x="1" y="15764"/>
                  </a:moveTo>
                  <a:cubicBezTo>
                    <a:pt x="2120" y="10798"/>
                    <a:pt x="3218" y="5399"/>
                    <a:pt x="3187"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4485225" y="3953675"/>
              <a:ext cx="136150" cy="102900"/>
            </a:xfrm>
            <a:custGeom>
              <a:avLst/>
              <a:gdLst/>
              <a:ahLst/>
              <a:cxnLst/>
              <a:rect l="l" t="t" r="r" b="b"/>
              <a:pathLst>
                <a:path w="5446" h="4116" fill="none" extrusionOk="0">
                  <a:moveTo>
                    <a:pt x="1" y="4115"/>
                  </a:moveTo>
                  <a:cubicBezTo>
                    <a:pt x="1903" y="2847"/>
                    <a:pt x="3729" y="1485"/>
                    <a:pt x="5446"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4611300" y="3903600"/>
              <a:ext cx="66925" cy="58900"/>
            </a:xfrm>
            <a:custGeom>
              <a:avLst/>
              <a:gdLst/>
              <a:ahLst/>
              <a:cxnLst/>
              <a:rect l="l" t="t" r="r" b="b"/>
              <a:pathLst>
                <a:path w="2677" h="2356" extrusionOk="0">
                  <a:moveTo>
                    <a:pt x="1346" y="1"/>
                  </a:moveTo>
                  <a:cubicBezTo>
                    <a:pt x="970" y="1"/>
                    <a:pt x="602" y="182"/>
                    <a:pt x="372" y="518"/>
                  </a:cubicBezTo>
                  <a:cubicBezTo>
                    <a:pt x="1" y="1060"/>
                    <a:pt x="140" y="1787"/>
                    <a:pt x="681" y="2158"/>
                  </a:cubicBezTo>
                  <a:cubicBezTo>
                    <a:pt x="884" y="2291"/>
                    <a:pt x="1113" y="2355"/>
                    <a:pt x="1340" y="2355"/>
                  </a:cubicBezTo>
                  <a:cubicBezTo>
                    <a:pt x="1718" y="2355"/>
                    <a:pt x="2089" y="2177"/>
                    <a:pt x="2321" y="1849"/>
                  </a:cubicBezTo>
                  <a:cubicBezTo>
                    <a:pt x="2677" y="1307"/>
                    <a:pt x="2537" y="580"/>
                    <a:pt x="2012" y="209"/>
                  </a:cubicBezTo>
                  <a:cubicBezTo>
                    <a:pt x="1806" y="68"/>
                    <a:pt x="1575" y="1"/>
                    <a:pt x="1346"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4624075" y="3914500"/>
              <a:ext cx="41775" cy="37000"/>
            </a:xfrm>
            <a:custGeom>
              <a:avLst/>
              <a:gdLst/>
              <a:ahLst/>
              <a:cxnLst/>
              <a:rect l="l" t="t" r="r" b="b"/>
              <a:pathLst>
                <a:path w="1671" h="1480" extrusionOk="0">
                  <a:moveTo>
                    <a:pt x="839" y="1"/>
                  </a:moveTo>
                  <a:cubicBezTo>
                    <a:pt x="600" y="1"/>
                    <a:pt x="368" y="117"/>
                    <a:pt x="232" y="330"/>
                  </a:cubicBezTo>
                  <a:cubicBezTo>
                    <a:pt x="0" y="670"/>
                    <a:pt x="77" y="1119"/>
                    <a:pt x="418" y="1351"/>
                  </a:cubicBezTo>
                  <a:cubicBezTo>
                    <a:pt x="546" y="1438"/>
                    <a:pt x="690" y="1480"/>
                    <a:pt x="832" y="1480"/>
                  </a:cubicBezTo>
                  <a:cubicBezTo>
                    <a:pt x="1066" y="1480"/>
                    <a:pt x="1294" y="1367"/>
                    <a:pt x="1439" y="1165"/>
                  </a:cubicBezTo>
                  <a:cubicBezTo>
                    <a:pt x="1671" y="825"/>
                    <a:pt x="1593" y="361"/>
                    <a:pt x="1253" y="129"/>
                  </a:cubicBezTo>
                  <a:cubicBezTo>
                    <a:pt x="1126" y="42"/>
                    <a:pt x="981" y="1"/>
                    <a:pt x="83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4620975" y="3934300"/>
              <a:ext cx="50675" cy="28350"/>
            </a:xfrm>
            <a:custGeom>
              <a:avLst/>
              <a:gdLst/>
              <a:ahLst/>
              <a:cxnLst/>
              <a:rect l="l" t="t" r="r" b="b"/>
              <a:pathLst>
                <a:path w="2027" h="1134" extrusionOk="0">
                  <a:moveTo>
                    <a:pt x="1078" y="0"/>
                  </a:moveTo>
                  <a:cubicBezTo>
                    <a:pt x="1022" y="0"/>
                    <a:pt x="966" y="6"/>
                    <a:pt x="913" y="17"/>
                  </a:cubicBezTo>
                  <a:cubicBezTo>
                    <a:pt x="789" y="33"/>
                    <a:pt x="681" y="64"/>
                    <a:pt x="573" y="110"/>
                  </a:cubicBezTo>
                  <a:cubicBezTo>
                    <a:pt x="480" y="141"/>
                    <a:pt x="387" y="203"/>
                    <a:pt x="294" y="280"/>
                  </a:cubicBezTo>
                  <a:cubicBezTo>
                    <a:pt x="201" y="342"/>
                    <a:pt x="124" y="435"/>
                    <a:pt x="62" y="528"/>
                  </a:cubicBezTo>
                  <a:cubicBezTo>
                    <a:pt x="31" y="559"/>
                    <a:pt x="16" y="605"/>
                    <a:pt x="0" y="636"/>
                  </a:cubicBezTo>
                  <a:lnTo>
                    <a:pt x="62" y="713"/>
                  </a:lnTo>
                  <a:cubicBezTo>
                    <a:pt x="139" y="791"/>
                    <a:pt x="201" y="868"/>
                    <a:pt x="294" y="930"/>
                  </a:cubicBezTo>
                  <a:cubicBezTo>
                    <a:pt x="498" y="1068"/>
                    <a:pt x="727" y="1133"/>
                    <a:pt x="952" y="1133"/>
                  </a:cubicBezTo>
                  <a:cubicBezTo>
                    <a:pt x="1257" y="1133"/>
                    <a:pt x="1557" y="1013"/>
                    <a:pt x="1779" y="791"/>
                  </a:cubicBezTo>
                  <a:cubicBezTo>
                    <a:pt x="1841" y="729"/>
                    <a:pt x="1888" y="683"/>
                    <a:pt x="1934" y="621"/>
                  </a:cubicBezTo>
                  <a:cubicBezTo>
                    <a:pt x="1949" y="590"/>
                    <a:pt x="1965" y="559"/>
                    <a:pt x="1980" y="543"/>
                  </a:cubicBezTo>
                  <a:cubicBezTo>
                    <a:pt x="1980" y="543"/>
                    <a:pt x="1980" y="528"/>
                    <a:pt x="1980" y="528"/>
                  </a:cubicBezTo>
                  <a:cubicBezTo>
                    <a:pt x="1996" y="497"/>
                    <a:pt x="2011" y="466"/>
                    <a:pt x="2027" y="450"/>
                  </a:cubicBezTo>
                  <a:cubicBezTo>
                    <a:pt x="1949" y="358"/>
                    <a:pt x="1872" y="280"/>
                    <a:pt x="1779" y="218"/>
                  </a:cubicBezTo>
                  <a:cubicBezTo>
                    <a:pt x="1733" y="187"/>
                    <a:pt x="1702" y="172"/>
                    <a:pt x="1671" y="141"/>
                  </a:cubicBezTo>
                  <a:cubicBezTo>
                    <a:pt x="1578" y="95"/>
                    <a:pt x="1470" y="48"/>
                    <a:pt x="1362" y="33"/>
                  </a:cubicBezTo>
                  <a:cubicBezTo>
                    <a:pt x="1266" y="14"/>
                    <a:pt x="1170" y="0"/>
                    <a:pt x="107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4615175" y="3904950"/>
              <a:ext cx="30175" cy="47200"/>
            </a:xfrm>
            <a:custGeom>
              <a:avLst/>
              <a:gdLst/>
              <a:ahLst/>
              <a:cxnLst/>
              <a:rect l="l" t="t" r="r" b="b"/>
              <a:pathLst>
                <a:path w="1207" h="1888" extrusionOk="0">
                  <a:moveTo>
                    <a:pt x="836" y="0"/>
                  </a:moveTo>
                  <a:cubicBezTo>
                    <a:pt x="789" y="16"/>
                    <a:pt x="727" y="47"/>
                    <a:pt x="665" y="78"/>
                  </a:cubicBezTo>
                  <a:cubicBezTo>
                    <a:pt x="634" y="93"/>
                    <a:pt x="619" y="93"/>
                    <a:pt x="588" y="108"/>
                  </a:cubicBezTo>
                  <a:cubicBezTo>
                    <a:pt x="573" y="124"/>
                    <a:pt x="542" y="139"/>
                    <a:pt x="526" y="155"/>
                  </a:cubicBezTo>
                  <a:cubicBezTo>
                    <a:pt x="511" y="170"/>
                    <a:pt x="495" y="170"/>
                    <a:pt x="480" y="186"/>
                  </a:cubicBezTo>
                  <a:cubicBezTo>
                    <a:pt x="433" y="217"/>
                    <a:pt x="402" y="248"/>
                    <a:pt x="356" y="294"/>
                  </a:cubicBezTo>
                  <a:cubicBezTo>
                    <a:pt x="356" y="310"/>
                    <a:pt x="341" y="310"/>
                    <a:pt x="325" y="325"/>
                  </a:cubicBezTo>
                  <a:cubicBezTo>
                    <a:pt x="279" y="371"/>
                    <a:pt x="248" y="418"/>
                    <a:pt x="217" y="464"/>
                  </a:cubicBezTo>
                  <a:cubicBezTo>
                    <a:pt x="62" y="696"/>
                    <a:pt x="0" y="959"/>
                    <a:pt x="16" y="1222"/>
                  </a:cubicBezTo>
                  <a:cubicBezTo>
                    <a:pt x="16" y="1238"/>
                    <a:pt x="16" y="1269"/>
                    <a:pt x="31" y="1284"/>
                  </a:cubicBezTo>
                  <a:cubicBezTo>
                    <a:pt x="31" y="1300"/>
                    <a:pt x="31" y="1315"/>
                    <a:pt x="31" y="1331"/>
                  </a:cubicBezTo>
                  <a:cubicBezTo>
                    <a:pt x="47" y="1377"/>
                    <a:pt x="47" y="1423"/>
                    <a:pt x="62" y="1470"/>
                  </a:cubicBezTo>
                  <a:cubicBezTo>
                    <a:pt x="78" y="1501"/>
                    <a:pt x="78" y="1516"/>
                    <a:pt x="93" y="1532"/>
                  </a:cubicBezTo>
                  <a:cubicBezTo>
                    <a:pt x="93" y="1563"/>
                    <a:pt x="108" y="1578"/>
                    <a:pt x="108" y="1609"/>
                  </a:cubicBezTo>
                  <a:cubicBezTo>
                    <a:pt x="139" y="1671"/>
                    <a:pt x="186" y="1748"/>
                    <a:pt x="232" y="1810"/>
                  </a:cubicBezTo>
                  <a:lnTo>
                    <a:pt x="294" y="1887"/>
                  </a:lnTo>
                  <a:cubicBezTo>
                    <a:pt x="464" y="1872"/>
                    <a:pt x="604" y="1810"/>
                    <a:pt x="743" y="1717"/>
                  </a:cubicBezTo>
                  <a:cubicBezTo>
                    <a:pt x="836" y="1655"/>
                    <a:pt x="913" y="1578"/>
                    <a:pt x="975" y="1485"/>
                  </a:cubicBezTo>
                  <a:cubicBezTo>
                    <a:pt x="990" y="1470"/>
                    <a:pt x="1006" y="1454"/>
                    <a:pt x="1006" y="1439"/>
                  </a:cubicBezTo>
                  <a:cubicBezTo>
                    <a:pt x="1068" y="1361"/>
                    <a:pt x="1114" y="1269"/>
                    <a:pt x="1145" y="1191"/>
                  </a:cubicBezTo>
                  <a:cubicBezTo>
                    <a:pt x="1191" y="1037"/>
                    <a:pt x="1207" y="866"/>
                    <a:pt x="1191" y="712"/>
                  </a:cubicBezTo>
                  <a:cubicBezTo>
                    <a:pt x="1191" y="603"/>
                    <a:pt x="1160" y="495"/>
                    <a:pt x="1114" y="387"/>
                  </a:cubicBezTo>
                  <a:cubicBezTo>
                    <a:pt x="1052" y="248"/>
                    <a:pt x="959" y="108"/>
                    <a:pt x="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4478275" y="3798600"/>
              <a:ext cx="58800" cy="58800"/>
            </a:xfrm>
            <a:custGeom>
              <a:avLst/>
              <a:gdLst/>
              <a:ahLst/>
              <a:cxnLst/>
              <a:rect l="l" t="t" r="r" b="b"/>
              <a:pathLst>
                <a:path w="2352" h="2352" extrusionOk="0">
                  <a:moveTo>
                    <a:pt x="1176" y="0"/>
                  </a:moveTo>
                  <a:cubicBezTo>
                    <a:pt x="526" y="0"/>
                    <a:pt x="0" y="526"/>
                    <a:pt x="0" y="1176"/>
                  </a:cubicBezTo>
                  <a:cubicBezTo>
                    <a:pt x="0" y="1825"/>
                    <a:pt x="526" y="2351"/>
                    <a:pt x="1176" y="2351"/>
                  </a:cubicBezTo>
                  <a:cubicBezTo>
                    <a:pt x="1825" y="2351"/>
                    <a:pt x="2351" y="1825"/>
                    <a:pt x="2351" y="1176"/>
                  </a:cubicBezTo>
                  <a:cubicBezTo>
                    <a:pt x="2351" y="526"/>
                    <a:pt x="1825" y="0"/>
                    <a:pt x="1176"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4489100" y="3809425"/>
              <a:ext cx="37150" cy="37150"/>
            </a:xfrm>
            <a:custGeom>
              <a:avLst/>
              <a:gdLst/>
              <a:ahLst/>
              <a:cxnLst/>
              <a:rect l="l" t="t" r="r" b="b"/>
              <a:pathLst>
                <a:path w="1486" h="1486" extrusionOk="0">
                  <a:moveTo>
                    <a:pt x="743" y="0"/>
                  </a:moveTo>
                  <a:cubicBezTo>
                    <a:pt x="341" y="0"/>
                    <a:pt x="0" y="341"/>
                    <a:pt x="0" y="743"/>
                  </a:cubicBezTo>
                  <a:cubicBezTo>
                    <a:pt x="0" y="1145"/>
                    <a:pt x="341" y="1485"/>
                    <a:pt x="743" y="1485"/>
                  </a:cubicBezTo>
                  <a:cubicBezTo>
                    <a:pt x="1145" y="1485"/>
                    <a:pt x="1485" y="1145"/>
                    <a:pt x="1485" y="743"/>
                  </a:cubicBezTo>
                  <a:cubicBezTo>
                    <a:pt x="1485" y="341"/>
                    <a:pt x="1145" y="0"/>
                    <a:pt x="74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4497225" y="3821800"/>
              <a:ext cx="39850" cy="35600"/>
            </a:xfrm>
            <a:custGeom>
              <a:avLst/>
              <a:gdLst/>
              <a:ahLst/>
              <a:cxnLst/>
              <a:rect l="l" t="t" r="r" b="b"/>
              <a:pathLst>
                <a:path w="1594" h="1424" extrusionOk="0">
                  <a:moveTo>
                    <a:pt x="1114" y="0"/>
                  </a:moveTo>
                  <a:cubicBezTo>
                    <a:pt x="1006" y="16"/>
                    <a:pt x="897" y="47"/>
                    <a:pt x="789" y="93"/>
                  </a:cubicBezTo>
                  <a:cubicBezTo>
                    <a:pt x="650" y="140"/>
                    <a:pt x="511" y="217"/>
                    <a:pt x="402" y="325"/>
                  </a:cubicBezTo>
                  <a:cubicBezTo>
                    <a:pt x="325" y="402"/>
                    <a:pt x="248" y="495"/>
                    <a:pt x="186" y="588"/>
                  </a:cubicBezTo>
                  <a:cubicBezTo>
                    <a:pt x="124" y="681"/>
                    <a:pt x="93" y="789"/>
                    <a:pt x="62" y="897"/>
                  </a:cubicBezTo>
                  <a:cubicBezTo>
                    <a:pt x="31" y="1006"/>
                    <a:pt x="0" y="1114"/>
                    <a:pt x="0" y="1238"/>
                  </a:cubicBezTo>
                  <a:cubicBezTo>
                    <a:pt x="0" y="1269"/>
                    <a:pt x="16" y="1315"/>
                    <a:pt x="16" y="1346"/>
                  </a:cubicBezTo>
                  <a:lnTo>
                    <a:pt x="124" y="1377"/>
                  </a:lnTo>
                  <a:cubicBezTo>
                    <a:pt x="186" y="1393"/>
                    <a:pt x="248" y="1408"/>
                    <a:pt x="309" y="1423"/>
                  </a:cubicBezTo>
                  <a:lnTo>
                    <a:pt x="418" y="1423"/>
                  </a:lnTo>
                  <a:cubicBezTo>
                    <a:pt x="619" y="1423"/>
                    <a:pt x="804" y="1377"/>
                    <a:pt x="975" y="1284"/>
                  </a:cubicBezTo>
                  <a:cubicBezTo>
                    <a:pt x="1083" y="1222"/>
                    <a:pt x="1176" y="1160"/>
                    <a:pt x="1253" y="1083"/>
                  </a:cubicBezTo>
                  <a:cubicBezTo>
                    <a:pt x="1470" y="867"/>
                    <a:pt x="1593" y="573"/>
                    <a:pt x="1593" y="248"/>
                  </a:cubicBezTo>
                  <a:cubicBezTo>
                    <a:pt x="1593" y="186"/>
                    <a:pt x="1593" y="109"/>
                    <a:pt x="1578" y="47"/>
                  </a:cubicBezTo>
                  <a:cubicBezTo>
                    <a:pt x="1470" y="16"/>
                    <a:pt x="1361" y="0"/>
                    <a:pt x="123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4478275" y="3809800"/>
              <a:ext cx="30175" cy="46450"/>
            </a:xfrm>
            <a:custGeom>
              <a:avLst/>
              <a:gdLst/>
              <a:ahLst/>
              <a:cxnLst/>
              <a:rect l="l" t="t" r="r" b="b"/>
              <a:pathLst>
                <a:path w="1207" h="1858" extrusionOk="0">
                  <a:moveTo>
                    <a:pt x="248" y="1"/>
                  </a:moveTo>
                  <a:cubicBezTo>
                    <a:pt x="232" y="32"/>
                    <a:pt x="217" y="47"/>
                    <a:pt x="201" y="78"/>
                  </a:cubicBezTo>
                  <a:cubicBezTo>
                    <a:pt x="186" y="109"/>
                    <a:pt x="170" y="124"/>
                    <a:pt x="155" y="155"/>
                  </a:cubicBezTo>
                  <a:cubicBezTo>
                    <a:pt x="139" y="186"/>
                    <a:pt x="124" y="217"/>
                    <a:pt x="108" y="248"/>
                  </a:cubicBezTo>
                  <a:cubicBezTo>
                    <a:pt x="93" y="279"/>
                    <a:pt x="77" y="310"/>
                    <a:pt x="62" y="341"/>
                  </a:cubicBezTo>
                  <a:cubicBezTo>
                    <a:pt x="62" y="372"/>
                    <a:pt x="46" y="403"/>
                    <a:pt x="46" y="434"/>
                  </a:cubicBezTo>
                  <a:cubicBezTo>
                    <a:pt x="31" y="465"/>
                    <a:pt x="31" y="496"/>
                    <a:pt x="16" y="527"/>
                  </a:cubicBezTo>
                  <a:cubicBezTo>
                    <a:pt x="0" y="589"/>
                    <a:pt x="0" y="650"/>
                    <a:pt x="0" y="728"/>
                  </a:cubicBezTo>
                  <a:cubicBezTo>
                    <a:pt x="0" y="790"/>
                    <a:pt x="0" y="867"/>
                    <a:pt x="16" y="929"/>
                  </a:cubicBezTo>
                  <a:cubicBezTo>
                    <a:pt x="16" y="944"/>
                    <a:pt x="31" y="975"/>
                    <a:pt x="31" y="991"/>
                  </a:cubicBezTo>
                  <a:cubicBezTo>
                    <a:pt x="31" y="1006"/>
                    <a:pt x="31" y="1022"/>
                    <a:pt x="46" y="1037"/>
                  </a:cubicBezTo>
                  <a:cubicBezTo>
                    <a:pt x="46" y="1053"/>
                    <a:pt x="46" y="1068"/>
                    <a:pt x="62" y="1099"/>
                  </a:cubicBezTo>
                  <a:cubicBezTo>
                    <a:pt x="62" y="1130"/>
                    <a:pt x="77" y="1161"/>
                    <a:pt x="93" y="1192"/>
                  </a:cubicBezTo>
                  <a:cubicBezTo>
                    <a:pt x="108" y="1223"/>
                    <a:pt x="124" y="1254"/>
                    <a:pt x="139" y="1269"/>
                  </a:cubicBezTo>
                  <a:cubicBezTo>
                    <a:pt x="232" y="1439"/>
                    <a:pt x="356" y="1594"/>
                    <a:pt x="526" y="1702"/>
                  </a:cubicBezTo>
                  <a:cubicBezTo>
                    <a:pt x="541" y="1718"/>
                    <a:pt x="557" y="1733"/>
                    <a:pt x="572" y="1733"/>
                  </a:cubicBezTo>
                  <a:cubicBezTo>
                    <a:pt x="588" y="1749"/>
                    <a:pt x="603" y="1749"/>
                    <a:pt x="619" y="1764"/>
                  </a:cubicBezTo>
                  <a:cubicBezTo>
                    <a:pt x="634" y="1764"/>
                    <a:pt x="650" y="1780"/>
                    <a:pt x="665" y="1780"/>
                  </a:cubicBezTo>
                  <a:cubicBezTo>
                    <a:pt x="696" y="1795"/>
                    <a:pt x="743" y="1811"/>
                    <a:pt x="774" y="1826"/>
                  </a:cubicBezTo>
                  <a:lnTo>
                    <a:pt x="882" y="1857"/>
                  </a:lnTo>
                  <a:cubicBezTo>
                    <a:pt x="990" y="1749"/>
                    <a:pt x="1083" y="1610"/>
                    <a:pt x="1129" y="1470"/>
                  </a:cubicBezTo>
                  <a:cubicBezTo>
                    <a:pt x="1176" y="1362"/>
                    <a:pt x="1191" y="1254"/>
                    <a:pt x="1207" y="1130"/>
                  </a:cubicBezTo>
                  <a:cubicBezTo>
                    <a:pt x="1207" y="1115"/>
                    <a:pt x="1207" y="1099"/>
                    <a:pt x="1207" y="1084"/>
                  </a:cubicBezTo>
                  <a:cubicBezTo>
                    <a:pt x="1207" y="991"/>
                    <a:pt x="1191" y="898"/>
                    <a:pt x="1160" y="805"/>
                  </a:cubicBezTo>
                  <a:cubicBezTo>
                    <a:pt x="1129" y="650"/>
                    <a:pt x="1052" y="511"/>
                    <a:pt x="944" y="387"/>
                  </a:cubicBezTo>
                  <a:cubicBezTo>
                    <a:pt x="882" y="295"/>
                    <a:pt x="789" y="217"/>
                    <a:pt x="696" y="155"/>
                  </a:cubicBezTo>
                  <a:cubicBezTo>
                    <a:pt x="572" y="78"/>
                    <a:pt x="418" y="16"/>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9"/>
          <p:cNvGrpSpPr/>
          <p:nvPr/>
        </p:nvGrpSpPr>
        <p:grpSpPr>
          <a:xfrm rot="-1800109">
            <a:off x="8224599" y="3416870"/>
            <a:ext cx="868260" cy="2037686"/>
            <a:chOff x="3286350" y="1615775"/>
            <a:chExt cx="577025" cy="1354075"/>
          </a:xfrm>
        </p:grpSpPr>
        <p:sp>
          <p:nvSpPr>
            <p:cNvPr id="445" name="Google Shape;445;p9"/>
            <p:cNvSpPr/>
            <p:nvPr/>
          </p:nvSpPr>
          <p:spPr>
            <a:xfrm>
              <a:off x="3501375" y="1872275"/>
              <a:ext cx="152400" cy="1097575"/>
            </a:xfrm>
            <a:custGeom>
              <a:avLst/>
              <a:gdLst/>
              <a:ahLst/>
              <a:cxnLst/>
              <a:rect l="l" t="t" r="r" b="b"/>
              <a:pathLst>
                <a:path w="6096" h="43903" fill="none" extrusionOk="0">
                  <a:moveTo>
                    <a:pt x="6095" y="43902"/>
                  </a:moveTo>
                  <a:cubicBezTo>
                    <a:pt x="4347" y="41783"/>
                    <a:pt x="2584" y="39586"/>
                    <a:pt x="1563" y="37034"/>
                  </a:cubicBezTo>
                  <a:cubicBezTo>
                    <a:pt x="0" y="33120"/>
                    <a:pt x="310" y="28696"/>
                    <a:pt x="1253" y="24566"/>
                  </a:cubicBezTo>
                  <a:cubicBezTo>
                    <a:pt x="2197" y="20451"/>
                    <a:pt x="3729" y="16491"/>
                    <a:pt x="4595" y="12360"/>
                  </a:cubicBezTo>
                  <a:cubicBezTo>
                    <a:pt x="5446" y="8307"/>
                    <a:pt x="5616" y="4115"/>
                    <a:pt x="5121"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598825" y="1615775"/>
              <a:ext cx="72725" cy="369450"/>
            </a:xfrm>
            <a:custGeom>
              <a:avLst/>
              <a:gdLst/>
              <a:ahLst/>
              <a:cxnLst/>
              <a:rect l="l" t="t" r="r" b="b"/>
              <a:pathLst>
                <a:path w="2909" h="14778" extrusionOk="0">
                  <a:moveTo>
                    <a:pt x="1897" y="0"/>
                  </a:moveTo>
                  <a:cubicBezTo>
                    <a:pt x="1804" y="0"/>
                    <a:pt x="1712" y="21"/>
                    <a:pt x="1625" y="66"/>
                  </a:cubicBezTo>
                  <a:cubicBezTo>
                    <a:pt x="1347" y="205"/>
                    <a:pt x="1238" y="546"/>
                    <a:pt x="1161" y="855"/>
                  </a:cubicBezTo>
                  <a:cubicBezTo>
                    <a:pt x="1" y="5388"/>
                    <a:pt x="310" y="10199"/>
                    <a:pt x="1362" y="14777"/>
                  </a:cubicBezTo>
                  <a:cubicBezTo>
                    <a:pt x="1873" y="11854"/>
                    <a:pt x="2909" y="9131"/>
                    <a:pt x="2878" y="6176"/>
                  </a:cubicBezTo>
                  <a:cubicBezTo>
                    <a:pt x="2863" y="4645"/>
                    <a:pt x="2847" y="3114"/>
                    <a:pt x="2816" y="1582"/>
                  </a:cubicBezTo>
                  <a:cubicBezTo>
                    <a:pt x="2816" y="1195"/>
                    <a:pt x="2816" y="793"/>
                    <a:pt x="2615" y="453"/>
                  </a:cubicBezTo>
                  <a:cubicBezTo>
                    <a:pt x="2475" y="196"/>
                    <a:pt x="2184" y="0"/>
                    <a:pt x="18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487450" y="1804650"/>
              <a:ext cx="136150" cy="343775"/>
            </a:xfrm>
            <a:custGeom>
              <a:avLst/>
              <a:gdLst/>
              <a:ahLst/>
              <a:cxnLst/>
              <a:rect l="l" t="t" r="r" b="b"/>
              <a:pathLst>
                <a:path w="5446" h="13751" extrusionOk="0">
                  <a:moveTo>
                    <a:pt x="509" y="0"/>
                  </a:moveTo>
                  <a:cubicBezTo>
                    <a:pt x="378" y="0"/>
                    <a:pt x="250" y="42"/>
                    <a:pt x="155" y="137"/>
                  </a:cubicBezTo>
                  <a:cubicBezTo>
                    <a:pt x="32" y="277"/>
                    <a:pt x="16" y="478"/>
                    <a:pt x="16" y="679"/>
                  </a:cubicBezTo>
                  <a:cubicBezTo>
                    <a:pt x="1" y="1963"/>
                    <a:pt x="325" y="3247"/>
                    <a:pt x="728" y="4484"/>
                  </a:cubicBezTo>
                  <a:cubicBezTo>
                    <a:pt x="1780" y="7795"/>
                    <a:pt x="3373" y="10951"/>
                    <a:pt x="5446" y="13750"/>
                  </a:cubicBezTo>
                  <a:cubicBezTo>
                    <a:pt x="4750" y="11693"/>
                    <a:pt x="3744" y="8847"/>
                    <a:pt x="3373" y="6696"/>
                  </a:cubicBezTo>
                  <a:cubicBezTo>
                    <a:pt x="3017" y="4608"/>
                    <a:pt x="2321" y="2566"/>
                    <a:pt x="1331" y="694"/>
                  </a:cubicBezTo>
                  <a:cubicBezTo>
                    <a:pt x="1207" y="478"/>
                    <a:pt x="1068" y="246"/>
                    <a:pt x="867" y="107"/>
                  </a:cubicBezTo>
                  <a:cubicBezTo>
                    <a:pt x="761" y="39"/>
                    <a:pt x="633" y="0"/>
                    <a:pt x="50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330825" y="1990725"/>
              <a:ext cx="250625" cy="322450"/>
            </a:xfrm>
            <a:custGeom>
              <a:avLst/>
              <a:gdLst/>
              <a:ahLst/>
              <a:cxnLst/>
              <a:rect l="l" t="t" r="r" b="b"/>
              <a:pathLst>
                <a:path w="10025" h="12898" extrusionOk="0">
                  <a:moveTo>
                    <a:pt x="511" y="1"/>
                  </a:moveTo>
                  <a:cubicBezTo>
                    <a:pt x="447" y="1"/>
                    <a:pt x="384" y="13"/>
                    <a:pt x="325" y="42"/>
                  </a:cubicBezTo>
                  <a:cubicBezTo>
                    <a:pt x="0" y="197"/>
                    <a:pt x="16" y="646"/>
                    <a:pt x="93" y="986"/>
                  </a:cubicBezTo>
                  <a:cubicBezTo>
                    <a:pt x="480" y="2579"/>
                    <a:pt x="1408" y="3987"/>
                    <a:pt x="2383" y="5302"/>
                  </a:cubicBezTo>
                  <a:cubicBezTo>
                    <a:pt x="4564" y="8179"/>
                    <a:pt x="7132" y="10747"/>
                    <a:pt x="10025" y="12897"/>
                  </a:cubicBezTo>
                  <a:cubicBezTo>
                    <a:pt x="8493" y="10639"/>
                    <a:pt x="7828" y="8319"/>
                    <a:pt x="6343" y="6029"/>
                  </a:cubicBezTo>
                  <a:cubicBezTo>
                    <a:pt x="4889" y="3801"/>
                    <a:pt x="3342" y="1481"/>
                    <a:pt x="1006" y="166"/>
                  </a:cubicBezTo>
                  <a:cubicBezTo>
                    <a:pt x="860" y="87"/>
                    <a:pt x="681" y="1"/>
                    <a:pt x="51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86350" y="2253025"/>
              <a:ext cx="237100" cy="251575"/>
            </a:xfrm>
            <a:custGeom>
              <a:avLst/>
              <a:gdLst/>
              <a:ahLst/>
              <a:cxnLst/>
              <a:rect l="l" t="t" r="r" b="b"/>
              <a:pathLst>
                <a:path w="9484" h="10063" extrusionOk="0">
                  <a:moveTo>
                    <a:pt x="1014" y="1"/>
                  </a:moveTo>
                  <a:cubicBezTo>
                    <a:pt x="886" y="1"/>
                    <a:pt x="759" y="26"/>
                    <a:pt x="635" y="85"/>
                  </a:cubicBezTo>
                  <a:cubicBezTo>
                    <a:pt x="263" y="240"/>
                    <a:pt x="47" y="657"/>
                    <a:pt x="31" y="1060"/>
                  </a:cubicBezTo>
                  <a:cubicBezTo>
                    <a:pt x="0" y="1462"/>
                    <a:pt x="140" y="1864"/>
                    <a:pt x="325" y="2235"/>
                  </a:cubicBezTo>
                  <a:cubicBezTo>
                    <a:pt x="805" y="3225"/>
                    <a:pt x="1547" y="4076"/>
                    <a:pt x="2305" y="4881"/>
                  </a:cubicBezTo>
                  <a:cubicBezTo>
                    <a:pt x="4347" y="7046"/>
                    <a:pt x="6668" y="9119"/>
                    <a:pt x="9483" y="10063"/>
                  </a:cubicBezTo>
                  <a:cubicBezTo>
                    <a:pt x="8168" y="8609"/>
                    <a:pt x="7859" y="7139"/>
                    <a:pt x="6714" y="5561"/>
                  </a:cubicBezTo>
                  <a:cubicBezTo>
                    <a:pt x="5430" y="3798"/>
                    <a:pt x="3976" y="2173"/>
                    <a:pt x="2367" y="704"/>
                  </a:cubicBezTo>
                  <a:cubicBezTo>
                    <a:pt x="1989" y="362"/>
                    <a:pt x="1495" y="1"/>
                    <a:pt x="101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3335475" y="2566650"/>
              <a:ext cx="192600" cy="202875"/>
            </a:xfrm>
            <a:custGeom>
              <a:avLst/>
              <a:gdLst/>
              <a:ahLst/>
              <a:cxnLst/>
              <a:rect l="l" t="t" r="r" b="b"/>
              <a:pathLst>
                <a:path w="7704" h="8115" extrusionOk="0">
                  <a:moveTo>
                    <a:pt x="496" y="0"/>
                  </a:moveTo>
                  <a:cubicBezTo>
                    <a:pt x="464" y="0"/>
                    <a:pt x="433" y="3"/>
                    <a:pt x="402" y="8"/>
                  </a:cubicBezTo>
                  <a:cubicBezTo>
                    <a:pt x="77" y="101"/>
                    <a:pt x="0" y="550"/>
                    <a:pt x="31" y="890"/>
                  </a:cubicBezTo>
                  <a:cubicBezTo>
                    <a:pt x="248" y="2746"/>
                    <a:pt x="1655" y="4231"/>
                    <a:pt x="3140" y="5376"/>
                  </a:cubicBezTo>
                  <a:cubicBezTo>
                    <a:pt x="4548" y="6474"/>
                    <a:pt x="6080" y="7387"/>
                    <a:pt x="7704" y="8114"/>
                  </a:cubicBezTo>
                  <a:cubicBezTo>
                    <a:pt x="6667" y="6892"/>
                    <a:pt x="5708" y="4634"/>
                    <a:pt x="4656" y="3427"/>
                  </a:cubicBezTo>
                  <a:cubicBezTo>
                    <a:pt x="3558" y="2159"/>
                    <a:pt x="2413" y="859"/>
                    <a:pt x="913" y="117"/>
                  </a:cubicBezTo>
                  <a:cubicBezTo>
                    <a:pt x="786" y="53"/>
                    <a:pt x="638" y="0"/>
                    <a:pt x="49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622800" y="1907150"/>
              <a:ext cx="194175" cy="235775"/>
            </a:xfrm>
            <a:custGeom>
              <a:avLst/>
              <a:gdLst/>
              <a:ahLst/>
              <a:cxnLst/>
              <a:rect l="l" t="t" r="r" b="b"/>
              <a:pathLst>
                <a:path w="7767" h="9431" extrusionOk="0">
                  <a:moveTo>
                    <a:pt x="6892" y="1"/>
                  </a:moveTo>
                  <a:cubicBezTo>
                    <a:pt x="6463" y="1"/>
                    <a:pt x="6028" y="332"/>
                    <a:pt x="5709" y="663"/>
                  </a:cubicBezTo>
                  <a:cubicBezTo>
                    <a:pt x="3296" y="3122"/>
                    <a:pt x="1625" y="6201"/>
                    <a:pt x="1" y="9233"/>
                  </a:cubicBezTo>
                  <a:cubicBezTo>
                    <a:pt x="41" y="9273"/>
                    <a:pt x="198" y="9430"/>
                    <a:pt x="229" y="9430"/>
                  </a:cubicBezTo>
                  <a:cubicBezTo>
                    <a:pt x="233" y="9430"/>
                    <a:pt x="235" y="9427"/>
                    <a:pt x="233" y="9418"/>
                  </a:cubicBezTo>
                  <a:cubicBezTo>
                    <a:pt x="202" y="9372"/>
                    <a:pt x="264" y="9326"/>
                    <a:pt x="310" y="9279"/>
                  </a:cubicBezTo>
                  <a:cubicBezTo>
                    <a:pt x="1068" y="8660"/>
                    <a:pt x="1904" y="8227"/>
                    <a:pt x="2569" y="7500"/>
                  </a:cubicBezTo>
                  <a:cubicBezTo>
                    <a:pt x="4116" y="5814"/>
                    <a:pt x="5678" y="4128"/>
                    <a:pt x="7070" y="2318"/>
                  </a:cubicBezTo>
                  <a:cubicBezTo>
                    <a:pt x="7333" y="1978"/>
                    <a:pt x="7612" y="1606"/>
                    <a:pt x="7689" y="1189"/>
                  </a:cubicBezTo>
                  <a:cubicBezTo>
                    <a:pt x="7766" y="756"/>
                    <a:pt x="7612" y="245"/>
                    <a:pt x="7225" y="75"/>
                  </a:cubicBezTo>
                  <a:cubicBezTo>
                    <a:pt x="7116" y="24"/>
                    <a:pt x="7004" y="1"/>
                    <a:pt x="689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3557825" y="2089300"/>
              <a:ext cx="305550" cy="292700"/>
            </a:xfrm>
            <a:custGeom>
              <a:avLst/>
              <a:gdLst/>
              <a:ahLst/>
              <a:cxnLst/>
              <a:rect l="l" t="t" r="r" b="b"/>
              <a:pathLst>
                <a:path w="12222" h="11708" extrusionOk="0">
                  <a:moveTo>
                    <a:pt x="11199" y="1"/>
                  </a:moveTo>
                  <a:cubicBezTo>
                    <a:pt x="10121" y="1"/>
                    <a:pt x="9179" y="778"/>
                    <a:pt x="8385" y="1529"/>
                  </a:cubicBezTo>
                  <a:cubicBezTo>
                    <a:pt x="5199" y="4577"/>
                    <a:pt x="2383" y="7995"/>
                    <a:pt x="1" y="11708"/>
                  </a:cubicBezTo>
                  <a:cubicBezTo>
                    <a:pt x="2321" y="10269"/>
                    <a:pt x="4441" y="8413"/>
                    <a:pt x="6606" y="6758"/>
                  </a:cubicBezTo>
                  <a:cubicBezTo>
                    <a:pt x="8138" y="5567"/>
                    <a:pt x="9592" y="4298"/>
                    <a:pt x="10969" y="2937"/>
                  </a:cubicBezTo>
                  <a:cubicBezTo>
                    <a:pt x="11572" y="2349"/>
                    <a:pt x="12222" y="1622"/>
                    <a:pt x="12175" y="771"/>
                  </a:cubicBezTo>
                  <a:cubicBezTo>
                    <a:pt x="12160" y="555"/>
                    <a:pt x="12098" y="338"/>
                    <a:pt x="11928" y="199"/>
                  </a:cubicBezTo>
                  <a:cubicBezTo>
                    <a:pt x="11789" y="75"/>
                    <a:pt x="11603" y="29"/>
                    <a:pt x="11433" y="13"/>
                  </a:cubicBezTo>
                  <a:cubicBezTo>
                    <a:pt x="11354" y="5"/>
                    <a:pt x="11276" y="1"/>
                    <a:pt x="1119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3519175" y="2301150"/>
              <a:ext cx="328350" cy="297825"/>
            </a:xfrm>
            <a:custGeom>
              <a:avLst/>
              <a:gdLst/>
              <a:ahLst/>
              <a:cxnLst/>
              <a:rect l="l" t="t" r="r" b="b"/>
              <a:pathLst>
                <a:path w="13134" h="11913" extrusionOk="0">
                  <a:moveTo>
                    <a:pt x="12298" y="1"/>
                  </a:moveTo>
                  <a:cubicBezTo>
                    <a:pt x="10844" y="109"/>
                    <a:pt x="9653" y="1130"/>
                    <a:pt x="8586" y="2120"/>
                  </a:cubicBezTo>
                  <a:cubicBezTo>
                    <a:pt x="5445" y="5121"/>
                    <a:pt x="2568" y="8401"/>
                    <a:pt x="0" y="11912"/>
                  </a:cubicBezTo>
                  <a:cubicBezTo>
                    <a:pt x="2212" y="10365"/>
                    <a:pt x="5043" y="9205"/>
                    <a:pt x="7131" y="7488"/>
                  </a:cubicBezTo>
                  <a:cubicBezTo>
                    <a:pt x="8802" y="6096"/>
                    <a:pt x="10395" y="4595"/>
                    <a:pt x="11865" y="2986"/>
                  </a:cubicBezTo>
                  <a:cubicBezTo>
                    <a:pt x="12437" y="2383"/>
                    <a:pt x="13010" y="1703"/>
                    <a:pt x="13103" y="883"/>
                  </a:cubicBezTo>
                  <a:cubicBezTo>
                    <a:pt x="13134" y="604"/>
                    <a:pt x="13072" y="264"/>
                    <a:pt x="12840" y="109"/>
                  </a:cubicBezTo>
                  <a:cubicBezTo>
                    <a:pt x="12685" y="1"/>
                    <a:pt x="12484" y="1"/>
                    <a:pt x="1229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3557825" y="2565775"/>
              <a:ext cx="181425" cy="290375"/>
            </a:xfrm>
            <a:custGeom>
              <a:avLst/>
              <a:gdLst/>
              <a:ahLst/>
              <a:cxnLst/>
              <a:rect l="l" t="t" r="r" b="b"/>
              <a:pathLst>
                <a:path w="7257" h="11615" extrusionOk="0">
                  <a:moveTo>
                    <a:pt x="6628" y="1"/>
                  </a:moveTo>
                  <a:cubicBezTo>
                    <a:pt x="6367" y="1"/>
                    <a:pt x="6084" y="161"/>
                    <a:pt x="5864" y="337"/>
                  </a:cubicBezTo>
                  <a:cubicBezTo>
                    <a:pt x="4595" y="1405"/>
                    <a:pt x="3729" y="2890"/>
                    <a:pt x="2971" y="4375"/>
                  </a:cubicBezTo>
                  <a:cubicBezTo>
                    <a:pt x="1795" y="6695"/>
                    <a:pt x="790" y="9124"/>
                    <a:pt x="1" y="11614"/>
                  </a:cubicBezTo>
                  <a:cubicBezTo>
                    <a:pt x="1966" y="10315"/>
                    <a:pt x="2987" y="8335"/>
                    <a:pt x="4332" y="6401"/>
                  </a:cubicBezTo>
                  <a:cubicBezTo>
                    <a:pt x="5462" y="4808"/>
                    <a:pt x="6359" y="3060"/>
                    <a:pt x="7024" y="1219"/>
                  </a:cubicBezTo>
                  <a:cubicBezTo>
                    <a:pt x="7163" y="832"/>
                    <a:pt x="7256" y="322"/>
                    <a:pt x="6931" y="90"/>
                  </a:cubicBezTo>
                  <a:cubicBezTo>
                    <a:pt x="6837" y="27"/>
                    <a:pt x="6735" y="1"/>
                    <a:pt x="662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3622800" y="1907150"/>
              <a:ext cx="182950" cy="232000"/>
            </a:xfrm>
            <a:custGeom>
              <a:avLst/>
              <a:gdLst/>
              <a:ahLst/>
              <a:cxnLst/>
              <a:rect l="l" t="t" r="r" b="b"/>
              <a:pathLst>
                <a:path w="7318" h="9280" extrusionOk="0">
                  <a:moveTo>
                    <a:pt x="6892" y="1"/>
                  </a:moveTo>
                  <a:cubicBezTo>
                    <a:pt x="6463" y="1"/>
                    <a:pt x="6028" y="332"/>
                    <a:pt x="5709" y="663"/>
                  </a:cubicBezTo>
                  <a:cubicBezTo>
                    <a:pt x="3296" y="3122"/>
                    <a:pt x="1625" y="6201"/>
                    <a:pt x="1" y="9233"/>
                  </a:cubicBezTo>
                  <a:cubicBezTo>
                    <a:pt x="16" y="9248"/>
                    <a:pt x="32" y="9264"/>
                    <a:pt x="47" y="9279"/>
                  </a:cubicBezTo>
                  <a:cubicBezTo>
                    <a:pt x="2584" y="6325"/>
                    <a:pt x="5013" y="3277"/>
                    <a:pt x="7318" y="137"/>
                  </a:cubicBezTo>
                  <a:cubicBezTo>
                    <a:pt x="7287" y="106"/>
                    <a:pt x="7256" y="90"/>
                    <a:pt x="7225" y="75"/>
                  </a:cubicBezTo>
                  <a:cubicBezTo>
                    <a:pt x="7116" y="24"/>
                    <a:pt x="7004" y="1"/>
                    <a:pt x="689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3599600" y="1615775"/>
              <a:ext cx="53400" cy="360175"/>
            </a:xfrm>
            <a:custGeom>
              <a:avLst/>
              <a:gdLst/>
              <a:ahLst/>
              <a:cxnLst/>
              <a:rect l="l" t="t" r="r" b="b"/>
              <a:pathLst>
                <a:path w="2136" h="14407" extrusionOk="0">
                  <a:moveTo>
                    <a:pt x="1865" y="0"/>
                  </a:moveTo>
                  <a:cubicBezTo>
                    <a:pt x="1772" y="0"/>
                    <a:pt x="1679" y="20"/>
                    <a:pt x="1594" y="66"/>
                  </a:cubicBezTo>
                  <a:cubicBezTo>
                    <a:pt x="1316" y="205"/>
                    <a:pt x="1207" y="546"/>
                    <a:pt x="1130" y="855"/>
                  </a:cubicBezTo>
                  <a:cubicBezTo>
                    <a:pt x="1" y="5264"/>
                    <a:pt x="279" y="9951"/>
                    <a:pt x="1238" y="14406"/>
                  </a:cubicBezTo>
                  <a:cubicBezTo>
                    <a:pt x="1130" y="9611"/>
                    <a:pt x="1579" y="4831"/>
                    <a:pt x="2135" y="51"/>
                  </a:cubicBezTo>
                  <a:cubicBezTo>
                    <a:pt x="2050" y="20"/>
                    <a:pt x="1958" y="0"/>
                    <a:pt x="186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3497500" y="1804500"/>
              <a:ext cx="122625" cy="333875"/>
            </a:xfrm>
            <a:custGeom>
              <a:avLst/>
              <a:gdLst/>
              <a:ahLst/>
              <a:cxnLst/>
              <a:rect l="l" t="t" r="r" b="b"/>
              <a:pathLst>
                <a:path w="4905" h="13355" extrusionOk="0">
                  <a:moveTo>
                    <a:pt x="77" y="0"/>
                  </a:moveTo>
                  <a:cubicBezTo>
                    <a:pt x="51" y="0"/>
                    <a:pt x="26" y="2"/>
                    <a:pt x="1" y="4"/>
                  </a:cubicBezTo>
                  <a:cubicBezTo>
                    <a:pt x="1331" y="4568"/>
                    <a:pt x="2739" y="9147"/>
                    <a:pt x="4905" y="13354"/>
                  </a:cubicBezTo>
                  <a:cubicBezTo>
                    <a:pt x="4224" y="11328"/>
                    <a:pt x="3311" y="8713"/>
                    <a:pt x="2971" y="6702"/>
                  </a:cubicBezTo>
                  <a:cubicBezTo>
                    <a:pt x="2615" y="4614"/>
                    <a:pt x="1919" y="2572"/>
                    <a:pt x="929" y="700"/>
                  </a:cubicBezTo>
                  <a:cubicBezTo>
                    <a:pt x="805" y="484"/>
                    <a:pt x="666" y="252"/>
                    <a:pt x="465" y="113"/>
                  </a:cubicBezTo>
                  <a:cubicBezTo>
                    <a:pt x="348" y="35"/>
                    <a:pt x="210"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3333925" y="1990725"/>
              <a:ext cx="247525" cy="322450"/>
            </a:xfrm>
            <a:custGeom>
              <a:avLst/>
              <a:gdLst/>
              <a:ahLst/>
              <a:cxnLst/>
              <a:rect l="l" t="t" r="r" b="b"/>
              <a:pathLst>
                <a:path w="9901" h="12898" extrusionOk="0">
                  <a:moveTo>
                    <a:pt x="387" y="1"/>
                  </a:moveTo>
                  <a:cubicBezTo>
                    <a:pt x="323" y="1"/>
                    <a:pt x="260" y="13"/>
                    <a:pt x="201" y="42"/>
                  </a:cubicBezTo>
                  <a:cubicBezTo>
                    <a:pt x="109" y="89"/>
                    <a:pt x="47" y="151"/>
                    <a:pt x="0" y="244"/>
                  </a:cubicBezTo>
                  <a:cubicBezTo>
                    <a:pt x="3032" y="4250"/>
                    <a:pt x="6064" y="8257"/>
                    <a:pt x="9096" y="12263"/>
                  </a:cubicBezTo>
                  <a:cubicBezTo>
                    <a:pt x="9359" y="12480"/>
                    <a:pt x="9622" y="12696"/>
                    <a:pt x="9901" y="12897"/>
                  </a:cubicBezTo>
                  <a:cubicBezTo>
                    <a:pt x="8369" y="10639"/>
                    <a:pt x="7704" y="8319"/>
                    <a:pt x="6219" y="6029"/>
                  </a:cubicBezTo>
                  <a:cubicBezTo>
                    <a:pt x="4765" y="3801"/>
                    <a:pt x="3218" y="1481"/>
                    <a:pt x="882" y="166"/>
                  </a:cubicBezTo>
                  <a:cubicBezTo>
                    <a:pt x="736" y="87"/>
                    <a:pt x="557" y="1"/>
                    <a:pt x="38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3294850" y="2253025"/>
              <a:ext cx="228600" cy="251575"/>
            </a:xfrm>
            <a:custGeom>
              <a:avLst/>
              <a:gdLst/>
              <a:ahLst/>
              <a:cxnLst/>
              <a:rect l="l" t="t" r="r" b="b"/>
              <a:pathLst>
                <a:path w="9144" h="10063" extrusionOk="0">
                  <a:moveTo>
                    <a:pt x="674" y="1"/>
                  </a:moveTo>
                  <a:cubicBezTo>
                    <a:pt x="546" y="1"/>
                    <a:pt x="419" y="26"/>
                    <a:pt x="295" y="85"/>
                  </a:cubicBezTo>
                  <a:cubicBezTo>
                    <a:pt x="186" y="131"/>
                    <a:pt x="94" y="193"/>
                    <a:pt x="1" y="286"/>
                  </a:cubicBezTo>
                  <a:cubicBezTo>
                    <a:pt x="2383" y="3921"/>
                    <a:pt x="5338" y="7185"/>
                    <a:pt x="8726" y="9908"/>
                  </a:cubicBezTo>
                  <a:cubicBezTo>
                    <a:pt x="8865" y="9970"/>
                    <a:pt x="9004" y="10016"/>
                    <a:pt x="9143" y="10063"/>
                  </a:cubicBezTo>
                  <a:cubicBezTo>
                    <a:pt x="7828" y="8609"/>
                    <a:pt x="7519" y="7139"/>
                    <a:pt x="6374" y="5561"/>
                  </a:cubicBezTo>
                  <a:cubicBezTo>
                    <a:pt x="5090" y="3798"/>
                    <a:pt x="3636" y="2173"/>
                    <a:pt x="2027" y="704"/>
                  </a:cubicBezTo>
                  <a:cubicBezTo>
                    <a:pt x="1649" y="362"/>
                    <a:pt x="1155" y="1"/>
                    <a:pt x="67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3339725" y="2566650"/>
              <a:ext cx="188350" cy="202875"/>
            </a:xfrm>
            <a:custGeom>
              <a:avLst/>
              <a:gdLst/>
              <a:ahLst/>
              <a:cxnLst/>
              <a:rect l="l" t="t" r="r" b="b"/>
              <a:pathLst>
                <a:path w="7534" h="8115" extrusionOk="0">
                  <a:moveTo>
                    <a:pt x="326" y="0"/>
                  </a:moveTo>
                  <a:cubicBezTo>
                    <a:pt x="294" y="0"/>
                    <a:pt x="263" y="3"/>
                    <a:pt x="232" y="8"/>
                  </a:cubicBezTo>
                  <a:cubicBezTo>
                    <a:pt x="139" y="39"/>
                    <a:pt x="62" y="101"/>
                    <a:pt x="0" y="178"/>
                  </a:cubicBezTo>
                  <a:cubicBezTo>
                    <a:pt x="1903" y="3164"/>
                    <a:pt x="4332" y="5809"/>
                    <a:pt x="7147" y="7944"/>
                  </a:cubicBezTo>
                  <a:cubicBezTo>
                    <a:pt x="7286" y="7990"/>
                    <a:pt x="7410" y="8052"/>
                    <a:pt x="7534" y="8114"/>
                  </a:cubicBezTo>
                  <a:cubicBezTo>
                    <a:pt x="6497" y="6892"/>
                    <a:pt x="5538" y="4634"/>
                    <a:pt x="4486" y="3427"/>
                  </a:cubicBezTo>
                  <a:cubicBezTo>
                    <a:pt x="3388" y="2159"/>
                    <a:pt x="2243" y="859"/>
                    <a:pt x="743" y="117"/>
                  </a:cubicBezTo>
                  <a:cubicBezTo>
                    <a:pt x="616" y="53"/>
                    <a:pt x="468" y="0"/>
                    <a:pt x="32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3562475" y="2089300"/>
              <a:ext cx="291250" cy="285750"/>
            </a:xfrm>
            <a:custGeom>
              <a:avLst/>
              <a:gdLst/>
              <a:ahLst/>
              <a:cxnLst/>
              <a:rect l="l" t="t" r="r" b="b"/>
              <a:pathLst>
                <a:path w="11650" h="11430" extrusionOk="0">
                  <a:moveTo>
                    <a:pt x="11013" y="1"/>
                  </a:moveTo>
                  <a:cubicBezTo>
                    <a:pt x="9935" y="1"/>
                    <a:pt x="8993" y="778"/>
                    <a:pt x="8199" y="1529"/>
                  </a:cubicBezTo>
                  <a:cubicBezTo>
                    <a:pt x="5090" y="4499"/>
                    <a:pt x="2336" y="7825"/>
                    <a:pt x="1" y="11430"/>
                  </a:cubicBezTo>
                  <a:cubicBezTo>
                    <a:pt x="635" y="11012"/>
                    <a:pt x="1161" y="10455"/>
                    <a:pt x="1687" y="9914"/>
                  </a:cubicBezTo>
                  <a:cubicBezTo>
                    <a:pt x="4935" y="6572"/>
                    <a:pt x="8261" y="3324"/>
                    <a:pt x="11649" y="137"/>
                  </a:cubicBezTo>
                  <a:cubicBezTo>
                    <a:pt x="11525" y="60"/>
                    <a:pt x="11386" y="29"/>
                    <a:pt x="11247" y="13"/>
                  </a:cubicBezTo>
                  <a:cubicBezTo>
                    <a:pt x="11168" y="5"/>
                    <a:pt x="11090" y="1"/>
                    <a:pt x="110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3528825" y="2301150"/>
              <a:ext cx="316775" cy="284675"/>
            </a:xfrm>
            <a:custGeom>
              <a:avLst/>
              <a:gdLst/>
              <a:ahLst/>
              <a:cxnLst/>
              <a:rect l="l" t="t" r="r" b="b"/>
              <a:pathLst>
                <a:path w="12671" h="11387" extrusionOk="0">
                  <a:moveTo>
                    <a:pt x="11912" y="1"/>
                  </a:moveTo>
                  <a:cubicBezTo>
                    <a:pt x="10458" y="109"/>
                    <a:pt x="9267" y="1130"/>
                    <a:pt x="8200" y="2120"/>
                  </a:cubicBezTo>
                  <a:cubicBezTo>
                    <a:pt x="5214" y="4967"/>
                    <a:pt x="2476" y="8076"/>
                    <a:pt x="1" y="11386"/>
                  </a:cubicBezTo>
                  <a:cubicBezTo>
                    <a:pt x="4394" y="7921"/>
                    <a:pt x="8261" y="3806"/>
                    <a:pt x="12670" y="388"/>
                  </a:cubicBezTo>
                  <a:cubicBezTo>
                    <a:pt x="12624" y="279"/>
                    <a:pt x="12562" y="171"/>
                    <a:pt x="12454" y="109"/>
                  </a:cubicBezTo>
                  <a:cubicBezTo>
                    <a:pt x="12299" y="1"/>
                    <a:pt x="12098" y="1"/>
                    <a:pt x="1191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3562875" y="2565775"/>
              <a:ext cx="170175" cy="275675"/>
            </a:xfrm>
            <a:custGeom>
              <a:avLst/>
              <a:gdLst/>
              <a:ahLst/>
              <a:cxnLst/>
              <a:rect l="l" t="t" r="r" b="b"/>
              <a:pathLst>
                <a:path w="6807" h="11027" extrusionOk="0">
                  <a:moveTo>
                    <a:pt x="6426" y="1"/>
                  </a:moveTo>
                  <a:cubicBezTo>
                    <a:pt x="6165" y="1"/>
                    <a:pt x="5882" y="161"/>
                    <a:pt x="5662" y="337"/>
                  </a:cubicBezTo>
                  <a:cubicBezTo>
                    <a:pt x="4393" y="1405"/>
                    <a:pt x="3527" y="2890"/>
                    <a:pt x="2769" y="4375"/>
                  </a:cubicBezTo>
                  <a:cubicBezTo>
                    <a:pt x="1686" y="6509"/>
                    <a:pt x="758" y="8737"/>
                    <a:pt x="0" y="11027"/>
                  </a:cubicBezTo>
                  <a:cubicBezTo>
                    <a:pt x="2135" y="7329"/>
                    <a:pt x="4409" y="3710"/>
                    <a:pt x="6807" y="167"/>
                  </a:cubicBezTo>
                  <a:cubicBezTo>
                    <a:pt x="6776" y="136"/>
                    <a:pt x="6760" y="105"/>
                    <a:pt x="6729" y="90"/>
                  </a:cubicBezTo>
                  <a:cubicBezTo>
                    <a:pt x="6635" y="27"/>
                    <a:pt x="6533" y="1"/>
                    <a:pt x="642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3606950" y="1762825"/>
              <a:ext cx="64600" cy="222400"/>
            </a:xfrm>
            <a:custGeom>
              <a:avLst/>
              <a:gdLst/>
              <a:ahLst/>
              <a:cxnLst/>
              <a:rect l="l" t="t" r="r" b="b"/>
              <a:pathLst>
                <a:path w="2584" h="8896" extrusionOk="0">
                  <a:moveTo>
                    <a:pt x="124" y="1"/>
                  </a:moveTo>
                  <a:lnTo>
                    <a:pt x="124" y="1"/>
                  </a:lnTo>
                  <a:cubicBezTo>
                    <a:pt x="1" y="2971"/>
                    <a:pt x="372" y="5987"/>
                    <a:pt x="1037" y="8895"/>
                  </a:cubicBezTo>
                  <a:cubicBezTo>
                    <a:pt x="1548" y="5972"/>
                    <a:pt x="2584" y="3249"/>
                    <a:pt x="2553" y="294"/>
                  </a:cubicBezTo>
                  <a:cubicBezTo>
                    <a:pt x="2553" y="217"/>
                    <a:pt x="2553" y="140"/>
                    <a:pt x="2553" y="62"/>
                  </a:cubicBezTo>
                  <a:cubicBezTo>
                    <a:pt x="2197" y="1114"/>
                    <a:pt x="1857" y="2151"/>
                    <a:pt x="1532" y="3203"/>
                  </a:cubicBezTo>
                  <a:cubicBezTo>
                    <a:pt x="1501" y="3214"/>
                    <a:pt x="1470" y="3219"/>
                    <a:pt x="1441" y="3219"/>
                  </a:cubicBezTo>
                  <a:cubicBezTo>
                    <a:pt x="1223" y="3219"/>
                    <a:pt x="1057" y="2939"/>
                    <a:pt x="975" y="2708"/>
                  </a:cubicBezTo>
                  <a:cubicBezTo>
                    <a:pt x="635" y="1826"/>
                    <a:pt x="356" y="913"/>
                    <a:pt x="12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526125" y="1947675"/>
              <a:ext cx="97475" cy="200750"/>
            </a:xfrm>
            <a:custGeom>
              <a:avLst/>
              <a:gdLst/>
              <a:ahLst/>
              <a:cxnLst/>
              <a:rect l="l" t="t" r="r" b="b"/>
              <a:pathLst>
                <a:path w="3899" h="8030" extrusionOk="0">
                  <a:moveTo>
                    <a:pt x="1640" y="1"/>
                  </a:moveTo>
                  <a:cubicBezTo>
                    <a:pt x="1640" y="697"/>
                    <a:pt x="1640" y="1378"/>
                    <a:pt x="1625" y="2074"/>
                  </a:cubicBezTo>
                  <a:cubicBezTo>
                    <a:pt x="1625" y="2259"/>
                    <a:pt x="1594" y="2491"/>
                    <a:pt x="1408" y="2584"/>
                  </a:cubicBezTo>
                  <a:cubicBezTo>
                    <a:pt x="913" y="2089"/>
                    <a:pt x="449" y="1563"/>
                    <a:pt x="0" y="1022"/>
                  </a:cubicBezTo>
                  <a:lnTo>
                    <a:pt x="0" y="1022"/>
                  </a:lnTo>
                  <a:cubicBezTo>
                    <a:pt x="991" y="3512"/>
                    <a:pt x="2305" y="5879"/>
                    <a:pt x="3899" y="8029"/>
                  </a:cubicBezTo>
                  <a:cubicBezTo>
                    <a:pt x="3203" y="5972"/>
                    <a:pt x="2197" y="3126"/>
                    <a:pt x="1826" y="975"/>
                  </a:cubicBezTo>
                  <a:cubicBezTo>
                    <a:pt x="1779" y="651"/>
                    <a:pt x="1702" y="326"/>
                    <a:pt x="164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3391550" y="2076475"/>
              <a:ext cx="189900" cy="236700"/>
            </a:xfrm>
            <a:custGeom>
              <a:avLst/>
              <a:gdLst/>
              <a:ahLst/>
              <a:cxnLst/>
              <a:rect l="l" t="t" r="r" b="b"/>
              <a:pathLst>
                <a:path w="7596" h="9468" extrusionOk="0">
                  <a:moveTo>
                    <a:pt x="2119" y="0"/>
                  </a:moveTo>
                  <a:lnTo>
                    <a:pt x="2119" y="0"/>
                  </a:lnTo>
                  <a:cubicBezTo>
                    <a:pt x="2553" y="1145"/>
                    <a:pt x="2986" y="2290"/>
                    <a:pt x="3419" y="3434"/>
                  </a:cubicBezTo>
                  <a:cubicBezTo>
                    <a:pt x="3512" y="3682"/>
                    <a:pt x="3558" y="4053"/>
                    <a:pt x="3311" y="4146"/>
                  </a:cubicBezTo>
                  <a:cubicBezTo>
                    <a:pt x="3276" y="4159"/>
                    <a:pt x="3240" y="4165"/>
                    <a:pt x="3206" y="4165"/>
                  </a:cubicBezTo>
                  <a:cubicBezTo>
                    <a:pt x="3118" y="4165"/>
                    <a:pt x="3032" y="4128"/>
                    <a:pt x="2955" y="4084"/>
                  </a:cubicBezTo>
                  <a:cubicBezTo>
                    <a:pt x="2274" y="3790"/>
                    <a:pt x="1686" y="3342"/>
                    <a:pt x="1098" y="2862"/>
                  </a:cubicBezTo>
                  <a:cubicBezTo>
                    <a:pt x="727" y="2568"/>
                    <a:pt x="371" y="2243"/>
                    <a:pt x="0" y="1934"/>
                  </a:cubicBezTo>
                  <a:lnTo>
                    <a:pt x="0" y="1934"/>
                  </a:lnTo>
                  <a:cubicBezTo>
                    <a:pt x="2166" y="4780"/>
                    <a:pt x="4718" y="7317"/>
                    <a:pt x="7596" y="9467"/>
                  </a:cubicBezTo>
                  <a:cubicBezTo>
                    <a:pt x="6064" y="7209"/>
                    <a:pt x="5399" y="4889"/>
                    <a:pt x="3914" y="2599"/>
                  </a:cubicBezTo>
                  <a:cubicBezTo>
                    <a:pt x="3342" y="1717"/>
                    <a:pt x="2754" y="836"/>
                    <a:pt x="211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3330050" y="2333250"/>
              <a:ext cx="193400" cy="171350"/>
            </a:xfrm>
            <a:custGeom>
              <a:avLst/>
              <a:gdLst/>
              <a:ahLst/>
              <a:cxnLst/>
              <a:rect l="l" t="t" r="r" b="b"/>
              <a:pathLst>
                <a:path w="7736" h="6854" extrusionOk="0">
                  <a:moveTo>
                    <a:pt x="3079" y="1"/>
                  </a:moveTo>
                  <a:lnTo>
                    <a:pt x="3079" y="1"/>
                  </a:lnTo>
                  <a:cubicBezTo>
                    <a:pt x="3589" y="1006"/>
                    <a:pt x="4069" y="2027"/>
                    <a:pt x="4533" y="3048"/>
                  </a:cubicBezTo>
                  <a:cubicBezTo>
                    <a:pt x="4422" y="3117"/>
                    <a:pt x="4301" y="3144"/>
                    <a:pt x="4176" y="3144"/>
                  </a:cubicBezTo>
                  <a:cubicBezTo>
                    <a:pt x="3933" y="3144"/>
                    <a:pt x="3675" y="3042"/>
                    <a:pt x="3450" y="2940"/>
                  </a:cubicBezTo>
                  <a:cubicBezTo>
                    <a:pt x="2259" y="2383"/>
                    <a:pt x="1114" y="1749"/>
                    <a:pt x="1" y="1053"/>
                  </a:cubicBezTo>
                  <a:lnTo>
                    <a:pt x="1" y="1053"/>
                  </a:lnTo>
                  <a:cubicBezTo>
                    <a:pt x="186" y="1269"/>
                    <a:pt x="372" y="1470"/>
                    <a:pt x="557" y="1672"/>
                  </a:cubicBezTo>
                  <a:cubicBezTo>
                    <a:pt x="2615" y="3837"/>
                    <a:pt x="4920" y="5910"/>
                    <a:pt x="7735" y="6854"/>
                  </a:cubicBezTo>
                  <a:cubicBezTo>
                    <a:pt x="6420" y="5400"/>
                    <a:pt x="6111" y="3930"/>
                    <a:pt x="4966" y="2352"/>
                  </a:cubicBezTo>
                  <a:cubicBezTo>
                    <a:pt x="4363" y="1532"/>
                    <a:pt x="3744" y="759"/>
                    <a:pt x="307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378775" y="2598550"/>
              <a:ext cx="149300" cy="170975"/>
            </a:xfrm>
            <a:custGeom>
              <a:avLst/>
              <a:gdLst/>
              <a:ahLst/>
              <a:cxnLst/>
              <a:rect l="l" t="t" r="r" b="b"/>
              <a:pathLst>
                <a:path w="5972" h="6839" extrusionOk="0">
                  <a:moveTo>
                    <a:pt x="867" y="1"/>
                  </a:moveTo>
                  <a:lnTo>
                    <a:pt x="867" y="1"/>
                  </a:lnTo>
                  <a:cubicBezTo>
                    <a:pt x="1517" y="1006"/>
                    <a:pt x="2182" y="2012"/>
                    <a:pt x="2832" y="3017"/>
                  </a:cubicBezTo>
                  <a:cubicBezTo>
                    <a:pt x="3079" y="3389"/>
                    <a:pt x="3327" y="3775"/>
                    <a:pt x="3388" y="4208"/>
                  </a:cubicBezTo>
                  <a:cubicBezTo>
                    <a:pt x="2213" y="3884"/>
                    <a:pt x="1084" y="3420"/>
                    <a:pt x="1" y="2847"/>
                  </a:cubicBezTo>
                  <a:lnTo>
                    <a:pt x="1" y="2847"/>
                  </a:lnTo>
                  <a:cubicBezTo>
                    <a:pt x="434" y="3311"/>
                    <a:pt x="913" y="3729"/>
                    <a:pt x="1408" y="4100"/>
                  </a:cubicBezTo>
                  <a:cubicBezTo>
                    <a:pt x="2816" y="5198"/>
                    <a:pt x="4348" y="6111"/>
                    <a:pt x="5972" y="6838"/>
                  </a:cubicBezTo>
                  <a:cubicBezTo>
                    <a:pt x="4935" y="5616"/>
                    <a:pt x="3976" y="3358"/>
                    <a:pt x="2924" y="2151"/>
                  </a:cubicBezTo>
                  <a:cubicBezTo>
                    <a:pt x="2275" y="1408"/>
                    <a:pt x="1609" y="651"/>
                    <a:pt x="86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622800" y="1994475"/>
              <a:ext cx="153175" cy="148450"/>
            </a:xfrm>
            <a:custGeom>
              <a:avLst/>
              <a:gdLst/>
              <a:ahLst/>
              <a:cxnLst/>
              <a:rect l="l" t="t" r="r" b="b"/>
              <a:pathLst>
                <a:path w="6127" h="5938" extrusionOk="0">
                  <a:moveTo>
                    <a:pt x="6127" y="1"/>
                  </a:moveTo>
                  <a:lnTo>
                    <a:pt x="6127" y="1"/>
                  </a:lnTo>
                  <a:cubicBezTo>
                    <a:pt x="4858" y="1114"/>
                    <a:pt x="3559" y="2228"/>
                    <a:pt x="2244" y="3280"/>
                  </a:cubicBezTo>
                  <a:cubicBezTo>
                    <a:pt x="2105" y="3218"/>
                    <a:pt x="2105" y="3017"/>
                    <a:pt x="2120" y="2863"/>
                  </a:cubicBezTo>
                  <a:cubicBezTo>
                    <a:pt x="2167" y="2445"/>
                    <a:pt x="2244" y="2043"/>
                    <a:pt x="2306" y="1640"/>
                  </a:cubicBezTo>
                  <a:lnTo>
                    <a:pt x="2306" y="1640"/>
                  </a:lnTo>
                  <a:cubicBezTo>
                    <a:pt x="1486" y="2971"/>
                    <a:pt x="743" y="4363"/>
                    <a:pt x="1" y="5740"/>
                  </a:cubicBezTo>
                  <a:cubicBezTo>
                    <a:pt x="41" y="5780"/>
                    <a:pt x="198" y="5937"/>
                    <a:pt x="229" y="5937"/>
                  </a:cubicBezTo>
                  <a:cubicBezTo>
                    <a:pt x="233" y="5937"/>
                    <a:pt x="235" y="5934"/>
                    <a:pt x="233" y="5925"/>
                  </a:cubicBezTo>
                  <a:cubicBezTo>
                    <a:pt x="202" y="5879"/>
                    <a:pt x="264" y="5833"/>
                    <a:pt x="310" y="5786"/>
                  </a:cubicBezTo>
                  <a:cubicBezTo>
                    <a:pt x="1068" y="5167"/>
                    <a:pt x="1904" y="4734"/>
                    <a:pt x="2569" y="4007"/>
                  </a:cubicBezTo>
                  <a:cubicBezTo>
                    <a:pt x="3791" y="2692"/>
                    <a:pt x="4997" y="1377"/>
                    <a:pt x="612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3557825" y="2218400"/>
              <a:ext cx="195325" cy="163600"/>
            </a:xfrm>
            <a:custGeom>
              <a:avLst/>
              <a:gdLst/>
              <a:ahLst/>
              <a:cxnLst/>
              <a:rect l="l" t="t" r="r" b="b"/>
              <a:pathLst>
                <a:path w="7813" h="6544" extrusionOk="0">
                  <a:moveTo>
                    <a:pt x="4905" y="0"/>
                  </a:moveTo>
                  <a:cubicBezTo>
                    <a:pt x="3110" y="2058"/>
                    <a:pt x="1471" y="4255"/>
                    <a:pt x="1" y="6544"/>
                  </a:cubicBezTo>
                  <a:cubicBezTo>
                    <a:pt x="2321" y="5105"/>
                    <a:pt x="4441" y="3249"/>
                    <a:pt x="6606" y="1594"/>
                  </a:cubicBezTo>
                  <a:cubicBezTo>
                    <a:pt x="7009" y="1269"/>
                    <a:pt x="7411" y="944"/>
                    <a:pt x="7813" y="619"/>
                  </a:cubicBezTo>
                  <a:lnTo>
                    <a:pt x="7813" y="619"/>
                  </a:lnTo>
                  <a:cubicBezTo>
                    <a:pt x="6483" y="1408"/>
                    <a:pt x="5106" y="2104"/>
                    <a:pt x="3683" y="2708"/>
                  </a:cubicBezTo>
                  <a:cubicBezTo>
                    <a:pt x="4038" y="1779"/>
                    <a:pt x="4456" y="882"/>
                    <a:pt x="490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3519175" y="2455075"/>
              <a:ext cx="203425" cy="143900"/>
            </a:xfrm>
            <a:custGeom>
              <a:avLst/>
              <a:gdLst/>
              <a:ahLst/>
              <a:cxnLst/>
              <a:rect l="l" t="t" r="r" b="b"/>
              <a:pathLst>
                <a:path w="8137" h="5756" extrusionOk="0">
                  <a:moveTo>
                    <a:pt x="4672" y="1"/>
                  </a:moveTo>
                  <a:cubicBezTo>
                    <a:pt x="3017" y="1842"/>
                    <a:pt x="1454" y="3760"/>
                    <a:pt x="0" y="5755"/>
                  </a:cubicBezTo>
                  <a:cubicBezTo>
                    <a:pt x="2212" y="4208"/>
                    <a:pt x="5043" y="3048"/>
                    <a:pt x="7131" y="1331"/>
                  </a:cubicBezTo>
                  <a:cubicBezTo>
                    <a:pt x="7472" y="1037"/>
                    <a:pt x="7797" y="759"/>
                    <a:pt x="8137" y="465"/>
                  </a:cubicBezTo>
                  <a:lnTo>
                    <a:pt x="8137" y="465"/>
                  </a:lnTo>
                  <a:cubicBezTo>
                    <a:pt x="7023" y="929"/>
                    <a:pt x="5878" y="1377"/>
                    <a:pt x="4734" y="1780"/>
                  </a:cubicBezTo>
                  <a:cubicBezTo>
                    <a:pt x="4639" y="1814"/>
                    <a:pt x="4526" y="1848"/>
                    <a:pt x="4422" y="1848"/>
                  </a:cubicBezTo>
                  <a:cubicBezTo>
                    <a:pt x="4339" y="1848"/>
                    <a:pt x="4263" y="1826"/>
                    <a:pt x="4208" y="1764"/>
                  </a:cubicBezTo>
                  <a:cubicBezTo>
                    <a:pt x="4099" y="1640"/>
                    <a:pt x="4146" y="1439"/>
                    <a:pt x="4192" y="1285"/>
                  </a:cubicBezTo>
                  <a:cubicBezTo>
                    <a:pt x="4331" y="851"/>
                    <a:pt x="4502" y="418"/>
                    <a:pt x="46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3557825" y="2687125"/>
              <a:ext cx="107150" cy="169025"/>
            </a:xfrm>
            <a:custGeom>
              <a:avLst/>
              <a:gdLst/>
              <a:ahLst/>
              <a:cxnLst/>
              <a:rect l="l" t="t" r="r" b="b"/>
              <a:pathLst>
                <a:path w="4286" h="6761" extrusionOk="0">
                  <a:moveTo>
                    <a:pt x="2739" y="0"/>
                  </a:moveTo>
                  <a:lnTo>
                    <a:pt x="2739" y="0"/>
                  </a:lnTo>
                  <a:cubicBezTo>
                    <a:pt x="1656" y="2181"/>
                    <a:pt x="744" y="4440"/>
                    <a:pt x="1" y="6760"/>
                  </a:cubicBezTo>
                  <a:cubicBezTo>
                    <a:pt x="1950" y="5492"/>
                    <a:pt x="2956" y="3543"/>
                    <a:pt x="4286" y="1625"/>
                  </a:cubicBezTo>
                  <a:lnTo>
                    <a:pt x="4286" y="1625"/>
                  </a:lnTo>
                  <a:cubicBezTo>
                    <a:pt x="3590" y="2197"/>
                    <a:pt x="2894" y="2754"/>
                    <a:pt x="2167" y="3280"/>
                  </a:cubicBezTo>
                  <a:cubicBezTo>
                    <a:pt x="1904" y="3156"/>
                    <a:pt x="1950" y="2769"/>
                    <a:pt x="2027" y="2491"/>
                  </a:cubicBezTo>
                  <a:cubicBezTo>
                    <a:pt x="2260" y="1671"/>
                    <a:pt x="2492" y="836"/>
                    <a:pt x="273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9"/>
          <p:cNvGrpSpPr/>
          <p:nvPr/>
        </p:nvGrpSpPr>
        <p:grpSpPr>
          <a:xfrm rot="-2700139">
            <a:off x="8745134" y="3217007"/>
            <a:ext cx="446613" cy="572558"/>
            <a:chOff x="3905125" y="2252100"/>
            <a:chExt cx="254875" cy="326750"/>
          </a:xfrm>
        </p:grpSpPr>
        <p:sp>
          <p:nvSpPr>
            <p:cNvPr id="474" name="Google Shape;474;p9"/>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9"/>
          <p:cNvGrpSpPr/>
          <p:nvPr/>
        </p:nvGrpSpPr>
        <p:grpSpPr>
          <a:xfrm>
            <a:off x="212141" y="3414334"/>
            <a:ext cx="806335" cy="1892184"/>
            <a:chOff x="3286350" y="1615775"/>
            <a:chExt cx="577025" cy="1354075"/>
          </a:xfrm>
        </p:grpSpPr>
        <p:sp>
          <p:nvSpPr>
            <p:cNvPr id="490" name="Google Shape;490;p9"/>
            <p:cNvSpPr/>
            <p:nvPr/>
          </p:nvSpPr>
          <p:spPr>
            <a:xfrm>
              <a:off x="3501375" y="1872275"/>
              <a:ext cx="152400" cy="1097575"/>
            </a:xfrm>
            <a:custGeom>
              <a:avLst/>
              <a:gdLst/>
              <a:ahLst/>
              <a:cxnLst/>
              <a:rect l="l" t="t" r="r" b="b"/>
              <a:pathLst>
                <a:path w="6096" h="43903" fill="none" extrusionOk="0">
                  <a:moveTo>
                    <a:pt x="6095" y="43902"/>
                  </a:moveTo>
                  <a:cubicBezTo>
                    <a:pt x="4347" y="41783"/>
                    <a:pt x="2584" y="39586"/>
                    <a:pt x="1563" y="37034"/>
                  </a:cubicBezTo>
                  <a:cubicBezTo>
                    <a:pt x="0" y="33120"/>
                    <a:pt x="310" y="28696"/>
                    <a:pt x="1253" y="24566"/>
                  </a:cubicBezTo>
                  <a:cubicBezTo>
                    <a:pt x="2197" y="20451"/>
                    <a:pt x="3729" y="16491"/>
                    <a:pt x="4595" y="12360"/>
                  </a:cubicBezTo>
                  <a:cubicBezTo>
                    <a:pt x="5446" y="8307"/>
                    <a:pt x="5616" y="4115"/>
                    <a:pt x="5121"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598825" y="1615775"/>
              <a:ext cx="72725" cy="369450"/>
            </a:xfrm>
            <a:custGeom>
              <a:avLst/>
              <a:gdLst/>
              <a:ahLst/>
              <a:cxnLst/>
              <a:rect l="l" t="t" r="r" b="b"/>
              <a:pathLst>
                <a:path w="2909" h="14778" extrusionOk="0">
                  <a:moveTo>
                    <a:pt x="1897" y="0"/>
                  </a:moveTo>
                  <a:cubicBezTo>
                    <a:pt x="1804" y="0"/>
                    <a:pt x="1712" y="21"/>
                    <a:pt x="1625" y="66"/>
                  </a:cubicBezTo>
                  <a:cubicBezTo>
                    <a:pt x="1347" y="205"/>
                    <a:pt x="1238" y="546"/>
                    <a:pt x="1161" y="855"/>
                  </a:cubicBezTo>
                  <a:cubicBezTo>
                    <a:pt x="1" y="5388"/>
                    <a:pt x="310" y="10199"/>
                    <a:pt x="1362" y="14777"/>
                  </a:cubicBezTo>
                  <a:cubicBezTo>
                    <a:pt x="1873" y="11854"/>
                    <a:pt x="2909" y="9131"/>
                    <a:pt x="2878" y="6176"/>
                  </a:cubicBezTo>
                  <a:cubicBezTo>
                    <a:pt x="2863" y="4645"/>
                    <a:pt x="2847" y="3114"/>
                    <a:pt x="2816" y="1582"/>
                  </a:cubicBezTo>
                  <a:cubicBezTo>
                    <a:pt x="2816" y="1195"/>
                    <a:pt x="2816" y="793"/>
                    <a:pt x="2615" y="453"/>
                  </a:cubicBezTo>
                  <a:cubicBezTo>
                    <a:pt x="2475" y="196"/>
                    <a:pt x="2184" y="0"/>
                    <a:pt x="189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487450" y="1804650"/>
              <a:ext cx="136150" cy="343775"/>
            </a:xfrm>
            <a:custGeom>
              <a:avLst/>
              <a:gdLst/>
              <a:ahLst/>
              <a:cxnLst/>
              <a:rect l="l" t="t" r="r" b="b"/>
              <a:pathLst>
                <a:path w="5446" h="13751" extrusionOk="0">
                  <a:moveTo>
                    <a:pt x="509" y="0"/>
                  </a:moveTo>
                  <a:cubicBezTo>
                    <a:pt x="378" y="0"/>
                    <a:pt x="250" y="42"/>
                    <a:pt x="155" y="137"/>
                  </a:cubicBezTo>
                  <a:cubicBezTo>
                    <a:pt x="32" y="277"/>
                    <a:pt x="16" y="478"/>
                    <a:pt x="16" y="679"/>
                  </a:cubicBezTo>
                  <a:cubicBezTo>
                    <a:pt x="1" y="1963"/>
                    <a:pt x="325" y="3247"/>
                    <a:pt x="728" y="4484"/>
                  </a:cubicBezTo>
                  <a:cubicBezTo>
                    <a:pt x="1780" y="7795"/>
                    <a:pt x="3373" y="10951"/>
                    <a:pt x="5446" y="13750"/>
                  </a:cubicBezTo>
                  <a:cubicBezTo>
                    <a:pt x="4750" y="11693"/>
                    <a:pt x="3744" y="8847"/>
                    <a:pt x="3373" y="6696"/>
                  </a:cubicBezTo>
                  <a:cubicBezTo>
                    <a:pt x="3017" y="4608"/>
                    <a:pt x="2321" y="2566"/>
                    <a:pt x="1331" y="694"/>
                  </a:cubicBezTo>
                  <a:cubicBezTo>
                    <a:pt x="1207" y="478"/>
                    <a:pt x="1068" y="246"/>
                    <a:pt x="867" y="107"/>
                  </a:cubicBezTo>
                  <a:cubicBezTo>
                    <a:pt x="761" y="39"/>
                    <a:pt x="633" y="0"/>
                    <a:pt x="50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3330825" y="1990725"/>
              <a:ext cx="250625" cy="322450"/>
            </a:xfrm>
            <a:custGeom>
              <a:avLst/>
              <a:gdLst/>
              <a:ahLst/>
              <a:cxnLst/>
              <a:rect l="l" t="t" r="r" b="b"/>
              <a:pathLst>
                <a:path w="10025" h="12898" extrusionOk="0">
                  <a:moveTo>
                    <a:pt x="511" y="1"/>
                  </a:moveTo>
                  <a:cubicBezTo>
                    <a:pt x="447" y="1"/>
                    <a:pt x="384" y="13"/>
                    <a:pt x="325" y="42"/>
                  </a:cubicBezTo>
                  <a:cubicBezTo>
                    <a:pt x="0" y="197"/>
                    <a:pt x="16" y="646"/>
                    <a:pt x="93" y="986"/>
                  </a:cubicBezTo>
                  <a:cubicBezTo>
                    <a:pt x="480" y="2579"/>
                    <a:pt x="1408" y="3987"/>
                    <a:pt x="2383" y="5302"/>
                  </a:cubicBezTo>
                  <a:cubicBezTo>
                    <a:pt x="4564" y="8179"/>
                    <a:pt x="7132" y="10747"/>
                    <a:pt x="10025" y="12897"/>
                  </a:cubicBezTo>
                  <a:cubicBezTo>
                    <a:pt x="8493" y="10639"/>
                    <a:pt x="7828" y="8319"/>
                    <a:pt x="6343" y="6029"/>
                  </a:cubicBezTo>
                  <a:cubicBezTo>
                    <a:pt x="4889" y="3801"/>
                    <a:pt x="3342" y="1481"/>
                    <a:pt x="1006" y="166"/>
                  </a:cubicBezTo>
                  <a:cubicBezTo>
                    <a:pt x="860" y="87"/>
                    <a:pt x="681" y="1"/>
                    <a:pt x="51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3286350" y="2253025"/>
              <a:ext cx="237100" cy="251575"/>
            </a:xfrm>
            <a:custGeom>
              <a:avLst/>
              <a:gdLst/>
              <a:ahLst/>
              <a:cxnLst/>
              <a:rect l="l" t="t" r="r" b="b"/>
              <a:pathLst>
                <a:path w="9484" h="10063" extrusionOk="0">
                  <a:moveTo>
                    <a:pt x="1014" y="1"/>
                  </a:moveTo>
                  <a:cubicBezTo>
                    <a:pt x="886" y="1"/>
                    <a:pt x="759" y="26"/>
                    <a:pt x="635" y="85"/>
                  </a:cubicBezTo>
                  <a:cubicBezTo>
                    <a:pt x="263" y="240"/>
                    <a:pt x="47" y="657"/>
                    <a:pt x="31" y="1060"/>
                  </a:cubicBezTo>
                  <a:cubicBezTo>
                    <a:pt x="0" y="1462"/>
                    <a:pt x="140" y="1864"/>
                    <a:pt x="325" y="2235"/>
                  </a:cubicBezTo>
                  <a:cubicBezTo>
                    <a:pt x="805" y="3225"/>
                    <a:pt x="1547" y="4076"/>
                    <a:pt x="2305" y="4881"/>
                  </a:cubicBezTo>
                  <a:cubicBezTo>
                    <a:pt x="4347" y="7046"/>
                    <a:pt x="6668" y="9119"/>
                    <a:pt x="9483" y="10063"/>
                  </a:cubicBezTo>
                  <a:cubicBezTo>
                    <a:pt x="8168" y="8609"/>
                    <a:pt x="7859" y="7139"/>
                    <a:pt x="6714" y="5561"/>
                  </a:cubicBezTo>
                  <a:cubicBezTo>
                    <a:pt x="5430" y="3798"/>
                    <a:pt x="3976" y="2173"/>
                    <a:pt x="2367" y="704"/>
                  </a:cubicBezTo>
                  <a:cubicBezTo>
                    <a:pt x="1989" y="362"/>
                    <a:pt x="1495" y="1"/>
                    <a:pt x="101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3335475" y="2566650"/>
              <a:ext cx="192600" cy="202875"/>
            </a:xfrm>
            <a:custGeom>
              <a:avLst/>
              <a:gdLst/>
              <a:ahLst/>
              <a:cxnLst/>
              <a:rect l="l" t="t" r="r" b="b"/>
              <a:pathLst>
                <a:path w="7704" h="8115" extrusionOk="0">
                  <a:moveTo>
                    <a:pt x="496" y="0"/>
                  </a:moveTo>
                  <a:cubicBezTo>
                    <a:pt x="464" y="0"/>
                    <a:pt x="433" y="3"/>
                    <a:pt x="402" y="8"/>
                  </a:cubicBezTo>
                  <a:cubicBezTo>
                    <a:pt x="77" y="101"/>
                    <a:pt x="0" y="550"/>
                    <a:pt x="31" y="890"/>
                  </a:cubicBezTo>
                  <a:cubicBezTo>
                    <a:pt x="248" y="2746"/>
                    <a:pt x="1655" y="4231"/>
                    <a:pt x="3140" y="5376"/>
                  </a:cubicBezTo>
                  <a:cubicBezTo>
                    <a:pt x="4548" y="6474"/>
                    <a:pt x="6080" y="7387"/>
                    <a:pt x="7704" y="8114"/>
                  </a:cubicBezTo>
                  <a:cubicBezTo>
                    <a:pt x="6667" y="6892"/>
                    <a:pt x="5708" y="4634"/>
                    <a:pt x="4656" y="3427"/>
                  </a:cubicBezTo>
                  <a:cubicBezTo>
                    <a:pt x="3558" y="2159"/>
                    <a:pt x="2413" y="859"/>
                    <a:pt x="913" y="117"/>
                  </a:cubicBezTo>
                  <a:cubicBezTo>
                    <a:pt x="786" y="53"/>
                    <a:pt x="638" y="0"/>
                    <a:pt x="49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622800" y="1907150"/>
              <a:ext cx="194175" cy="235775"/>
            </a:xfrm>
            <a:custGeom>
              <a:avLst/>
              <a:gdLst/>
              <a:ahLst/>
              <a:cxnLst/>
              <a:rect l="l" t="t" r="r" b="b"/>
              <a:pathLst>
                <a:path w="7767" h="9431" extrusionOk="0">
                  <a:moveTo>
                    <a:pt x="6892" y="1"/>
                  </a:moveTo>
                  <a:cubicBezTo>
                    <a:pt x="6463" y="1"/>
                    <a:pt x="6028" y="332"/>
                    <a:pt x="5709" y="663"/>
                  </a:cubicBezTo>
                  <a:cubicBezTo>
                    <a:pt x="3296" y="3122"/>
                    <a:pt x="1625" y="6201"/>
                    <a:pt x="1" y="9233"/>
                  </a:cubicBezTo>
                  <a:cubicBezTo>
                    <a:pt x="41" y="9273"/>
                    <a:pt x="198" y="9430"/>
                    <a:pt x="229" y="9430"/>
                  </a:cubicBezTo>
                  <a:cubicBezTo>
                    <a:pt x="233" y="9430"/>
                    <a:pt x="235" y="9427"/>
                    <a:pt x="233" y="9418"/>
                  </a:cubicBezTo>
                  <a:cubicBezTo>
                    <a:pt x="202" y="9372"/>
                    <a:pt x="264" y="9326"/>
                    <a:pt x="310" y="9279"/>
                  </a:cubicBezTo>
                  <a:cubicBezTo>
                    <a:pt x="1068" y="8660"/>
                    <a:pt x="1904" y="8227"/>
                    <a:pt x="2569" y="7500"/>
                  </a:cubicBezTo>
                  <a:cubicBezTo>
                    <a:pt x="4116" y="5814"/>
                    <a:pt x="5678" y="4128"/>
                    <a:pt x="7070" y="2318"/>
                  </a:cubicBezTo>
                  <a:cubicBezTo>
                    <a:pt x="7333" y="1978"/>
                    <a:pt x="7612" y="1606"/>
                    <a:pt x="7689" y="1189"/>
                  </a:cubicBezTo>
                  <a:cubicBezTo>
                    <a:pt x="7766" y="756"/>
                    <a:pt x="7612" y="245"/>
                    <a:pt x="7225" y="75"/>
                  </a:cubicBezTo>
                  <a:cubicBezTo>
                    <a:pt x="7116" y="24"/>
                    <a:pt x="7004" y="1"/>
                    <a:pt x="689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557825" y="2089300"/>
              <a:ext cx="305550" cy="292700"/>
            </a:xfrm>
            <a:custGeom>
              <a:avLst/>
              <a:gdLst/>
              <a:ahLst/>
              <a:cxnLst/>
              <a:rect l="l" t="t" r="r" b="b"/>
              <a:pathLst>
                <a:path w="12222" h="11708" extrusionOk="0">
                  <a:moveTo>
                    <a:pt x="11199" y="1"/>
                  </a:moveTo>
                  <a:cubicBezTo>
                    <a:pt x="10121" y="1"/>
                    <a:pt x="9179" y="778"/>
                    <a:pt x="8385" y="1529"/>
                  </a:cubicBezTo>
                  <a:cubicBezTo>
                    <a:pt x="5199" y="4577"/>
                    <a:pt x="2383" y="7995"/>
                    <a:pt x="1" y="11708"/>
                  </a:cubicBezTo>
                  <a:cubicBezTo>
                    <a:pt x="2321" y="10269"/>
                    <a:pt x="4441" y="8413"/>
                    <a:pt x="6606" y="6758"/>
                  </a:cubicBezTo>
                  <a:cubicBezTo>
                    <a:pt x="8138" y="5567"/>
                    <a:pt x="9592" y="4298"/>
                    <a:pt x="10969" y="2937"/>
                  </a:cubicBezTo>
                  <a:cubicBezTo>
                    <a:pt x="11572" y="2349"/>
                    <a:pt x="12222" y="1622"/>
                    <a:pt x="12175" y="771"/>
                  </a:cubicBezTo>
                  <a:cubicBezTo>
                    <a:pt x="12160" y="555"/>
                    <a:pt x="12098" y="338"/>
                    <a:pt x="11928" y="199"/>
                  </a:cubicBezTo>
                  <a:cubicBezTo>
                    <a:pt x="11789" y="75"/>
                    <a:pt x="11603" y="29"/>
                    <a:pt x="11433" y="13"/>
                  </a:cubicBezTo>
                  <a:cubicBezTo>
                    <a:pt x="11354" y="5"/>
                    <a:pt x="11276" y="1"/>
                    <a:pt x="1119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519175" y="2301150"/>
              <a:ext cx="328350" cy="297825"/>
            </a:xfrm>
            <a:custGeom>
              <a:avLst/>
              <a:gdLst/>
              <a:ahLst/>
              <a:cxnLst/>
              <a:rect l="l" t="t" r="r" b="b"/>
              <a:pathLst>
                <a:path w="13134" h="11913" extrusionOk="0">
                  <a:moveTo>
                    <a:pt x="12298" y="1"/>
                  </a:moveTo>
                  <a:cubicBezTo>
                    <a:pt x="10844" y="109"/>
                    <a:pt x="9653" y="1130"/>
                    <a:pt x="8586" y="2120"/>
                  </a:cubicBezTo>
                  <a:cubicBezTo>
                    <a:pt x="5445" y="5121"/>
                    <a:pt x="2568" y="8401"/>
                    <a:pt x="0" y="11912"/>
                  </a:cubicBezTo>
                  <a:cubicBezTo>
                    <a:pt x="2212" y="10365"/>
                    <a:pt x="5043" y="9205"/>
                    <a:pt x="7131" y="7488"/>
                  </a:cubicBezTo>
                  <a:cubicBezTo>
                    <a:pt x="8802" y="6096"/>
                    <a:pt x="10395" y="4595"/>
                    <a:pt x="11865" y="2986"/>
                  </a:cubicBezTo>
                  <a:cubicBezTo>
                    <a:pt x="12437" y="2383"/>
                    <a:pt x="13010" y="1703"/>
                    <a:pt x="13103" y="883"/>
                  </a:cubicBezTo>
                  <a:cubicBezTo>
                    <a:pt x="13134" y="604"/>
                    <a:pt x="13072" y="264"/>
                    <a:pt x="12840" y="109"/>
                  </a:cubicBezTo>
                  <a:cubicBezTo>
                    <a:pt x="12685" y="1"/>
                    <a:pt x="12484" y="1"/>
                    <a:pt x="1229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557825" y="2565775"/>
              <a:ext cx="181425" cy="290375"/>
            </a:xfrm>
            <a:custGeom>
              <a:avLst/>
              <a:gdLst/>
              <a:ahLst/>
              <a:cxnLst/>
              <a:rect l="l" t="t" r="r" b="b"/>
              <a:pathLst>
                <a:path w="7257" h="11615" extrusionOk="0">
                  <a:moveTo>
                    <a:pt x="6628" y="1"/>
                  </a:moveTo>
                  <a:cubicBezTo>
                    <a:pt x="6367" y="1"/>
                    <a:pt x="6084" y="161"/>
                    <a:pt x="5864" y="337"/>
                  </a:cubicBezTo>
                  <a:cubicBezTo>
                    <a:pt x="4595" y="1405"/>
                    <a:pt x="3729" y="2890"/>
                    <a:pt x="2971" y="4375"/>
                  </a:cubicBezTo>
                  <a:cubicBezTo>
                    <a:pt x="1795" y="6695"/>
                    <a:pt x="790" y="9124"/>
                    <a:pt x="1" y="11614"/>
                  </a:cubicBezTo>
                  <a:cubicBezTo>
                    <a:pt x="1966" y="10315"/>
                    <a:pt x="2987" y="8335"/>
                    <a:pt x="4332" y="6401"/>
                  </a:cubicBezTo>
                  <a:cubicBezTo>
                    <a:pt x="5462" y="4808"/>
                    <a:pt x="6359" y="3060"/>
                    <a:pt x="7024" y="1219"/>
                  </a:cubicBezTo>
                  <a:cubicBezTo>
                    <a:pt x="7163" y="832"/>
                    <a:pt x="7256" y="322"/>
                    <a:pt x="6931" y="90"/>
                  </a:cubicBezTo>
                  <a:cubicBezTo>
                    <a:pt x="6837" y="27"/>
                    <a:pt x="6735" y="1"/>
                    <a:pt x="662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3622800" y="1907150"/>
              <a:ext cx="182950" cy="232000"/>
            </a:xfrm>
            <a:custGeom>
              <a:avLst/>
              <a:gdLst/>
              <a:ahLst/>
              <a:cxnLst/>
              <a:rect l="l" t="t" r="r" b="b"/>
              <a:pathLst>
                <a:path w="7318" h="9280" extrusionOk="0">
                  <a:moveTo>
                    <a:pt x="6892" y="1"/>
                  </a:moveTo>
                  <a:cubicBezTo>
                    <a:pt x="6463" y="1"/>
                    <a:pt x="6028" y="332"/>
                    <a:pt x="5709" y="663"/>
                  </a:cubicBezTo>
                  <a:cubicBezTo>
                    <a:pt x="3296" y="3122"/>
                    <a:pt x="1625" y="6201"/>
                    <a:pt x="1" y="9233"/>
                  </a:cubicBezTo>
                  <a:cubicBezTo>
                    <a:pt x="16" y="9248"/>
                    <a:pt x="32" y="9264"/>
                    <a:pt x="47" y="9279"/>
                  </a:cubicBezTo>
                  <a:cubicBezTo>
                    <a:pt x="2584" y="6325"/>
                    <a:pt x="5013" y="3277"/>
                    <a:pt x="7318" y="137"/>
                  </a:cubicBezTo>
                  <a:cubicBezTo>
                    <a:pt x="7287" y="106"/>
                    <a:pt x="7256" y="90"/>
                    <a:pt x="7225" y="75"/>
                  </a:cubicBezTo>
                  <a:cubicBezTo>
                    <a:pt x="7116" y="24"/>
                    <a:pt x="7004" y="1"/>
                    <a:pt x="689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3599600" y="1615775"/>
              <a:ext cx="53400" cy="360175"/>
            </a:xfrm>
            <a:custGeom>
              <a:avLst/>
              <a:gdLst/>
              <a:ahLst/>
              <a:cxnLst/>
              <a:rect l="l" t="t" r="r" b="b"/>
              <a:pathLst>
                <a:path w="2136" h="14407" extrusionOk="0">
                  <a:moveTo>
                    <a:pt x="1865" y="0"/>
                  </a:moveTo>
                  <a:cubicBezTo>
                    <a:pt x="1772" y="0"/>
                    <a:pt x="1679" y="20"/>
                    <a:pt x="1594" y="66"/>
                  </a:cubicBezTo>
                  <a:cubicBezTo>
                    <a:pt x="1316" y="205"/>
                    <a:pt x="1207" y="546"/>
                    <a:pt x="1130" y="855"/>
                  </a:cubicBezTo>
                  <a:cubicBezTo>
                    <a:pt x="1" y="5264"/>
                    <a:pt x="279" y="9951"/>
                    <a:pt x="1238" y="14406"/>
                  </a:cubicBezTo>
                  <a:cubicBezTo>
                    <a:pt x="1130" y="9611"/>
                    <a:pt x="1579" y="4831"/>
                    <a:pt x="2135" y="51"/>
                  </a:cubicBezTo>
                  <a:cubicBezTo>
                    <a:pt x="2050" y="20"/>
                    <a:pt x="1958" y="0"/>
                    <a:pt x="186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3497500" y="1804500"/>
              <a:ext cx="122625" cy="333875"/>
            </a:xfrm>
            <a:custGeom>
              <a:avLst/>
              <a:gdLst/>
              <a:ahLst/>
              <a:cxnLst/>
              <a:rect l="l" t="t" r="r" b="b"/>
              <a:pathLst>
                <a:path w="4905" h="13355" extrusionOk="0">
                  <a:moveTo>
                    <a:pt x="77" y="0"/>
                  </a:moveTo>
                  <a:cubicBezTo>
                    <a:pt x="51" y="0"/>
                    <a:pt x="26" y="2"/>
                    <a:pt x="1" y="4"/>
                  </a:cubicBezTo>
                  <a:cubicBezTo>
                    <a:pt x="1331" y="4568"/>
                    <a:pt x="2739" y="9147"/>
                    <a:pt x="4905" y="13354"/>
                  </a:cubicBezTo>
                  <a:cubicBezTo>
                    <a:pt x="4224" y="11328"/>
                    <a:pt x="3311" y="8713"/>
                    <a:pt x="2971" y="6702"/>
                  </a:cubicBezTo>
                  <a:cubicBezTo>
                    <a:pt x="2615" y="4614"/>
                    <a:pt x="1919" y="2572"/>
                    <a:pt x="929" y="700"/>
                  </a:cubicBezTo>
                  <a:cubicBezTo>
                    <a:pt x="805" y="484"/>
                    <a:pt x="666" y="252"/>
                    <a:pt x="465" y="113"/>
                  </a:cubicBezTo>
                  <a:cubicBezTo>
                    <a:pt x="348" y="35"/>
                    <a:pt x="210"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3333925" y="1990725"/>
              <a:ext cx="247525" cy="322450"/>
            </a:xfrm>
            <a:custGeom>
              <a:avLst/>
              <a:gdLst/>
              <a:ahLst/>
              <a:cxnLst/>
              <a:rect l="l" t="t" r="r" b="b"/>
              <a:pathLst>
                <a:path w="9901" h="12898" extrusionOk="0">
                  <a:moveTo>
                    <a:pt x="387" y="1"/>
                  </a:moveTo>
                  <a:cubicBezTo>
                    <a:pt x="323" y="1"/>
                    <a:pt x="260" y="13"/>
                    <a:pt x="201" y="42"/>
                  </a:cubicBezTo>
                  <a:cubicBezTo>
                    <a:pt x="109" y="89"/>
                    <a:pt x="47" y="151"/>
                    <a:pt x="0" y="244"/>
                  </a:cubicBezTo>
                  <a:cubicBezTo>
                    <a:pt x="3032" y="4250"/>
                    <a:pt x="6064" y="8257"/>
                    <a:pt x="9096" y="12263"/>
                  </a:cubicBezTo>
                  <a:cubicBezTo>
                    <a:pt x="9359" y="12480"/>
                    <a:pt x="9622" y="12696"/>
                    <a:pt x="9901" y="12897"/>
                  </a:cubicBezTo>
                  <a:cubicBezTo>
                    <a:pt x="8369" y="10639"/>
                    <a:pt x="7704" y="8319"/>
                    <a:pt x="6219" y="6029"/>
                  </a:cubicBezTo>
                  <a:cubicBezTo>
                    <a:pt x="4765" y="3801"/>
                    <a:pt x="3218" y="1481"/>
                    <a:pt x="882" y="166"/>
                  </a:cubicBezTo>
                  <a:cubicBezTo>
                    <a:pt x="736" y="87"/>
                    <a:pt x="557" y="1"/>
                    <a:pt x="38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3294850" y="2253025"/>
              <a:ext cx="228600" cy="251575"/>
            </a:xfrm>
            <a:custGeom>
              <a:avLst/>
              <a:gdLst/>
              <a:ahLst/>
              <a:cxnLst/>
              <a:rect l="l" t="t" r="r" b="b"/>
              <a:pathLst>
                <a:path w="9144" h="10063" extrusionOk="0">
                  <a:moveTo>
                    <a:pt x="674" y="1"/>
                  </a:moveTo>
                  <a:cubicBezTo>
                    <a:pt x="546" y="1"/>
                    <a:pt x="419" y="26"/>
                    <a:pt x="295" y="85"/>
                  </a:cubicBezTo>
                  <a:cubicBezTo>
                    <a:pt x="186" y="131"/>
                    <a:pt x="94" y="193"/>
                    <a:pt x="1" y="286"/>
                  </a:cubicBezTo>
                  <a:cubicBezTo>
                    <a:pt x="2383" y="3921"/>
                    <a:pt x="5338" y="7185"/>
                    <a:pt x="8726" y="9908"/>
                  </a:cubicBezTo>
                  <a:cubicBezTo>
                    <a:pt x="8865" y="9970"/>
                    <a:pt x="9004" y="10016"/>
                    <a:pt x="9143" y="10063"/>
                  </a:cubicBezTo>
                  <a:cubicBezTo>
                    <a:pt x="7828" y="8609"/>
                    <a:pt x="7519" y="7139"/>
                    <a:pt x="6374" y="5561"/>
                  </a:cubicBezTo>
                  <a:cubicBezTo>
                    <a:pt x="5090" y="3798"/>
                    <a:pt x="3636" y="2173"/>
                    <a:pt x="2027" y="704"/>
                  </a:cubicBezTo>
                  <a:cubicBezTo>
                    <a:pt x="1649" y="362"/>
                    <a:pt x="1155" y="1"/>
                    <a:pt x="67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3339725" y="2566650"/>
              <a:ext cx="188350" cy="202875"/>
            </a:xfrm>
            <a:custGeom>
              <a:avLst/>
              <a:gdLst/>
              <a:ahLst/>
              <a:cxnLst/>
              <a:rect l="l" t="t" r="r" b="b"/>
              <a:pathLst>
                <a:path w="7534" h="8115" extrusionOk="0">
                  <a:moveTo>
                    <a:pt x="326" y="0"/>
                  </a:moveTo>
                  <a:cubicBezTo>
                    <a:pt x="294" y="0"/>
                    <a:pt x="263" y="3"/>
                    <a:pt x="232" y="8"/>
                  </a:cubicBezTo>
                  <a:cubicBezTo>
                    <a:pt x="139" y="39"/>
                    <a:pt x="62" y="101"/>
                    <a:pt x="0" y="178"/>
                  </a:cubicBezTo>
                  <a:cubicBezTo>
                    <a:pt x="1903" y="3164"/>
                    <a:pt x="4332" y="5809"/>
                    <a:pt x="7147" y="7944"/>
                  </a:cubicBezTo>
                  <a:cubicBezTo>
                    <a:pt x="7286" y="7990"/>
                    <a:pt x="7410" y="8052"/>
                    <a:pt x="7534" y="8114"/>
                  </a:cubicBezTo>
                  <a:cubicBezTo>
                    <a:pt x="6497" y="6892"/>
                    <a:pt x="5538" y="4634"/>
                    <a:pt x="4486" y="3427"/>
                  </a:cubicBezTo>
                  <a:cubicBezTo>
                    <a:pt x="3388" y="2159"/>
                    <a:pt x="2243" y="859"/>
                    <a:pt x="743" y="117"/>
                  </a:cubicBezTo>
                  <a:cubicBezTo>
                    <a:pt x="616" y="53"/>
                    <a:pt x="468" y="0"/>
                    <a:pt x="32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3562475" y="2089300"/>
              <a:ext cx="291250" cy="285750"/>
            </a:xfrm>
            <a:custGeom>
              <a:avLst/>
              <a:gdLst/>
              <a:ahLst/>
              <a:cxnLst/>
              <a:rect l="l" t="t" r="r" b="b"/>
              <a:pathLst>
                <a:path w="11650" h="11430" extrusionOk="0">
                  <a:moveTo>
                    <a:pt x="11013" y="1"/>
                  </a:moveTo>
                  <a:cubicBezTo>
                    <a:pt x="9935" y="1"/>
                    <a:pt x="8993" y="778"/>
                    <a:pt x="8199" y="1529"/>
                  </a:cubicBezTo>
                  <a:cubicBezTo>
                    <a:pt x="5090" y="4499"/>
                    <a:pt x="2336" y="7825"/>
                    <a:pt x="1" y="11430"/>
                  </a:cubicBezTo>
                  <a:cubicBezTo>
                    <a:pt x="635" y="11012"/>
                    <a:pt x="1161" y="10455"/>
                    <a:pt x="1687" y="9914"/>
                  </a:cubicBezTo>
                  <a:cubicBezTo>
                    <a:pt x="4935" y="6572"/>
                    <a:pt x="8261" y="3324"/>
                    <a:pt x="11649" y="137"/>
                  </a:cubicBezTo>
                  <a:cubicBezTo>
                    <a:pt x="11525" y="60"/>
                    <a:pt x="11386" y="29"/>
                    <a:pt x="11247" y="13"/>
                  </a:cubicBezTo>
                  <a:cubicBezTo>
                    <a:pt x="11168" y="5"/>
                    <a:pt x="11090" y="1"/>
                    <a:pt x="1101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3528825" y="2301150"/>
              <a:ext cx="316775" cy="284675"/>
            </a:xfrm>
            <a:custGeom>
              <a:avLst/>
              <a:gdLst/>
              <a:ahLst/>
              <a:cxnLst/>
              <a:rect l="l" t="t" r="r" b="b"/>
              <a:pathLst>
                <a:path w="12671" h="11387" extrusionOk="0">
                  <a:moveTo>
                    <a:pt x="11912" y="1"/>
                  </a:moveTo>
                  <a:cubicBezTo>
                    <a:pt x="10458" y="109"/>
                    <a:pt x="9267" y="1130"/>
                    <a:pt x="8200" y="2120"/>
                  </a:cubicBezTo>
                  <a:cubicBezTo>
                    <a:pt x="5214" y="4967"/>
                    <a:pt x="2476" y="8076"/>
                    <a:pt x="1" y="11386"/>
                  </a:cubicBezTo>
                  <a:cubicBezTo>
                    <a:pt x="4394" y="7921"/>
                    <a:pt x="8261" y="3806"/>
                    <a:pt x="12670" y="388"/>
                  </a:cubicBezTo>
                  <a:cubicBezTo>
                    <a:pt x="12624" y="279"/>
                    <a:pt x="12562" y="171"/>
                    <a:pt x="12454" y="109"/>
                  </a:cubicBezTo>
                  <a:cubicBezTo>
                    <a:pt x="12299" y="1"/>
                    <a:pt x="12098" y="1"/>
                    <a:pt x="1191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3562875" y="2565775"/>
              <a:ext cx="170175" cy="275675"/>
            </a:xfrm>
            <a:custGeom>
              <a:avLst/>
              <a:gdLst/>
              <a:ahLst/>
              <a:cxnLst/>
              <a:rect l="l" t="t" r="r" b="b"/>
              <a:pathLst>
                <a:path w="6807" h="11027" extrusionOk="0">
                  <a:moveTo>
                    <a:pt x="6426" y="1"/>
                  </a:moveTo>
                  <a:cubicBezTo>
                    <a:pt x="6165" y="1"/>
                    <a:pt x="5882" y="161"/>
                    <a:pt x="5662" y="337"/>
                  </a:cubicBezTo>
                  <a:cubicBezTo>
                    <a:pt x="4393" y="1405"/>
                    <a:pt x="3527" y="2890"/>
                    <a:pt x="2769" y="4375"/>
                  </a:cubicBezTo>
                  <a:cubicBezTo>
                    <a:pt x="1686" y="6509"/>
                    <a:pt x="758" y="8737"/>
                    <a:pt x="0" y="11027"/>
                  </a:cubicBezTo>
                  <a:cubicBezTo>
                    <a:pt x="2135" y="7329"/>
                    <a:pt x="4409" y="3710"/>
                    <a:pt x="6807" y="167"/>
                  </a:cubicBezTo>
                  <a:cubicBezTo>
                    <a:pt x="6776" y="136"/>
                    <a:pt x="6760" y="105"/>
                    <a:pt x="6729" y="90"/>
                  </a:cubicBezTo>
                  <a:cubicBezTo>
                    <a:pt x="6635" y="27"/>
                    <a:pt x="6533" y="1"/>
                    <a:pt x="642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3606950" y="1762825"/>
              <a:ext cx="64600" cy="222400"/>
            </a:xfrm>
            <a:custGeom>
              <a:avLst/>
              <a:gdLst/>
              <a:ahLst/>
              <a:cxnLst/>
              <a:rect l="l" t="t" r="r" b="b"/>
              <a:pathLst>
                <a:path w="2584" h="8896" extrusionOk="0">
                  <a:moveTo>
                    <a:pt x="124" y="1"/>
                  </a:moveTo>
                  <a:lnTo>
                    <a:pt x="124" y="1"/>
                  </a:lnTo>
                  <a:cubicBezTo>
                    <a:pt x="1" y="2971"/>
                    <a:pt x="372" y="5987"/>
                    <a:pt x="1037" y="8895"/>
                  </a:cubicBezTo>
                  <a:cubicBezTo>
                    <a:pt x="1548" y="5972"/>
                    <a:pt x="2584" y="3249"/>
                    <a:pt x="2553" y="294"/>
                  </a:cubicBezTo>
                  <a:cubicBezTo>
                    <a:pt x="2553" y="217"/>
                    <a:pt x="2553" y="140"/>
                    <a:pt x="2553" y="62"/>
                  </a:cubicBezTo>
                  <a:cubicBezTo>
                    <a:pt x="2197" y="1114"/>
                    <a:pt x="1857" y="2151"/>
                    <a:pt x="1532" y="3203"/>
                  </a:cubicBezTo>
                  <a:cubicBezTo>
                    <a:pt x="1501" y="3214"/>
                    <a:pt x="1470" y="3219"/>
                    <a:pt x="1441" y="3219"/>
                  </a:cubicBezTo>
                  <a:cubicBezTo>
                    <a:pt x="1223" y="3219"/>
                    <a:pt x="1057" y="2939"/>
                    <a:pt x="975" y="2708"/>
                  </a:cubicBezTo>
                  <a:cubicBezTo>
                    <a:pt x="635" y="1826"/>
                    <a:pt x="356" y="913"/>
                    <a:pt x="12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3526125" y="1947675"/>
              <a:ext cx="97475" cy="200750"/>
            </a:xfrm>
            <a:custGeom>
              <a:avLst/>
              <a:gdLst/>
              <a:ahLst/>
              <a:cxnLst/>
              <a:rect l="l" t="t" r="r" b="b"/>
              <a:pathLst>
                <a:path w="3899" h="8030" extrusionOk="0">
                  <a:moveTo>
                    <a:pt x="1640" y="1"/>
                  </a:moveTo>
                  <a:cubicBezTo>
                    <a:pt x="1640" y="697"/>
                    <a:pt x="1640" y="1378"/>
                    <a:pt x="1625" y="2074"/>
                  </a:cubicBezTo>
                  <a:cubicBezTo>
                    <a:pt x="1625" y="2259"/>
                    <a:pt x="1594" y="2491"/>
                    <a:pt x="1408" y="2584"/>
                  </a:cubicBezTo>
                  <a:cubicBezTo>
                    <a:pt x="913" y="2089"/>
                    <a:pt x="449" y="1563"/>
                    <a:pt x="0" y="1022"/>
                  </a:cubicBezTo>
                  <a:lnTo>
                    <a:pt x="0" y="1022"/>
                  </a:lnTo>
                  <a:cubicBezTo>
                    <a:pt x="991" y="3512"/>
                    <a:pt x="2305" y="5879"/>
                    <a:pt x="3899" y="8029"/>
                  </a:cubicBezTo>
                  <a:cubicBezTo>
                    <a:pt x="3203" y="5972"/>
                    <a:pt x="2197" y="3126"/>
                    <a:pt x="1826" y="975"/>
                  </a:cubicBezTo>
                  <a:cubicBezTo>
                    <a:pt x="1779" y="651"/>
                    <a:pt x="1702" y="326"/>
                    <a:pt x="164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3391550" y="2076475"/>
              <a:ext cx="189900" cy="236700"/>
            </a:xfrm>
            <a:custGeom>
              <a:avLst/>
              <a:gdLst/>
              <a:ahLst/>
              <a:cxnLst/>
              <a:rect l="l" t="t" r="r" b="b"/>
              <a:pathLst>
                <a:path w="7596" h="9468" extrusionOk="0">
                  <a:moveTo>
                    <a:pt x="2119" y="0"/>
                  </a:moveTo>
                  <a:lnTo>
                    <a:pt x="2119" y="0"/>
                  </a:lnTo>
                  <a:cubicBezTo>
                    <a:pt x="2553" y="1145"/>
                    <a:pt x="2986" y="2290"/>
                    <a:pt x="3419" y="3434"/>
                  </a:cubicBezTo>
                  <a:cubicBezTo>
                    <a:pt x="3512" y="3682"/>
                    <a:pt x="3558" y="4053"/>
                    <a:pt x="3311" y="4146"/>
                  </a:cubicBezTo>
                  <a:cubicBezTo>
                    <a:pt x="3276" y="4159"/>
                    <a:pt x="3240" y="4165"/>
                    <a:pt x="3206" y="4165"/>
                  </a:cubicBezTo>
                  <a:cubicBezTo>
                    <a:pt x="3118" y="4165"/>
                    <a:pt x="3032" y="4128"/>
                    <a:pt x="2955" y="4084"/>
                  </a:cubicBezTo>
                  <a:cubicBezTo>
                    <a:pt x="2274" y="3790"/>
                    <a:pt x="1686" y="3342"/>
                    <a:pt x="1098" y="2862"/>
                  </a:cubicBezTo>
                  <a:cubicBezTo>
                    <a:pt x="727" y="2568"/>
                    <a:pt x="371" y="2243"/>
                    <a:pt x="0" y="1934"/>
                  </a:cubicBezTo>
                  <a:lnTo>
                    <a:pt x="0" y="1934"/>
                  </a:lnTo>
                  <a:cubicBezTo>
                    <a:pt x="2166" y="4780"/>
                    <a:pt x="4718" y="7317"/>
                    <a:pt x="7596" y="9467"/>
                  </a:cubicBezTo>
                  <a:cubicBezTo>
                    <a:pt x="6064" y="7209"/>
                    <a:pt x="5399" y="4889"/>
                    <a:pt x="3914" y="2599"/>
                  </a:cubicBezTo>
                  <a:cubicBezTo>
                    <a:pt x="3342" y="1717"/>
                    <a:pt x="2754" y="836"/>
                    <a:pt x="211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3330050" y="2333250"/>
              <a:ext cx="193400" cy="171350"/>
            </a:xfrm>
            <a:custGeom>
              <a:avLst/>
              <a:gdLst/>
              <a:ahLst/>
              <a:cxnLst/>
              <a:rect l="l" t="t" r="r" b="b"/>
              <a:pathLst>
                <a:path w="7736" h="6854" extrusionOk="0">
                  <a:moveTo>
                    <a:pt x="3079" y="1"/>
                  </a:moveTo>
                  <a:lnTo>
                    <a:pt x="3079" y="1"/>
                  </a:lnTo>
                  <a:cubicBezTo>
                    <a:pt x="3589" y="1006"/>
                    <a:pt x="4069" y="2027"/>
                    <a:pt x="4533" y="3048"/>
                  </a:cubicBezTo>
                  <a:cubicBezTo>
                    <a:pt x="4422" y="3117"/>
                    <a:pt x="4301" y="3144"/>
                    <a:pt x="4176" y="3144"/>
                  </a:cubicBezTo>
                  <a:cubicBezTo>
                    <a:pt x="3933" y="3144"/>
                    <a:pt x="3675" y="3042"/>
                    <a:pt x="3450" y="2940"/>
                  </a:cubicBezTo>
                  <a:cubicBezTo>
                    <a:pt x="2259" y="2383"/>
                    <a:pt x="1114" y="1749"/>
                    <a:pt x="1" y="1053"/>
                  </a:cubicBezTo>
                  <a:lnTo>
                    <a:pt x="1" y="1053"/>
                  </a:lnTo>
                  <a:cubicBezTo>
                    <a:pt x="186" y="1269"/>
                    <a:pt x="372" y="1470"/>
                    <a:pt x="557" y="1672"/>
                  </a:cubicBezTo>
                  <a:cubicBezTo>
                    <a:pt x="2615" y="3837"/>
                    <a:pt x="4920" y="5910"/>
                    <a:pt x="7735" y="6854"/>
                  </a:cubicBezTo>
                  <a:cubicBezTo>
                    <a:pt x="6420" y="5400"/>
                    <a:pt x="6111" y="3930"/>
                    <a:pt x="4966" y="2352"/>
                  </a:cubicBezTo>
                  <a:cubicBezTo>
                    <a:pt x="4363" y="1532"/>
                    <a:pt x="3744" y="759"/>
                    <a:pt x="307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3378775" y="2598550"/>
              <a:ext cx="149300" cy="170975"/>
            </a:xfrm>
            <a:custGeom>
              <a:avLst/>
              <a:gdLst/>
              <a:ahLst/>
              <a:cxnLst/>
              <a:rect l="l" t="t" r="r" b="b"/>
              <a:pathLst>
                <a:path w="5972" h="6839" extrusionOk="0">
                  <a:moveTo>
                    <a:pt x="867" y="1"/>
                  </a:moveTo>
                  <a:lnTo>
                    <a:pt x="867" y="1"/>
                  </a:lnTo>
                  <a:cubicBezTo>
                    <a:pt x="1517" y="1006"/>
                    <a:pt x="2182" y="2012"/>
                    <a:pt x="2832" y="3017"/>
                  </a:cubicBezTo>
                  <a:cubicBezTo>
                    <a:pt x="3079" y="3389"/>
                    <a:pt x="3327" y="3775"/>
                    <a:pt x="3388" y="4208"/>
                  </a:cubicBezTo>
                  <a:cubicBezTo>
                    <a:pt x="2213" y="3884"/>
                    <a:pt x="1084" y="3420"/>
                    <a:pt x="1" y="2847"/>
                  </a:cubicBezTo>
                  <a:lnTo>
                    <a:pt x="1" y="2847"/>
                  </a:lnTo>
                  <a:cubicBezTo>
                    <a:pt x="434" y="3311"/>
                    <a:pt x="913" y="3729"/>
                    <a:pt x="1408" y="4100"/>
                  </a:cubicBezTo>
                  <a:cubicBezTo>
                    <a:pt x="2816" y="5198"/>
                    <a:pt x="4348" y="6111"/>
                    <a:pt x="5972" y="6838"/>
                  </a:cubicBezTo>
                  <a:cubicBezTo>
                    <a:pt x="4935" y="5616"/>
                    <a:pt x="3976" y="3358"/>
                    <a:pt x="2924" y="2151"/>
                  </a:cubicBezTo>
                  <a:cubicBezTo>
                    <a:pt x="2275" y="1408"/>
                    <a:pt x="1609" y="651"/>
                    <a:pt x="86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622800" y="1994475"/>
              <a:ext cx="153175" cy="148450"/>
            </a:xfrm>
            <a:custGeom>
              <a:avLst/>
              <a:gdLst/>
              <a:ahLst/>
              <a:cxnLst/>
              <a:rect l="l" t="t" r="r" b="b"/>
              <a:pathLst>
                <a:path w="6127" h="5938" extrusionOk="0">
                  <a:moveTo>
                    <a:pt x="6127" y="1"/>
                  </a:moveTo>
                  <a:lnTo>
                    <a:pt x="6127" y="1"/>
                  </a:lnTo>
                  <a:cubicBezTo>
                    <a:pt x="4858" y="1114"/>
                    <a:pt x="3559" y="2228"/>
                    <a:pt x="2244" y="3280"/>
                  </a:cubicBezTo>
                  <a:cubicBezTo>
                    <a:pt x="2105" y="3218"/>
                    <a:pt x="2105" y="3017"/>
                    <a:pt x="2120" y="2863"/>
                  </a:cubicBezTo>
                  <a:cubicBezTo>
                    <a:pt x="2167" y="2445"/>
                    <a:pt x="2244" y="2043"/>
                    <a:pt x="2306" y="1640"/>
                  </a:cubicBezTo>
                  <a:lnTo>
                    <a:pt x="2306" y="1640"/>
                  </a:lnTo>
                  <a:cubicBezTo>
                    <a:pt x="1486" y="2971"/>
                    <a:pt x="743" y="4363"/>
                    <a:pt x="1" y="5740"/>
                  </a:cubicBezTo>
                  <a:cubicBezTo>
                    <a:pt x="41" y="5780"/>
                    <a:pt x="198" y="5937"/>
                    <a:pt x="229" y="5937"/>
                  </a:cubicBezTo>
                  <a:cubicBezTo>
                    <a:pt x="233" y="5937"/>
                    <a:pt x="235" y="5934"/>
                    <a:pt x="233" y="5925"/>
                  </a:cubicBezTo>
                  <a:cubicBezTo>
                    <a:pt x="202" y="5879"/>
                    <a:pt x="264" y="5833"/>
                    <a:pt x="310" y="5786"/>
                  </a:cubicBezTo>
                  <a:cubicBezTo>
                    <a:pt x="1068" y="5167"/>
                    <a:pt x="1904" y="4734"/>
                    <a:pt x="2569" y="4007"/>
                  </a:cubicBezTo>
                  <a:cubicBezTo>
                    <a:pt x="3791" y="2692"/>
                    <a:pt x="4997" y="1377"/>
                    <a:pt x="612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3557825" y="2218400"/>
              <a:ext cx="195325" cy="163600"/>
            </a:xfrm>
            <a:custGeom>
              <a:avLst/>
              <a:gdLst/>
              <a:ahLst/>
              <a:cxnLst/>
              <a:rect l="l" t="t" r="r" b="b"/>
              <a:pathLst>
                <a:path w="7813" h="6544" extrusionOk="0">
                  <a:moveTo>
                    <a:pt x="4905" y="0"/>
                  </a:moveTo>
                  <a:cubicBezTo>
                    <a:pt x="3110" y="2058"/>
                    <a:pt x="1471" y="4255"/>
                    <a:pt x="1" y="6544"/>
                  </a:cubicBezTo>
                  <a:cubicBezTo>
                    <a:pt x="2321" y="5105"/>
                    <a:pt x="4441" y="3249"/>
                    <a:pt x="6606" y="1594"/>
                  </a:cubicBezTo>
                  <a:cubicBezTo>
                    <a:pt x="7009" y="1269"/>
                    <a:pt x="7411" y="944"/>
                    <a:pt x="7813" y="619"/>
                  </a:cubicBezTo>
                  <a:lnTo>
                    <a:pt x="7813" y="619"/>
                  </a:lnTo>
                  <a:cubicBezTo>
                    <a:pt x="6483" y="1408"/>
                    <a:pt x="5106" y="2104"/>
                    <a:pt x="3683" y="2708"/>
                  </a:cubicBezTo>
                  <a:cubicBezTo>
                    <a:pt x="4038" y="1779"/>
                    <a:pt x="4456" y="882"/>
                    <a:pt x="490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3519175" y="2455075"/>
              <a:ext cx="203425" cy="143900"/>
            </a:xfrm>
            <a:custGeom>
              <a:avLst/>
              <a:gdLst/>
              <a:ahLst/>
              <a:cxnLst/>
              <a:rect l="l" t="t" r="r" b="b"/>
              <a:pathLst>
                <a:path w="8137" h="5756" extrusionOk="0">
                  <a:moveTo>
                    <a:pt x="4672" y="1"/>
                  </a:moveTo>
                  <a:cubicBezTo>
                    <a:pt x="3017" y="1842"/>
                    <a:pt x="1454" y="3760"/>
                    <a:pt x="0" y="5755"/>
                  </a:cubicBezTo>
                  <a:cubicBezTo>
                    <a:pt x="2212" y="4208"/>
                    <a:pt x="5043" y="3048"/>
                    <a:pt x="7131" y="1331"/>
                  </a:cubicBezTo>
                  <a:cubicBezTo>
                    <a:pt x="7472" y="1037"/>
                    <a:pt x="7797" y="759"/>
                    <a:pt x="8137" y="465"/>
                  </a:cubicBezTo>
                  <a:lnTo>
                    <a:pt x="8137" y="465"/>
                  </a:lnTo>
                  <a:cubicBezTo>
                    <a:pt x="7023" y="929"/>
                    <a:pt x="5878" y="1377"/>
                    <a:pt x="4734" y="1780"/>
                  </a:cubicBezTo>
                  <a:cubicBezTo>
                    <a:pt x="4639" y="1814"/>
                    <a:pt x="4526" y="1848"/>
                    <a:pt x="4422" y="1848"/>
                  </a:cubicBezTo>
                  <a:cubicBezTo>
                    <a:pt x="4339" y="1848"/>
                    <a:pt x="4263" y="1826"/>
                    <a:pt x="4208" y="1764"/>
                  </a:cubicBezTo>
                  <a:cubicBezTo>
                    <a:pt x="4099" y="1640"/>
                    <a:pt x="4146" y="1439"/>
                    <a:pt x="4192" y="1285"/>
                  </a:cubicBezTo>
                  <a:cubicBezTo>
                    <a:pt x="4331" y="851"/>
                    <a:pt x="4502" y="418"/>
                    <a:pt x="46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3557825" y="2687125"/>
              <a:ext cx="107150" cy="169025"/>
            </a:xfrm>
            <a:custGeom>
              <a:avLst/>
              <a:gdLst/>
              <a:ahLst/>
              <a:cxnLst/>
              <a:rect l="l" t="t" r="r" b="b"/>
              <a:pathLst>
                <a:path w="4286" h="6761" extrusionOk="0">
                  <a:moveTo>
                    <a:pt x="2739" y="0"/>
                  </a:moveTo>
                  <a:lnTo>
                    <a:pt x="2739" y="0"/>
                  </a:lnTo>
                  <a:cubicBezTo>
                    <a:pt x="1656" y="2181"/>
                    <a:pt x="744" y="4440"/>
                    <a:pt x="1" y="6760"/>
                  </a:cubicBezTo>
                  <a:cubicBezTo>
                    <a:pt x="1950" y="5492"/>
                    <a:pt x="2956" y="3543"/>
                    <a:pt x="4286" y="1625"/>
                  </a:cubicBezTo>
                  <a:lnTo>
                    <a:pt x="4286" y="1625"/>
                  </a:lnTo>
                  <a:cubicBezTo>
                    <a:pt x="3590" y="2197"/>
                    <a:pt x="2894" y="2754"/>
                    <a:pt x="2167" y="3280"/>
                  </a:cubicBezTo>
                  <a:cubicBezTo>
                    <a:pt x="1904" y="3156"/>
                    <a:pt x="1950" y="2769"/>
                    <a:pt x="2027" y="2491"/>
                  </a:cubicBezTo>
                  <a:cubicBezTo>
                    <a:pt x="2260" y="1671"/>
                    <a:pt x="2492" y="836"/>
                    <a:pt x="273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9"/>
          <p:cNvGrpSpPr/>
          <p:nvPr/>
        </p:nvGrpSpPr>
        <p:grpSpPr>
          <a:xfrm>
            <a:off x="1419984" y="3586599"/>
            <a:ext cx="965219" cy="1741545"/>
            <a:chOff x="4150700" y="1739050"/>
            <a:chExt cx="690725" cy="1246275"/>
          </a:xfrm>
        </p:grpSpPr>
        <p:sp>
          <p:nvSpPr>
            <p:cNvPr id="519" name="Google Shape;519;p9"/>
            <p:cNvSpPr/>
            <p:nvPr/>
          </p:nvSpPr>
          <p:spPr>
            <a:xfrm>
              <a:off x="4368425" y="2026575"/>
              <a:ext cx="473000" cy="958750"/>
            </a:xfrm>
            <a:custGeom>
              <a:avLst/>
              <a:gdLst/>
              <a:ahLst/>
              <a:cxnLst/>
              <a:rect l="l" t="t" r="r" b="b"/>
              <a:pathLst>
                <a:path w="18920" h="38350" fill="none" extrusionOk="0">
                  <a:moveTo>
                    <a:pt x="18920" y="38349"/>
                  </a:moveTo>
                  <a:cubicBezTo>
                    <a:pt x="16383" y="36415"/>
                    <a:pt x="14279" y="33971"/>
                    <a:pt x="12314" y="31450"/>
                  </a:cubicBezTo>
                  <a:cubicBezTo>
                    <a:pt x="8803" y="26917"/>
                    <a:pt x="5678" y="22060"/>
                    <a:pt x="3466" y="16754"/>
                  </a:cubicBezTo>
                  <a:cubicBezTo>
                    <a:pt x="1254" y="11463"/>
                    <a:pt x="1" y="5724"/>
                    <a:pt x="31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4339825" y="1739075"/>
              <a:ext cx="78125" cy="410500"/>
            </a:xfrm>
            <a:custGeom>
              <a:avLst/>
              <a:gdLst/>
              <a:ahLst/>
              <a:cxnLst/>
              <a:rect l="l" t="t" r="r" b="b"/>
              <a:pathLst>
                <a:path w="3125" h="16420" extrusionOk="0">
                  <a:moveTo>
                    <a:pt x="2130" y="0"/>
                  </a:moveTo>
                  <a:cubicBezTo>
                    <a:pt x="1803" y="0"/>
                    <a:pt x="1475" y="173"/>
                    <a:pt x="1330" y="533"/>
                  </a:cubicBezTo>
                  <a:cubicBezTo>
                    <a:pt x="387" y="2791"/>
                    <a:pt x="0" y="5267"/>
                    <a:pt x="31" y="7711"/>
                  </a:cubicBezTo>
                  <a:cubicBezTo>
                    <a:pt x="62" y="10665"/>
                    <a:pt x="681" y="13589"/>
                    <a:pt x="1516" y="16420"/>
                  </a:cubicBezTo>
                  <a:cubicBezTo>
                    <a:pt x="1531" y="14285"/>
                    <a:pt x="2367" y="11470"/>
                    <a:pt x="2537" y="9350"/>
                  </a:cubicBezTo>
                  <a:cubicBezTo>
                    <a:pt x="2707" y="7123"/>
                    <a:pt x="2877" y="4911"/>
                    <a:pt x="3063" y="2683"/>
                  </a:cubicBezTo>
                  <a:cubicBezTo>
                    <a:pt x="3109" y="2033"/>
                    <a:pt x="3125" y="1306"/>
                    <a:pt x="2970" y="657"/>
                  </a:cubicBezTo>
                  <a:cubicBezTo>
                    <a:pt x="2879" y="227"/>
                    <a:pt x="2506" y="0"/>
                    <a:pt x="213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4150700" y="1977475"/>
              <a:ext cx="252550" cy="303600"/>
            </a:xfrm>
            <a:custGeom>
              <a:avLst/>
              <a:gdLst/>
              <a:ahLst/>
              <a:cxnLst/>
              <a:rect l="l" t="t" r="r" b="b"/>
              <a:pathLst>
                <a:path w="10102" h="12144" extrusionOk="0">
                  <a:moveTo>
                    <a:pt x="588" y="0"/>
                  </a:moveTo>
                  <a:cubicBezTo>
                    <a:pt x="47" y="0"/>
                    <a:pt x="1" y="789"/>
                    <a:pt x="171" y="1299"/>
                  </a:cubicBezTo>
                  <a:cubicBezTo>
                    <a:pt x="960" y="3666"/>
                    <a:pt x="2476" y="5739"/>
                    <a:pt x="4255" y="7487"/>
                  </a:cubicBezTo>
                  <a:cubicBezTo>
                    <a:pt x="6034" y="9235"/>
                    <a:pt x="8076" y="10689"/>
                    <a:pt x="10102" y="12143"/>
                  </a:cubicBezTo>
                  <a:cubicBezTo>
                    <a:pt x="8648" y="10364"/>
                    <a:pt x="6838" y="8183"/>
                    <a:pt x="5662" y="6203"/>
                  </a:cubicBezTo>
                  <a:cubicBezTo>
                    <a:pt x="4378" y="4038"/>
                    <a:pt x="3048" y="1841"/>
                    <a:pt x="1099" y="248"/>
                  </a:cubicBezTo>
                  <a:cubicBezTo>
                    <a:pt x="960" y="124"/>
                    <a:pt x="774" y="0"/>
                    <a:pt x="58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4186275" y="2227600"/>
              <a:ext cx="276550" cy="230600"/>
            </a:xfrm>
            <a:custGeom>
              <a:avLst/>
              <a:gdLst/>
              <a:ahLst/>
              <a:cxnLst/>
              <a:rect l="l" t="t" r="r" b="b"/>
              <a:pathLst>
                <a:path w="11062" h="9224" extrusionOk="0">
                  <a:moveTo>
                    <a:pt x="734" y="1"/>
                  </a:moveTo>
                  <a:cubicBezTo>
                    <a:pt x="486" y="1"/>
                    <a:pt x="233" y="102"/>
                    <a:pt x="109" y="313"/>
                  </a:cubicBezTo>
                  <a:cubicBezTo>
                    <a:pt x="1" y="499"/>
                    <a:pt x="1" y="731"/>
                    <a:pt x="32" y="932"/>
                  </a:cubicBezTo>
                  <a:cubicBezTo>
                    <a:pt x="202" y="1984"/>
                    <a:pt x="991" y="2819"/>
                    <a:pt x="1749" y="3562"/>
                  </a:cubicBezTo>
                  <a:cubicBezTo>
                    <a:pt x="3064" y="4861"/>
                    <a:pt x="4409" y="6176"/>
                    <a:pt x="5941" y="7212"/>
                  </a:cubicBezTo>
                  <a:cubicBezTo>
                    <a:pt x="7457" y="8264"/>
                    <a:pt x="9205" y="9053"/>
                    <a:pt x="11061" y="9223"/>
                  </a:cubicBezTo>
                  <a:cubicBezTo>
                    <a:pt x="9329" y="7584"/>
                    <a:pt x="7163" y="4877"/>
                    <a:pt x="5384" y="3283"/>
                  </a:cubicBezTo>
                  <a:cubicBezTo>
                    <a:pt x="4224" y="2262"/>
                    <a:pt x="3002" y="1303"/>
                    <a:pt x="1733" y="421"/>
                  </a:cubicBezTo>
                  <a:cubicBezTo>
                    <a:pt x="1486" y="251"/>
                    <a:pt x="1223" y="66"/>
                    <a:pt x="913" y="19"/>
                  </a:cubicBezTo>
                  <a:cubicBezTo>
                    <a:pt x="855" y="7"/>
                    <a:pt x="795" y="1"/>
                    <a:pt x="73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4260150" y="2477625"/>
              <a:ext cx="286975" cy="161575"/>
            </a:xfrm>
            <a:custGeom>
              <a:avLst/>
              <a:gdLst/>
              <a:ahLst/>
              <a:cxnLst/>
              <a:rect l="l" t="t" r="r" b="b"/>
              <a:pathLst>
                <a:path w="11479" h="6463" extrusionOk="0">
                  <a:moveTo>
                    <a:pt x="812" y="1"/>
                  </a:moveTo>
                  <a:cubicBezTo>
                    <a:pt x="743" y="1"/>
                    <a:pt x="673" y="9"/>
                    <a:pt x="604" y="27"/>
                  </a:cubicBezTo>
                  <a:cubicBezTo>
                    <a:pt x="201" y="151"/>
                    <a:pt x="0" y="646"/>
                    <a:pt x="78" y="1063"/>
                  </a:cubicBezTo>
                  <a:cubicBezTo>
                    <a:pt x="155" y="1481"/>
                    <a:pt x="433" y="1837"/>
                    <a:pt x="727" y="2146"/>
                  </a:cubicBezTo>
                  <a:cubicBezTo>
                    <a:pt x="2089" y="3569"/>
                    <a:pt x="3868" y="4544"/>
                    <a:pt x="5724" y="5194"/>
                  </a:cubicBezTo>
                  <a:cubicBezTo>
                    <a:pt x="7580" y="5843"/>
                    <a:pt x="9529" y="6184"/>
                    <a:pt x="11479" y="6462"/>
                  </a:cubicBezTo>
                  <a:cubicBezTo>
                    <a:pt x="9932" y="5457"/>
                    <a:pt x="8199" y="3972"/>
                    <a:pt x="6668" y="2951"/>
                  </a:cubicBezTo>
                  <a:cubicBezTo>
                    <a:pt x="5043" y="1837"/>
                    <a:pt x="3295" y="909"/>
                    <a:pt x="1470" y="166"/>
                  </a:cubicBezTo>
                  <a:cubicBezTo>
                    <a:pt x="1257" y="83"/>
                    <a:pt x="1036" y="1"/>
                    <a:pt x="81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4320100" y="2690125"/>
              <a:ext cx="335325" cy="116750"/>
            </a:xfrm>
            <a:custGeom>
              <a:avLst/>
              <a:gdLst/>
              <a:ahLst/>
              <a:cxnLst/>
              <a:rect l="l" t="t" r="r" b="b"/>
              <a:pathLst>
                <a:path w="13413" h="4670" extrusionOk="0">
                  <a:moveTo>
                    <a:pt x="1262" y="0"/>
                  </a:moveTo>
                  <a:cubicBezTo>
                    <a:pt x="1035" y="0"/>
                    <a:pt x="805" y="16"/>
                    <a:pt x="572" y="50"/>
                  </a:cubicBezTo>
                  <a:cubicBezTo>
                    <a:pt x="418" y="81"/>
                    <a:pt x="232" y="128"/>
                    <a:pt x="139" y="267"/>
                  </a:cubicBezTo>
                  <a:cubicBezTo>
                    <a:pt x="0" y="453"/>
                    <a:pt x="108" y="716"/>
                    <a:pt x="232" y="917"/>
                  </a:cubicBezTo>
                  <a:cubicBezTo>
                    <a:pt x="774" y="1768"/>
                    <a:pt x="1717" y="2293"/>
                    <a:pt x="2630" y="2711"/>
                  </a:cubicBezTo>
                  <a:cubicBezTo>
                    <a:pt x="5450" y="3999"/>
                    <a:pt x="8532" y="4669"/>
                    <a:pt x="11625" y="4669"/>
                  </a:cubicBezTo>
                  <a:cubicBezTo>
                    <a:pt x="12061" y="4669"/>
                    <a:pt x="12497" y="4656"/>
                    <a:pt x="12932" y="4629"/>
                  </a:cubicBezTo>
                  <a:cubicBezTo>
                    <a:pt x="13134" y="4614"/>
                    <a:pt x="13381" y="4552"/>
                    <a:pt x="13412" y="4351"/>
                  </a:cubicBezTo>
                  <a:lnTo>
                    <a:pt x="13180" y="3825"/>
                  </a:lnTo>
                  <a:cubicBezTo>
                    <a:pt x="10999" y="3206"/>
                    <a:pt x="8833" y="2464"/>
                    <a:pt x="6683" y="1737"/>
                  </a:cubicBezTo>
                  <a:cubicBezTo>
                    <a:pt x="4913" y="1128"/>
                    <a:pt x="3179" y="0"/>
                    <a:pt x="1262"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4419875" y="1977850"/>
              <a:ext cx="148125" cy="368575"/>
            </a:xfrm>
            <a:custGeom>
              <a:avLst/>
              <a:gdLst/>
              <a:ahLst/>
              <a:cxnLst/>
              <a:rect l="l" t="t" r="r" b="b"/>
              <a:pathLst>
                <a:path w="5925" h="14743" extrusionOk="0">
                  <a:moveTo>
                    <a:pt x="5105" y="1"/>
                  </a:moveTo>
                  <a:cubicBezTo>
                    <a:pt x="4873" y="16"/>
                    <a:pt x="4656" y="171"/>
                    <a:pt x="4471" y="341"/>
                  </a:cubicBezTo>
                  <a:cubicBezTo>
                    <a:pt x="3543" y="1192"/>
                    <a:pt x="3094" y="2429"/>
                    <a:pt x="2661" y="3620"/>
                  </a:cubicBezTo>
                  <a:cubicBezTo>
                    <a:pt x="1377" y="7225"/>
                    <a:pt x="93" y="10906"/>
                    <a:pt x="0" y="14743"/>
                  </a:cubicBezTo>
                  <a:cubicBezTo>
                    <a:pt x="1068" y="12623"/>
                    <a:pt x="2769" y="9313"/>
                    <a:pt x="3728" y="7147"/>
                  </a:cubicBezTo>
                  <a:cubicBezTo>
                    <a:pt x="4517" y="5415"/>
                    <a:pt x="5182" y="3605"/>
                    <a:pt x="5724" y="1779"/>
                  </a:cubicBezTo>
                  <a:cubicBezTo>
                    <a:pt x="5817" y="1424"/>
                    <a:pt x="5925" y="1052"/>
                    <a:pt x="5848" y="697"/>
                  </a:cubicBezTo>
                  <a:cubicBezTo>
                    <a:pt x="5786" y="341"/>
                    <a:pt x="5476" y="1"/>
                    <a:pt x="510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4489475" y="2124125"/>
              <a:ext cx="156650" cy="411425"/>
            </a:xfrm>
            <a:custGeom>
              <a:avLst/>
              <a:gdLst/>
              <a:ahLst/>
              <a:cxnLst/>
              <a:rect l="l" t="t" r="r" b="b"/>
              <a:pathLst>
                <a:path w="6266" h="16457" extrusionOk="0">
                  <a:moveTo>
                    <a:pt x="5515" y="1"/>
                  </a:moveTo>
                  <a:cubicBezTo>
                    <a:pt x="5203" y="1"/>
                    <a:pt x="4884" y="234"/>
                    <a:pt x="4641" y="476"/>
                  </a:cubicBezTo>
                  <a:cubicBezTo>
                    <a:pt x="3419" y="1714"/>
                    <a:pt x="2630" y="3323"/>
                    <a:pt x="2012" y="4963"/>
                  </a:cubicBezTo>
                  <a:cubicBezTo>
                    <a:pt x="635" y="8613"/>
                    <a:pt x="1" y="12543"/>
                    <a:pt x="171" y="16456"/>
                  </a:cubicBezTo>
                  <a:cubicBezTo>
                    <a:pt x="1161" y="14136"/>
                    <a:pt x="2290" y="11073"/>
                    <a:pt x="3311" y="8768"/>
                  </a:cubicBezTo>
                  <a:cubicBezTo>
                    <a:pt x="4348" y="6401"/>
                    <a:pt x="5260" y="3973"/>
                    <a:pt x="6034" y="1513"/>
                  </a:cubicBezTo>
                  <a:cubicBezTo>
                    <a:pt x="6188" y="987"/>
                    <a:pt x="6266" y="275"/>
                    <a:pt x="5771" y="59"/>
                  </a:cubicBezTo>
                  <a:cubicBezTo>
                    <a:pt x="5687" y="19"/>
                    <a:pt x="5601" y="1"/>
                    <a:pt x="551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4593125" y="2346200"/>
              <a:ext cx="109075" cy="368025"/>
            </a:xfrm>
            <a:custGeom>
              <a:avLst/>
              <a:gdLst/>
              <a:ahLst/>
              <a:cxnLst/>
              <a:rect l="l" t="t" r="r" b="b"/>
              <a:pathLst>
                <a:path w="4363" h="14721" extrusionOk="0">
                  <a:moveTo>
                    <a:pt x="3789" y="0"/>
                  </a:moveTo>
                  <a:cubicBezTo>
                    <a:pt x="3488" y="0"/>
                    <a:pt x="3169" y="303"/>
                    <a:pt x="2986" y="597"/>
                  </a:cubicBezTo>
                  <a:cubicBezTo>
                    <a:pt x="341" y="4696"/>
                    <a:pt x="124" y="9847"/>
                    <a:pt x="0" y="14720"/>
                  </a:cubicBezTo>
                  <a:cubicBezTo>
                    <a:pt x="805" y="12075"/>
                    <a:pt x="2321" y="9383"/>
                    <a:pt x="3141" y="6738"/>
                  </a:cubicBezTo>
                  <a:cubicBezTo>
                    <a:pt x="3760" y="4789"/>
                    <a:pt x="4363" y="2793"/>
                    <a:pt x="4285" y="767"/>
                  </a:cubicBezTo>
                  <a:cubicBezTo>
                    <a:pt x="4270" y="504"/>
                    <a:pt x="4239" y="210"/>
                    <a:pt x="4022" y="71"/>
                  </a:cubicBezTo>
                  <a:cubicBezTo>
                    <a:pt x="3948" y="22"/>
                    <a:pt x="3869" y="0"/>
                    <a:pt x="378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4696375" y="2529200"/>
              <a:ext cx="78150" cy="343575"/>
            </a:xfrm>
            <a:custGeom>
              <a:avLst/>
              <a:gdLst/>
              <a:ahLst/>
              <a:cxnLst/>
              <a:rect l="l" t="t" r="r" b="b"/>
              <a:pathLst>
                <a:path w="3126" h="13743" extrusionOk="0">
                  <a:moveTo>
                    <a:pt x="2125" y="0"/>
                  </a:moveTo>
                  <a:cubicBezTo>
                    <a:pt x="1600" y="0"/>
                    <a:pt x="1146" y="576"/>
                    <a:pt x="929" y="1104"/>
                  </a:cubicBezTo>
                  <a:cubicBezTo>
                    <a:pt x="589" y="1986"/>
                    <a:pt x="434" y="2929"/>
                    <a:pt x="341" y="3873"/>
                  </a:cubicBezTo>
                  <a:cubicBezTo>
                    <a:pt x="1" y="7184"/>
                    <a:pt x="264" y="10540"/>
                    <a:pt x="1099" y="13743"/>
                  </a:cubicBezTo>
                  <a:cubicBezTo>
                    <a:pt x="1548" y="12056"/>
                    <a:pt x="2259" y="10649"/>
                    <a:pt x="2538" y="8932"/>
                  </a:cubicBezTo>
                  <a:cubicBezTo>
                    <a:pt x="2955" y="6487"/>
                    <a:pt x="3126" y="4012"/>
                    <a:pt x="3064" y="1537"/>
                  </a:cubicBezTo>
                  <a:cubicBezTo>
                    <a:pt x="3048" y="949"/>
                    <a:pt x="2909" y="222"/>
                    <a:pt x="2352" y="37"/>
                  </a:cubicBezTo>
                  <a:cubicBezTo>
                    <a:pt x="2275" y="12"/>
                    <a:pt x="2199" y="0"/>
                    <a:pt x="212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4163475" y="1977475"/>
              <a:ext cx="239775" cy="303600"/>
            </a:xfrm>
            <a:custGeom>
              <a:avLst/>
              <a:gdLst/>
              <a:ahLst/>
              <a:cxnLst/>
              <a:rect l="l" t="t" r="r" b="b"/>
              <a:pathLst>
                <a:path w="9591" h="12144" extrusionOk="0">
                  <a:moveTo>
                    <a:pt x="0" y="0"/>
                  </a:moveTo>
                  <a:cubicBezTo>
                    <a:pt x="232" y="418"/>
                    <a:pt x="480" y="835"/>
                    <a:pt x="727" y="1238"/>
                  </a:cubicBezTo>
                  <a:cubicBezTo>
                    <a:pt x="3125" y="5136"/>
                    <a:pt x="6018" y="8725"/>
                    <a:pt x="9282" y="11927"/>
                  </a:cubicBezTo>
                  <a:cubicBezTo>
                    <a:pt x="9390" y="11989"/>
                    <a:pt x="9498" y="12066"/>
                    <a:pt x="9591" y="12143"/>
                  </a:cubicBezTo>
                  <a:cubicBezTo>
                    <a:pt x="8137" y="10364"/>
                    <a:pt x="6327" y="8183"/>
                    <a:pt x="5151" y="6203"/>
                  </a:cubicBezTo>
                  <a:cubicBezTo>
                    <a:pt x="3867" y="4038"/>
                    <a:pt x="2537" y="1841"/>
                    <a:pt x="588" y="248"/>
                  </a:cubicBezTo>
                  <a:cubicBezTo>
                    <a:pt x="449" y="124"/>
                    <a:pt x="278" y="0"/>
                    <a:pt x="7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4194400" y="2227550"/>
              <a:ext cx="263000" cy="225625"/>
            </a:xfrm>
            <a:custGeom>
              <a:avLst/>
              <a:gdLst/>
              <a:ahLst/>
              <a:cxnLst/>
              <a:rect l="l" t="t" r="r" b="b"/>
              <a:pathLst>
                <a:path w="10520" h="9025" extrusionOk="0">
                  <a:moveTo>
                    <a:pt x="405" y="0"/>
                  </a:moveTo>
                  <a:cubicBezTo>
                    <a:pt x="262" y="0"/>
                    <a:pt x="120" y="38"/>
                    <a:pt x="1" y="114"/>
                  </a:cubicBezTo>
                  <a:cubicBezTo>
                    <a:pt x="2754" y="3749"/>
                    <a:pt x="6652" y="6472"/>
                    <a:pt x="10520" y="9024"/>
                  </a:cubicBezTo>
                  <a:cubicBezTo>
                    <a:pt x="8834" y="7369"/>
                    <a:pt x="6761" y="4817"/>
                    <a:pt x="5059" y="3285"/>
                  </a:cubicBezTo>
                  <a:cubicBezTo>
                    <a:pt x="3899" y="2264"/>
                    <a:pt x="2677" y="1305"/>
                    <a:pt x="1408" y="423"/>
                  </a:cubicBezTo>
                  <a:cubicBezTo>
                    <a:pt x="1161" y="253"/>
                    <a:pt x="898" y="68"/>
                    <a:pt x="588" y="21"/>
                  </a:cubicBezTo>
                  <a:cubicBezTo>
                    <a:pt x="528" y="7"/>
                    <a:pt x="466" y="0"/>
                    <a:pt x="40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4264025" y="2477625"/>
              <a:ext cx="278450" cy="158475"/>
            </a:xfrm>
            <a:custGeom>
              <a:avLst/>
              <a:gdLst/>
              <a:ahLst/>
              <a:cxnLst/>
              <a:rect l="l" t="t" r="r" b="b"/>
              <a:pathLst>
                <a:path w="11138" h="6339" extrusionOk="0">
                  <a:moveTo>
                    <a:pt x="657" y="1"/>
                  </a:moveTo>
                  <a:cubicBezTo>
                    <a:pt x="588" y="1"/>
                    <a:pt x="518" y="9"/>
                    <a:pt x="449" y="27"/>
                  </a:cubicBezTo>
                  <a:cubicBezTo>
                    <a:pt x="248" y="89"/>
                    <a:pt x="93" y="243"/>
                    <a:pt x="0" y="444"/>
                  </a:cubicBezTo>
                  <a:cubicBezTo>
                    <a:pt x="3419" y="2920"/>
                    <a:pt x="7178" y="4915"/>
                    <a:pt x="11138" y="6338"/>
                  </a:cubicBezTo>
                  <a:cubicBezTo>
                    <a:pt x="9637" y="5333"/>
                    <a:pt x="7982" y="3941"/>
                    <a:pt x="6513" y="2951"/>
                  </a:cubicBezTo>
                  <a:cubicBezTo>
                    <a:pt x="4888" y="1837"/>
                    <a:pt x="3140" y="909"/>
                    <a:pt x="1315" y="166"/>
                  </a:cubicBezTo>
                  <a:cubicBezTo>
                    <a:pt x="1102" y="83"/>
                    <a:pt x="881" y="1"/>
                    <a:pt x="65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4328975" y="2690125"/>
              <a:ext cx="322950" cy="101050"/>
            </a:xfrm>
            <a:custGeom>
              <a:avLst/>
              <a:gdLst/>
              <a:ahLst/>
              <a:cxnLst/>
              <a:rect l="l" t="t" r="r" b="b"/>
              <a:pathLst>
                <a:path w="12918" h="4042" extrusionOk="0">
                  <a:moveTo>
                    <a:pt x="907" y="0"/>
                  </a:moveTo>
                  <a:cubicBezTo>
                    <a:pt x="680" y="0"/>
                    <a:pt x="450" y="16"/>
                    <a:pt x="217" y="50"/>
                  </a:cubicBezTo>
                  <a:cubicBezTo>
                    <a:pt x="156" y="66"/>
                    <a:pt x="78" y="81"/>
                    <a:pt x="1" y="112"/>
                  </a:cubicBezTo>
                  <a:cubicBezTo>
                    <a:pt x="140" y="174"/>
                    <a:pt x="295" y="236"/>
                    <a:pt x="434" y="282"/>
                  </a:cubicBezTo>
                  <a:cubicBezTo>
                    <a:pt x="4472" y="1953"/>
                    <a:pt x="8602" y="3639"/>
                    <a:pt x="12918" y="4042"/>
                  </a:cubicBezTo>
                  <a:lnTo>
                    <a:pt x="12825" y="3825"/>
                  </a:lnTo>
                  <a:cubicBezTo>
                    <a:pt x="10644" y="3206"/>
                    <a:pt x="8478" y="2464"/>
                    <a:pt x="6328" y="1737"/>
                  </a:cubicBezTo>
                  <a:cubicBezTo>
                    <a:pt x="4558" y="1128"/>
                    <a:pt x="2824" y="0"/>
                    <a:pt x="90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4420250" y="1977850"/>
              <a:ext cx="136550" cy="361625"/>
            </a:xfrm>
            <a:custGeom>
              <a:avLst/>
              <a:gdLst/>
              <a:ahLst/>
              <a:cxnLst/>
              <a:rect l="l" t="t" r="r" b="b"/>
              <a:pathLst>
                <a:path w="5462" h="14465" extrusionOk="0">
                  <a:moveTo>
                    <a:pt x="5090" y="1"/>
                  </a:moveTo>
                  <a:cubicBezTo>
                    <a:pt x="4858" y="16"/>
                    <a:pt x="4641" y="171"/>
                    <a:pt x="4456" y="341"/>
                  </a:cubicBezTo>
                  <a:cubicBezTo>
                    <a:pt x="3528" y="1192"/>
                    <a:pt x="3079" y="2429"/>
                    <a:pt x="2646" y="3620"/>
                  </a:cubicBezTo>
                  <a:cubicBezTo>
                    <a:pt x="1393" y="7132"/>
                    <a:pt x="140" y="10736"/>
                    <a:pt x="1" y="14464"/>
                  </a:cubicBezTo>
                  <a:cubicBezTo>
                    <a:pt x="1377" y="9530"/>
                    <a:pt x="3203" y="4719"/>
                    <a:pt x="5461" y="109"/>
                  </a:cubicBezTo>
                  <a:cubicBezTo>
                    <a:pt x="5353" y="47"/>
                    <a:pt x="5229" y="1"/>
                    <a:pt x="509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4489475" y="2124125"/>
              <a:ext cx="148150" cy="411425"/>
            </a:xfrm>
            <a:custGeom>
              <a:avLst/>
              <a:gdLst/>
              <a:ahLst/>
              <a:cxnLst/>
              <a:rect l="l" t="t" r="r" b="b"/>
              <a:pathLst>
                <a:path w="5926" h="16457" extrusionOk="0">
                  <a:moveTo>
                    <a:pt x="5515" y="1"/>
                  </a:moveTo>
                  <a:cubicBezTo>
                    <a:pt x="5203" y="1"/>
                    <a:pt x="4884" y="234"/>
                    <a:pt x="4641" y="476"/>
                  </a:cubicBezTo>
                  <a:cubicBezTo>
                    <a:pt x="3419" y="1714"/>
                    <a:pt x="2630" y="3323"/>
                    <a:pt x="2012" y="4963"/>
                  </a:cubicBezTo>
                  <a:cubicBezTo>
                    <a:pt x="635" y="8613"/>
                    <a:pt x="1" y="12543"/>
                    <a:pt x="171" y="16456"/>
                  </a:cubicBezTo>
                  <a:cubicBezTo>
                    <a:pt x="171" y="16441"/>
                    <a:pt x="186" y="16425"/>
                    <a:pt x="186" y="16410"/>
                  </a:cubicBezTo>
                  <a:cubicBezTo>
                    <a:pt x="697" y="10624"/>
                    <a:pt x="2692" y="4978"/>
                    <a:pt x="5925" y="152"/>
                  </a:cubicBezTo>
                  <a:cubicBezTo>
                    <a:pt x="5879" y="121"/>
                    <a:pt x="5833" y="74"/>
                    <a:pt x="5771" y="59"/>
                  </a:cubicBezTo>
                  <a:cubicBezTo>
                    <a:pt x="5687" y="19"/>
                    <a:pt x="5601" y="1"/>
                    <a:pt x="551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4593500" y="2346200"/>
              <a:ext cx="102125" cy="356025"/>
            </a:xfrm>
            <a:custGeom>
              <a:avLst/>
              <a:gdLst/>
              <a:ahLst/>
              <a:cxnLst/>
              <a:rect l="l" t="t" r="r" b="b"/>
              <a:pathLst>
                <a:path w="4085" h="14241" extrusionOk="0">
                  <a:moveTo>
                    <a:pt x="3774" y="0"/>
                  </a:moveTo>
                  <a:cubicBezTo>
                    <a:pt x="3473" y="0"/>
                    <a:pt x="3154" y="303"/>
                    <a:pt x="2971" y="597"/>
                  </a:cubicBezTo>
                  <a:cubicBezTo>
                    <a:pt x="403" y="4557"/>
                    <a:pt x="125" y="9507"/>
                    <a:pt x="1" y="14241"/>
                  </a:cubicBezTo>
                  <a:cubicBezTo>
                    <a:pt x="125" y="13452"/>
                    <a:pt x="310" y="12663"/>
                    <a:pt x="496" y="11874"/>
                  </a:cubicBezTo>
                  <a:cubicBezTo>
                    <a:pt x="1409" y="7898"/>
                    <a:pt x="2383" y="3830"/>
                    <a:pt x="4085" y="148"/>
                  </a:cubicBezTo>
                  <a:cubicBezTo>
                    <a:pt x="4054" y="133"/>
                    <a:pt x="4038" y="102"/>
                    <a:pt x="4007" y="71"/>
                  </a:cubicBezTo>
                  <a:cubicBezTo>
                    <a:pt x="3933" y="22"/>
                    <a:pt x="3854" y="0"/>
                    <a:pt x="37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4696375" y="2529200"/>
              <a:ext cx="63075" cy="340875"/>
            </a:xfrm>
            <a:custGeom>
              <a:avLst/>
              <a:gdLst/>
              <a:ahLst/>
              <a:cxnLst/>
              <a:rect l="l" t="t" r="r" b="b"/>
              <a:pathLst>
                <a:path w="2523" h="13635" extrusionOk="0">
                  <a:moveTo>
                    <a:pt x="2125" y="0"/>
                  </a:moveTo>
                  <a:cubicBezTo>
                    <a:pt x="1600" y="0"/>
                    <a:pt x="1146" y="576"/>
                    <a:pt x="929" y="1104"/>
                  </a:cubicBezTo>
                  <a:cubicBezTo>
                    <a:pt x="589" y="1986"/>
                    <a:pt x="434" y="2929"/>
                    <a:pt x="341" y="3873"/>
                  </a:cubicBezTo>
                  <a:cubicBezTo>
                    <a:pt x="1" y="7137"/>
                    <a:pt x="264" y="10463"/>
                    <a:pt x="1084" y="13634"/>
                  </a:cubicBezTo>
                  <a:cubicBezTo>
                    <a:pt x="1146" y="9102"/>
                    <a:pt x="1625" y="4569"/>
                    <a:pt x="2522" y="114"/>
                  </a:cubicBezTo>
                  <a:cubicBezTo>
                    <a:pt x="2476" y="83"/>
                    <a:pt x="2414" y="52"/>
                    <a:pt x="2352" y="37"/>
                  </a:cubicBezTo>
                  <a:cubicBezTo>
                    <a:pt x="2275" y="12"/>
                    <a:pt x="2199" y="0"/>
                    <a:pt x="212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4339825" y="1739050"/>
              <a:ext cx="62275" cy="410525"/>
            </a:xfrm>
            <a:custGeom>
              <a:avLst/>
              <a:gdLst/>
              <a:ahLst/>
              <a:cxnLst/>
              <a:rect l="l" t="t" r="r" b="b"/>
              <a:pathLst>
                <a:path w="2491" h="16421" extrusionOk="0">
                  <a:moveTo>
                    <a:pt x="2135" y="1"/>
                  </a:moveTo>
                  <a:cubicBezTo>
                    <a:pt x="1806" y="1"/>
                    <a:pt x="1477" y="172"/>
                    <a:pt x="1330" y="534"/>
                  </a:cubicBezTo>
                  <a:cubicBezTo>
                    <a:pt x="387" y="2792"/>
                    <a:pt x="0" y="5268"/>
                    <a:pt x="31" y="7712"/>
                  </a:cubicBezTo>
                  <a:cubicBezTo>
                    <a:pt x="62" y="10666"/>
                    <a:pt x="681" y="13590"/>
                    <a:pt x="1516" y="16421"/>
                  </a:cubicBezTo>
                  <a:cubicBezTo>
                    <a:pt x="1516" y="16390"/>
                    <a:pt x="1516" y="16344"/>
                    <a:pt x="1531" y="16313"/>
                  </a:cubicBezTo>
                  <a:cubicBezTo>
                    <a:pt x="789" y="10914"/>
                    <a:pt x="1114" y="5360"/>
                    <a:pt x="2491" y="70"/>
                  </a:cubicBezTo>
                  <a:cubicBezTo>
                    <a:pt x="2378" y="24"/>
                    <a:pt x="2256" y="1"/>
                    <a:pt x="21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4340575" y="1902050"/>
              <a:ext cx="67325" cy="247525"/>
            </a:xfrm>
            <a:custGeom>
              <a:avLst/>
              <a:gdLst/>
              <a:ahLst/>
              <a:cxnLst/>
              <a:rect l="l" t="t" r="r" b="b"/>
              <a:pathLst>
                <a:path w="2693" h="9901" extrusionOk="0">
                  <a:moveTo>
                    <a:pt x="16" y="1"/>
                  </a:moveTo>
                  <a:cubicBezTo>
                    <a:pt x="1" y="403"/>
                    <a:pt x="1" y="805"/>
                    <a:pt x="1" y="1192"/>
                  </a:cubicBezTo>
                  <a:cubicBezTo>
                    <a:pt x="32" y="4146"/>
                    <a:pt x="651" y="7070"/>
                    <a:pt x="1486" y="9901"/>
                  </a:cubicBezTo>
                  <a:cubicBezTo>
                    <a:pt x="1501" y="7766"/>
                    <a:pt x="2337" y="4951"/>
                    <a:pt x="2507" y="2831"/>
                  </a:cubicBezTo>
                  <a:cubicBezTo>
                    <a:pt x="2569" y="2058"/>
                    <a:pt x="2631" y="1284"/>
                    <a:pt x="2693" y="511"/>
                  </a:cubicBezTo>
                  <a:lnTo>
                    <a:pt x="2693" y="511"/>
                  </a:lnTo>
                  <a:cubicBezTo>
                    <a:pt x="2399" y="1284"/>
                    <a:pt x="2058" y="2042"/>
                    <a:pt x="1594" y="2739"/>
                  </a:cubicBezTo>
                  <a:cubicBezTo>
                    <a:pt x="1532" y="2831"/>
                    <a:pt x="1455" y="2940"/>
                    <a:pt x="1331" y="2955"/>
                  </a:cubicBezTo>
                  <a:cubicBezTo>
                    <a:pt x="1177" y="2955"/>
                    <a:pt x="1084" y="2800"/>
                    <a:pt x="1022" y="2661"/>
                  </a:cubicBezTo>
                  <a:cubicBezTo>
                    <a:pt x="635" y="1795"/>
                    <a:pt x="295" y="913"/>
                    <a:pt x="1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4204075" y="2063325"/>
              <a:ext cx="199175" cy="217750"/>
            </a:xfrm>
            <a:custGeom>
              <a:avLst/>
              <a:gdLst/>
              <a:ahLst/>
              <a:cxnLst/>
              <a:rect l="l" t="t" r="r" b="b"/>
              <a:pathLst>
                <a:path w="7967" h="8710" extrusionOk="0">
                  <a:moveTo>
                    <a:pt x="1779" y="0"/>
                  </a:moveTo>
                  <a:lnTo>
                    <a:pt x="3048" y="3233"/>
                  </a:lnTo>
                  <a:cubicBezTo>
                    <a:pt x="2027" y="2707"/>
                    <a:pt x="1006" y="2166"/>
                    <a:pt x="0" y="1609"/>
                  </a:cubicBezTo>
                  <a:lnTo>
                    <a:pt x="0" y="1609"/>
                  </a:lnTo>
                  <a:cubicBezTo>
                    <a:pt x="635" y="2475"/>
                    <a:pt x="1346" y="3295"/>
                    <a:pt x="2120" y="4053"/>
                  </a:cubicBezTo>
                  <a:cubicBezTo>
                    <a:pt x="3899" y="5801"/>
                    <a:pt x="5941" y="7255"/>
                    <a:pt x="7967" y="8709"/>
                  </a:cubicBezTo>
                  <a:cubicBezTo>
                    <a:pt x="6513" y="6930"/>
                    <a:pt x="4703" y="4749"/>
                    <a:pt x="3527" y="2769"/>
                  </a:cubicBezTo>
                  <a:cubicBezTo>
                    <a:pt x="2970" y="1841"/>
                    <a:pt x="2398" y="897"/>
                    <a:pt x="177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4261700" y="2299600"/>
              <a:ext cx="201125" cy="158600"/>
            </a:xfrm>
            <a:custGeom>
              <a:avLst/>
              <a:gdLst/>
              <a:ahLst/>
              <a:cxnLst/>
              <a:rect l="l" t="t" r="r" b="b"/>
              <a:pathLst>
                <a:path w="8045" h="6344" extrusionOk="0">
                  <a:moveTo>
                    <a:pt x="1903" y="1"/>
                  </a:moveTo>
                  <a:lnTo>
                    <a:pt x="1903" y="1"/>
                  </a:lnTo>
                  <a:cubicBezTo>
                    <a:pt x="2491" y="991"/>
                    <a:pt x="3063" y="1981"/>
                    <a:pt x="3589" y="3002"/>
                  </a:cubicBezTo>
                  <a:cubicBezTo>
                    <a:pt x="3448" y="3073"/>
                    <a:pt x="3297" y="3101"/>
                    <a:pt x="3141" y="3101"/>
                  </a:cubicBezTo>
                  <a:cubicBezTo>
                    <a:pt x="2855" y="3101"/>
                    <a:pt x="2555" y="3004"/>
                    <a:pt x="2274" y="2894"/>
                  </a:cubicBezTo>
                  <a:cubicBezTo>
                    <a:pt x="1501" y="2615"/>
                    <a:pt x="743" y="2290"/>
                    <a:pt x="0" y="1919"/>
                  </a:cubicBezTo>
                  <a:lnTo>
                    <a:pt x="0" y="1919"/>
                  </a:lnTo>
                  <a:cubicBezTo>
                    <a:pt x="928" y="2785"/>
                    <a:pt x="1872" y="3621"/>
                    <a:pt x="2924" y="4332"/>
                  </a:cubicBezTo>
                  <a:cubicBezTo>
                    <a:pt x="4440" y="5384"/>
                    <a:pt x="6188" y="6173"/>
                    <a:pt x="8044" y="6343"/>
                  </a:cubicBezTo>
                  <a:cubicBezTo>
                    <a:pt x="6312" y="4704"/>
                    <a:pt x="4146" y="1997"/>
                    <a:pt x="2367" y="403"/>
                  </a:cubicBezTo>
                  <a:cubicBezTo>
                    <a:pt x="2212" y="264"/>
                    <a:pt x="2058" y="140"/>
                    <a:pt x="190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4342900" y="2533575"/>
              <a:ext cx="204225" cy="105625"/>
            </a:xfrm>
            <a:custGeom>
              <a:avLst/>
              <a:gdLst/>
              <a:ahLst/>
              <a:cxnLst/>
              <a:rect l="l" t="t" r="r" b="b"/>
              <a:pathLst>
                <a:path w="8169" h="4225" extrusionOk="0">
                  <a:moveTo>
                    <a:pt x="2275" y="1"/>
                  </a:moveTo>
                  <a:lnTo>
                    <a:pt x="2275" y="1"/>
                  </a:lnTo>
                  <a:cubicBezTo>
                    <a:pt x="2770" y="558"/>
                    <a:pt x="3265" y="1130"/>
                    <a:pt x="3729" y="1703"/>
                  </a:cubicBezTo>
                  <a:cubicBezTo>
                    <a:pt x="3822" y="1826"/>
                    <a:pt x="3930" y="1996"/>
                    <a:pt x="3853" y="2136"/>
                  </a:cubicBezTo>
                  <a:cubicBezTo>
                    <a:pt x="3803" y="2235"/>
                    <a:pt x="3674" y="2264"/>
                    <a:pt x="3554" y="2264"/>
                  </a:cubicBezTo>
                  <a:cubicBezTo>
                    <a:pt x="3523" y="2264"/>
                    <a:pt x="3494" y="2263"/>
                    <a:pt x="3466" y="2259"/>
                  </a:cubicBezTo>
                  <a:cubicBezTo>
                    <a:pt x="2306" y="2198"/>
                    <a:pt x="1146" y="2074"/>
                    <a:pt x="1" y="1873"/>
                  </a:cubicBezTo>
                  <a:lnTo>
                    <a:pt x="1" y="1873"/>
                  </a:lnTo>
                  <a:cubicBezTo>
                    <a:pt x="774" y="2306"/>
                    <a:pt x="1579" y="2662"/>
                    <a:pt x="2414" y="2956"/>
                  </a:cubicBezTo>
                  <a:cubicBezTo>
                    <a:pt x="4270" y="3605"/>
                    <a:pt x="6219" y="3946"/>
                    <a:pt x="8169" y="4224"/>
                  </a:cubicBezTo>
                  <a:cubicBezTo>
                    <a:pt x="6622" y="3219"/>
                    <a:pt x="4889" y="1734"/>
                    <a:pt x="3358" y="713"/>
                  </a:cubicBezTo>
                  <a:cubicBezTo>
                    <a:pt x="3002" y="465"/>
                    <a:pt x="2631" y="233"/>
                    <a:pt x="227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4477500" y="2745900"/>
              <a:ext cx="177925" cy="60850"/>
            </a:xfrm>
            <a:custGeom>
              <a:avLst/>
              <a:gdLst/>
              <a:ahLst/>
              <a:cxnLst/>
              <a:rect l="l" t="t" r="r" b="b"/>
              <a:pathLst>
                <a:path w="7117" h="2434" extrusionOk="0">
                  <a:moveTo>
                    <a:pt x="1872" y="1"/>
                  </a:moveTo>
                  <a:cubicBezTo>
                    <a:pt x="2150" y="248"/>
                    <a:pt x="2429" y="496"/>
                    <a:pt x="2707" y="728"/>
                  </a:cubicBezTo>
                  <a:cubicBezTo>
                    <a:pt x="2846" y="851"/>
                    <a:pt x="2986" y="1006"/>
                    <a:pt x="2955" y="1176"/>
                  </a:cubicBezTo>
                  <a:cubicBezTo>
                    <a:pt x="2908" y="1362"/>
                    <a:pt x="2676" y="1439"/>
                    <a:pt x="2475" y="1470"/>
                  </a:cubicBezTo>
                  <a:cubicBezTo>
                    <a:pt x="1655" y="1609"/>
                    <a:pt x="835" y="1702"/>
                    <a:pt x="0" y="1764"/>
                  </a:cubicBezTo>
                  <a:cubicBezTo>
                    <a:pt x="1757" y="2216"/>
                    <a:pt x="3565" y="2433"/>
                    <a:pt x="5374" y="2433"/>
                  </a:cubicBezTo>
                  <a:cubicBezTo>
                    <a:pt x="5795" y="2433"/>
                    <a:pt x="6216" y="2422"/>
                    <a:pt x="6636" y="2398"/>
                  </a:cubicBezTo>
                  <a:cubicBezTo>
                    <a:pt x="6838" y="2383"/>
                    <a:pt x="7085" y="2321"/>
                    <a:pt x="7116" y="2120"/>
                  </a:cubicBezTo>
                  <a:lnTo>
                    <a:pt x="6884" y="1594"/>
                  </a:lnTo>
                  <a:cubicBezTo>
                    <a:pt x="5198" y="1114"/>
                    <a:pt x="3527" y="573"/>
                    <a:pt x="187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4419875" y="2104300"/>
              <a:ext cx="114875" cy="242125"/>
            </a:xfrm>
            <a:custGeom>
              <a:avLst/>
              <a:gdLst/>
              <a:ahLst/>
              <a:cxnLst/>
              <a:rect l="l" t="t" r="r" b="b"/>
              <a:pathLst>
                <a:path w="4595" h="9685" extrusionOk="0">
                  <a:moveTo>
                    <a:pt x="4595" y="1"/>
                  </a:moveTo>
                  <a:lnTo>
                    <a:pt x="4595" y="1"/>
                  </a:lnTo>
                  <a:cubicBezTo>
                    <a:pt x="3775" y="1177"/>
                    <a:pt x="2955" y="2352"/>
                    <a:pt x="2119" y="3528"/>
                  </a:cubicBezTo>
                  <a:cubicBezTo>
                    <a:pt x="2073" y="3590"/>
                    <a:pt x="2011" y="3667"/>
                    <a:pt x="1918" y="3683"/>
                  </a:cubicBezTo>
                  <a:cubicBezTo>
                    <a:pt x="1907" y="3685"/>
                    <a:pt x="1896" y="3685"/>
                    <a:pt x="1886" y="3685"/>
                  </a:cubicBezTo>
                  <a:cubicBezTo>
                    <a:pt x="1724" y="3685"/>
                    <a:pt x="1654" y="3470"/>
                    <a:pt x="1640" y="3296"/>
                  </a:cubicBezTo>
                  <a:cubicBezTo>
                    <a:pt x="1594" y="2801"/>
                    <a:pt x="1563" y="2306"/>
                    <a:pt x="1547" y="1795"/>
                  </a:cubicBezTo>
                  <a:cubicBezTo>
                    <a:pt x="727" y="4379"/>
                    <a:pt x="62" y="6993"/>
                    <a:pt x="0" y="9685"/>
                  </a:cubicBezTo>
                  <a:cubicBezTo>
                    <a:pt x="1068" y="7565"/>
                    <a:pt x="2769" y="4255"/>
                    <a:pt x="3728" y="2089"/>
                  </a:cubicBezTo>
                  <a:cubicBezTo>
                    <a:pt x="4038" y="1409"/>
                    <a:pt x="4332" y="713"/>
                    <a:pt x="459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4489875" y="2281425"/>
              <a:ext cx="84325" cy="254125"/>
            </a:xfrm>
            <a:custGeom>
              <a:avLst/>
              <a:gdLst/>
              <a:ahLst/>
              <a:cxnLst/>
              <a:rect l="l" t="t" r="r" b="b"/>
              <a:pathLst>
                <a:path w="3373" h="10165" extrusionOk="0">
                  <a:moveTo>
                    <a:pt x="1532" y="1"/>
                  </a:moveTo>
                  <a:lnTo>
                    <a:pt x="1532" y="1"/>
                  </a:lnTo>
                  <a:cubicBezTo>
                    <a:pt x="480" y="3265"/>
                    <a:pt x="0" y="6730"/>
                    <a:pt x="155" y="10164"/>
                  </a:cubicBezTo>
                  <a:cubicBezTo>
                    <a:pt x="1145" y="7844"/>
                    <a:pt x="2274" y="4781"/>
                    <a:pt x="3295" y="2476"/>
                  </a:cubicBezTo>
                  <a:cubicBezTo>
                    <a:pt x="3326" y="2430"/>
                    <a:pt x="3342" y="2368"/>
                    <a:pt x="3372" y="2306"/>
                  </a:cubicBezTo>
                  <a:lnTo>
                    <a:pt x="3372" y="2306"/>
                  </a:lnTo>
                  <a:cubicBezTo>
                    <a:pt x="2754" y="3079"/>
                    <a:pt x="2135" y="3853"/>
                    <a:pt x="1501" y="4595"/>
                  </a:cubicBezTo>
                  <a:cubicBezTo>
                    <a:pt x="1160" y="3605"/>
                    <a:pt x="1191" y="2538"/>
                    <a:pt x="1315" y="1501"/>
                  </a:cubicBezTo>
                  <a:cubicBezTo>
                    <a:pt x="1361" y="991"/>
                    <a:pt x="1454" y="496"/>
                    <a:pt x="153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4593125" y="2479450"/>
              <a:ext cx="89350" cy="234775"/>
            </a:xfrm>
            <a:custGeom>
              <a:avLst/>
              <a:gdLst/>
              <a:ahLst/>
              <a:cxnLst/>
              <a:rect l="l" t="t" r="r" b="b"/>
              <a:pathLst>
                <a:path w="3574" h="9391" extrusionOk="0">
                  <a:moveTo>
                    <a:pt x="975" y="0"/>
                  </a:moveTo>
                  <a:cubicBezTo>
                    <a:pt x="202" y="3001"/>
                    <a:pt x="78" y="6265"/>
                    <a:pt x="0" y="9390"/>
                  </a:cubicBezTo>
                  <a:cubicBezTo>
                    <a:pt x="805" y="6745"/>
                    <a:pt x="2321" y="4053"/>
                    <a:pt x="3141" y="1408"/>
                  </a:cubicBezTo>
                  <a:cubicBezTo>
                    <a:pt x="3295" y="944"/>
                    <a:pt x="3435" y="495"/>
                    <a:pt x="3574" y="16"/>
                  </a:cubicBezTo>
                  <a:lnTo>
                    <a:pt x="3574" y="16"/>
                  </a:lnTo>
                  <a:cubicBezTo>
                    <a:pt x="2847" y="1068"/>
                    <a:pt x="2104" y="2104"/>
                    <a:pt x="1315" y="3125"/>
                  </a:cubicBezTo>
                  <a:cubicBezTo>
                    <a:pt x="1099" y="2089"/>
                    <a:pt x="1006" y="1052"/>
                    <a:pt x="97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4700625" y="2673200"/>
              <a:ext cx="69250" cy="199575"/>
            </a:xfrm>
            <a:custGeom>
              <a:avLst/>
              <a:gdLst/>
              <a:ahLst/>
              <a:cxnLst/>
              <a:rect l="l" t="t" r="r" b="b"/>
              <a:pathLst>
                <a:path w="2770" h="7983" extrusionOk="0">
                  <a:moveTo>
                    <a:pt x="2770" y="0"/>
                  </a:moveTo>
                  <a:lnTo>
                    <a:pt x="2770" y="0"/>
                  </a:lnTo>
                  <a:cubicBezTo>
                    <a:pt x="2383" y="975"/>
                    <a:pt x="1996" y="1934"/>
                    <a:pt x="1594" y="2909"/>
                  </a:cubicBezTo>
                  <a:cubicBezTo>
                    <a:pt x="1517" y="3094"/>
                    <a:pt x="1409" y="3311"/>
                    <a:pt x="1208" y="3311"/>
                  </a:cubicBezTo>
                  <a:cubicBezTo>
                    <a:pt x="1201" y="3311"/>
                    <a:pt x="1194" y="3312"/>
                    <a:pt x="1187" y="3312"/>
                  </a:cubicBezTo>
                  <a:cubicBezTo>
                    <a:pt x="982" y="3312"/>
                    <a:pt x="849" y="3088"/>
                    <a:pt x="759" y="2893"/>
                  </a:cubicBezTo>
                  <a:cubicBezTo>
                    <a:pt x="465" y="2182"/>
                    <a:pt x="218" y="1454"/>
                    <a:pt x="32" y="696"/>
                  </a:cubicBezTo>
                  <a:lnTo>
                    <a:pt x="32" y="696"/>
                  </a:lnTo>
                  <a:cubicBezTo>
                    <a:pt x="1" y="3156"/>
                    <a:pt x="310" y="5616"/>
                    <a:pt x="929" y="7983"/>
                  </a:cubicBezTo>
                  <a:cubicBezTo>
                    <a:pt x="1378" y="6296"/>
                    <a:pt x="2089" y="4889"/>
                    <a:pt x="2368" y="3172"/>
                  </a:cubicBezTo>
                  <a:cubicBezTo>
                    <a:pt x="2553" y="2120"/>
                    <a:pt x="2677" y="1052"/>
                    <a:pt x="277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9"/>
          <p:cNvGrpSpPr/>
          <p:nvPr/>
        </p:nvGrpSpPr>
        <p:grpSpPr>
          <a:xfrm>
            <a:off x="1134068" y="4796297"/>
            <a:ext cx="356162" cy="456600"/>
            <a:chOff x="3905125" y="2252100"/>
            <a:chExt cx="254875" cy="326750"/>
          </a:xfrm>
        </p:grpSpPr>
        <p:sp>
          <p:nvSpPr>
            <p:cNvPr id="548" name="Google Shape;548;p9"/>
            <p:cNvSpPr/>
            <p:nvPr/>
          </p:nvSpPr>
          <p:spPr>
            <a:xfrm>
              <a:off x="4017675" y="2311600"/>
              <a:ext cx="116425" cy="267250"/>
            </a:xfrm>
            <a:custGeom>
              <a:avLst/>
              <a:gdLst/>
              <a:ahLst/>
              <a:cxnLst/>
              <a:rect l="l" t="t" r="r" b="b"/>
              <a:pathLst>
                <a:path w="4657" h="10690" fill="none" extrusionOk="0">
                  <a:moveTo>
                    <a:pt x="4656" y="10690"/>
                  </a:moveTo>
                  <a:cubicBezTo>
                    <a:pt x="2290" y="7565"/>
                    <a:pt x="681" y="3868"/>
                    <a:pt x="0" y="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4078000" y="2407900"/>
              <a:ext cx="30575" cy="80475"/>
            </a:xfrm>
            <a:custGeom>
              <a:avLst/>
              <a:gdLst/>
              <a:ahLst/>
              <a:cxnLst/>
              <a:rect l="l" t="t" r="r" b="b"/>
              <a:pathLst>
                <a:path w="1223" h="3219" fill="none" extrusionOk="0">
                  <a:moveTo>
                    <a:pt x="0" y="3218"/>
                  </a:moveTo>
                  <a:cubicBezTo>
                    <a:pt x="248" y="2089"/>
                    <a:pt x="665" y="1006"/>
                    <a:pt x="1222"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3963125" y="2398625"/>
              <a:ext cx="81625" cy="16650"/>
            </a:xfrm>
            <a:custGeom>
              <a:avLst/>
              <a:gdLst/>
              <a:ahLst/>
              <a:cxnLst/>
              <a:rect l="l" t="t" r="r" b="b"/>
              <a:pathLst>
                <a:path w="3265" h="666" fill="none" extrusionOk="0">
                  <a:moveTo>
                    <a:pt x="3265" y="665"/>
                  </a:moveTo>
                  <a:cubicBezTo>
                    <a:pt x="2244" y="217"/>
                    <a:pt x="1115" y="0"/>
                    <a:pt x="1" y="31"/>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3905125" y="2374625"/>
              <a:ext cx="63450" cy="55725"/>
            </a:xfrm>
            <a:custGeom>
              <a:avLst/>
              <a:gdLst/>
              <a:ahLst/>
              <a:cxnLst/>
              <a:rect l="l" t="t" r="r" b="b"/>
              <a:pathLst>
                <a:path w="2538" h="2229" extrusionOk="0">
                  <a:moveTo>
                    <a:pt x="1281" y="1"/>
                  </a:moveTo>
                  <a:cubicBezTo>
                    <a:pt x="1133" y="1"/>
                    <a:pt x="982" y="31"/>
                    <a:pt x="836" y="94"/>
                  </a:cubicBezTo>
                  <a:cubicBezTo>
                    <a:pt x="279" y="326"/>
                    <a:pt x="0" y="976"/>
                    <a:pt x="248" y="1548"/>
                  </a:cubicBezTo>
                  <a:cubicBezTo>
                    <a:pt x="421" y="1974"/>
                    <a:pt x="834" y="2229"/>
                    <a:pt x="1263" y="2229"/>
                  </a:cubicBezTo>
                  <a:cubicBezTo>
                    <a:pt x="1411" y="2229"/>
                    <a:pt x="1560" y="2199"/>
                    <a:pt x="1702" y="2136"/>
                  </a:cubicBezTo>
                  <a:cubicBezTo>
                    <a:pt x="2274" y="1904"/>
                    <a:pt x="2537" y="1254"/>
                    <a:pt x="2305" y="682"/>
                  </a:cubicBezTo>
                  <a:cubicBezTo>
                    <a:pt x="2121" y="255"/>
                    <a:pt x="1714" y="1"/>
                    <a:pt x="128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3917125" y="2384975"/>
              <a:ext cx="39850" cy="35050"/>
            </a:xfrm>
            <a:custGeom>
              <a:avLst/>
              <a:gdLst/>
              <a:ahLst/>
              <a:cxnLst/>
              <a:rect l="l" t="t" r="r" b="b"/>
              <a:pathLst>
                <a:path w="1594" h="1402" extrusionOk="0">
                  <a:moveTo>
                    <a:pt x="793" y="0"/>
                  </a:moveTo>
                  <a:cubicBezTo>
                    <a:pt x="704" y="0"/>
                    <a:pt x="614" y="17"/>
                    <a:pt x="526" y="51"/>
                  </a:cubicBezTo>
                  <a:cubicBezTo>
                    <a:pt x="170" y="206"/>
                    <a:pt x="0" y="623"/>
                    <a:pt x="155" y="979"/>
                  </a:cubicBezTo>
                  <a:cubicBezTo>
                    <a:pt x="260" y="1247"/>
                    <a:pt x="523" y="1401"/>
                    <a:pt x="798" y="1401"/>
                  </a:cubicBezTo>
                  <a:cubicBezTo>
                    <a:pt x="888" y="1401"/>
                    <a:pt x="980" y="1385"/>
                    <a:pt x="1067" y="1351"/>
                  </a:cubicBezTo>
                  <a:cubicBezTo>
                    <a:pt x="1423" y="1196"/>
                    <a:pt x="1593" y="778"/>
                    <a:pt x="1439" y="422"/>
                  </a:cubicBezTo>
                  <a:cubicBezTo>
                    <a:pt x="1322" y="154"/>
                    <a:pt x="1065" y="0"/>
                    <a:pt x="79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3922150" y="2374700"/>
              <a:ext cx="42950" cy="30025"/>
            </a:xfrm>
            <a:custGeom>
              <a:avLst/>
              <a:gdLst/>
              <a:ahLst/>
              <a:cxnLst/>
              <a:rect l="l" t="t" r="r" b="b"/>
              <a:pathLst>
                <a:path w="1718" h="1201" extrusionOk="0">
                  <a:moveTo>
                    <a:pt x="595" y="0"/>
                  </a:moveTo>
                  <a:cubicBezTo>
                    <a:pt x="448" y="0"/>
                    <a:pt x="298" y="30"/>
                    <a:pt x="155" y="91"/>
                  </a:cubicBezTo>
                  <a:cubicBezTo>
                    <a:pt x="124" y="106"/>
                    <a:pt x="77" y="122"/>
                    <a:pt x="47" y="137"/>
                  </a:cubicBezTo>
                  <a:cubicBezTo>
                    <a:pt x="31" y="153"/>
                    <a:pt x="16" y="168"/>
                    <a:pt x="0" y="168"/>
                  </a:cubicBezTo>
                  <a:cubicBezTo>
                    <a:pt x="0" y="276"/>
                    <a:pt x="31" y="385"/>
                    <a:pt x="77" y="478"/>
                  </a:cubicBezTo>
                  <a:cubicBezTo>
                    <a:pt x="93" y="524"/>
                    <a:pt x="108" y="555"/>
                    <a:pt x="124" y="586"/>
                  </a:cubicBezTo>
                  <a:cubicBezTo>
                    <a:pt x="186" y="679"/>
                    <a:pt x="248" y="772"/>
                    <a:pt x="310" y="849"/>
                  </a:cubicBezTo>
                  <a:cubicBezTo>
                    <a:pt x="418" y="942"/>
                    <a:pt x="526" y="1034"/>
                    <a:pt x="665" y="1096"/>
                  </a:cubicBezTo>
                  <a:cubicBezTo>
                    <a:pt x="758" y="1143"/>
                    <a:pt x="866" y="1174"/>
                    <a:pt x="975" y="1189"/>
                  </a:cubicBezTo>
                  <a:cubicBezTo>
                    <a:pt x="1029" y="1197"/>
                    <a:pt x="1083" y="1201"/>
                    <a:pt x="1135" y="1201"/>
                  </a:cubicBezTo>
                  <a:cubicBezTo>
                    <a:pt x="1187" y="1201"/>
                    <a:pt x="1238" y="1197"/>
                    <a:pt x="1284" y="1189"/>
                  </a:cubicBezTo>
                  <a:cubicBezTo>
                    <a:pt x="1392" y="1174"/>
                    <a:pt x="1501" y="1158"/>
                    <a:pt x="1609" y="1112"/>
                  </a:cubicBezTo>
                  <a:cubicBezTo>
                    <a:pt x="1640" y="1096"/>
                    <a:pt x="1671" y="1081"/>
                    <a:pt x="1702" y="1065"/>
                  </a:cubicBezTo>
                  <a:lnTo>
                    <a:pt x="1717" y="1065"/>
                  </a:lnTo>
                  <a:lnTo>
                    <a:pt x="1702" y="957"/>
                  </a:lnTo>
                  <a:cubicBezTo>
                    <a:pt x="1686" y="911"/>
                    <a:pt x="1686" y="864"/>
                    <a:pt x="1671" y="818"/>
                  </a:cubicBezTo>
                  <a:cubicBezTo>
                    <a:pt x="1671" y="802"/>
                    <a:pt x="1655" y="772"/>
                    <a:pt x="1655" y="756"/>
                  </a:cubicBezTo>
                  <a:cubicBezTo>
                    <a:pt x="1655" y="741"/>
                    <a:pt x="1640" y="741"/>
                    <a:pt x="1640" y="725"/>
                  </a:cubicBezTo>
                  <a:cubicBezTo>
                    <a:pt x="1640" y="710"/>
                    <a:pt x="1624" y="694"/>
                    <a:pt x="1624" y="679"/>
                  </a:cubicBezTo>
                  <a:cubicBezTo>
                    <a:pt x="1578" y="570"/>
                    <a:pt x="1516" y="478"/>
                    <a:pt x="1454" y="385"/>
                  </a:cubicBezTo>
                  <a:cubicBezTo>
                    <a:pt x="1423" y="369"/>
                    <a:pt x="1408" y="354"/>
                    <a:pt x="1392" y="338"/>
                  </a:cubicBezTo>
                  <a:cubicBezTo>
                    <a:pt x="1185" y="121"/>
                    <a:pt x="895" y="0"/>
                    <a:pt x="59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3928325" y="2396575"/>
              <a:ext cx="36775" cy="33925"/>
            </a:xfrm>
            <a:custGeom>
              <a:avLst/>
              <a:gdLst/>
              <a:ahLst/>
              <a:cxnLst/>
              <a:rect l="l" t="t" r="r" b="b"/>
              <a:pathLst>
                <a:path w="1471" h="1357" extrusionOk="0">
                  <a:moveTo>
                    <a:pt x="1086" y="1"/>
                  </a:moveTo>
                  <a:cubicBezTo>
                    <a:pt x="1059" y="1"/>
                    <a:pt x="1033" y="2"/>
                    <a:pt x="1006" y="5"/>
                  </a:cubicBezTo>
                  <a:cubicBezTo>
                    <a:pt x="898" y="5"/>
                    <a:pt x="805" y="20"/>
                    <a:pt x="697" y="67"/>
                  </a:cubicBezTo>
                  <a:cubicBezTo>
                    <a:pt x="681" y="67"/>
                    <a:pt x="666" y="67"/>
                    <a:pt x="650" y="82"/>
                  </a:cubicBezTo>
                  <a:cubicBezTo>
                    <a:pt x="558" y="113"/>
                    <a:pt x="480" y="159"/>
                    <a:pt x="418" y="221"/>
                  </a:cubicBezTo>
                  <a:cubicBezTo>
                    <a:pt x="295" y="314"/>
                    <a:pt x="202" y="422"/>
                    <a:pt x="124" y="562"/>
                  </a:cubicBezTo>
                  <a:cubicBezTo>
                    <a:pt x="78" y="655"/>
                    <a:pt x="47" y="747"/>
                    <a:pt x="32" y="856"/>
                  </a:cubicBezTo>
                  <a:cubicBezTo>
                    <a:pt x="1" y="1010"/>
                    <a:pt x="1" y="1165"/>
                    <a:pt x="47" y="1304"/>
                  </a:cubicBezTo>
                  <a:cubicBezTo>
                    <a:pt x="78" y="1320"/>
                    <a:pt x="93" y="1320"/>
                    <a:pt x="124" y="1335"/>
                  </a:cubicBezTo>
                  <a:cubicBezTo>
                    <a:pt x="171" y="1335"/>
                    <a:pt x="217" y="1351"/>
                    <a:pt x="264" y="1351"/>
                  </a:cubicBezTo>
                  <a:lnTo>
                    <a:pt x="279" y="1351"/>
                  </a:lnTo>
                  <a:cubicBezTo>
                    <a:pt x="310" y="1354"/>
                    <a:pt x="342" y="1356"/>
                    <a:pt x="375" y="1356"/>
                  </a:cubicBezTo>
                  <a:cubicBezTo>
                    <a:pt x="472" y="1356"/>
                    <a:pt x="577" y="1339"/>
                    <a:pt x="681" y="1304"/>
                  </a:cubicBezTo>
                  <a:cubicBezTo>
                    <a:pt x="712" y="1289"/>
                    <a:pt x="743" y="1273"/>
                    <a:pt x="774" y="1258"/>
                  </a:cubicBezTo>
                  <a:cubicBezTo>
                    <a:pt x="882" y="1211"/>
                    <a:pt x="991" y="1165"/>
                    <a:pt x="1068" y="1088"/>
                  </a:cubicBezTo>
                  <a:cubicBezTo>
                    <a:pt x="1083" y="1072"/>
                    <a:pt x="1114" y="1057"/>
                    <a:pt x="1130" y="1041"/>
                  </a:cubicBezTo>
                  <a:cubicBezTo>
                    <a:pt x="1223" y="933"/>
                    <a:pt x="1300" y="825"/>
                    <a:pt x="1362" y="701"/>
                  </a:cubicBezTo>
                  <a:cubicBezTo>
                    <a:pt x="1377" y="655"/>
                    <a:pt x="1408" y="608"/>
                    <a:pt x="1424" y="562"/>
                  </a:cubicBezTo>
                  <a:cubicBezTo>
                    <a:pt x="1455" y="438"/>
                    <a:pt x="1470" y="314"/>
                    <a:pt x="1455" y="190"/>
                  </a:cubicBezTo>
                  <a:lnTo>
                    <a:pt x="1470" y="190"/>
                  </a:lnTo>
                  <a:lnTo>
                    <a:pt x="1455" y="82"/>
                  </a:lnTo>
                  <a:cubicBezTo>
                    <a:pt x="1339" y="31"/>
                    <a:pt x="12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80925" y="2252100"/>
              <a:ext cx="63825" cy="55900"/>
            </a:xfrm>
            <a:custGeom>
              <a:avLst/>
              <a:gdLst/>
              <a:ahLst/>
              <a:cxnLst/>
              <a:rect l="l" t="t" r="r" b="b"/>
              <a:pathLst>
                <a:path w="2553" h="2236" extrusionOk="0">
                  <a:moveTo>
                    <a:pt x="1282" y="1"/>
                  </a:moveTo>
                  <a:cubicBezTo>
                    <a:pt x="1112" y="1"/>
                    <a:pt x="938" y="40"/>
                    <a:pt x="774" y="122"/>
                  </a:cubicBezTo>
                  <a:cubicBezTo>
                    <a:pt x="233" y="385"/>
                    <a:pt x="0" y="1066"/>
                    <a:pt x="279" y="1607"/>
                  </a:cubicBezTo>
                  <a:cubicBezTo>
                    <a:pt x="477" y="2004"/>
                    <a:pt x="872" y="2236"/>
                    <a:pt x="1284" y="2236"/>
                  </a:cubicBezTo>
                  <a:cubicBezTo>
                    <a:pt x="1450" y="2236"/>
                    <a:pt x="1619" y="2198"/>
                    <a:pt x="1779" y="2118"/>
                  </a:cubicBezTo>
                  <a:cubicBezTo>
                    <a:pt x="2321" y="1839"/>
                    <a:pt x="2553" y="1174"/>
                    <a:pt x="2274" y="617"/>
                  </a:cubicBezTo>
                  <a:cubicBezTo>
                    <a:pt x="2078" y="224"/>
                    <a:pt x="1689" y="1"/>
                    <a:pt x="128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3992925" y="2262425"/>
              <a:ext cx="39850" cy="35150"/>
            </a:xfrm>
            <a:custGeom>
              <a:avLst/>
              <a:gdLst/>
              <a:ahLst/>
              <a:cxnLst/>
              <a:rect l="l" t="t" r="r" b="b"/>
              <a:pathLst>
                <a:path w="1594" h="1406" extrusionOk="0">
                  <a:moveTo>
                    <a:pt x="799" y="1"/>
                  </a:moveTo>
                  <a:cubicBezTo>
                    <a:pt x="693" y="1"/>
                    <a:pt x="584" y="26"/>
                    <a:pt x="480" y="80"/>
                  </a:cubicBezTo>
                  <a:cubicBezTo>
                    <a:pt x="139" y="250"/>
                    <a:pt x="0" y="668"/>
                    <a:pt x="170" y="1008"/>
                  </a:cubicBezTo>
                  <a:cubicBezTo>
                    <a:pt x="291" y="1262"/>
                    <a:pt x="538" y="1406"/>
                    <a:pt x="799" y="1406"/>
                  </a:cubicBezTo>
                  <a:cubicBezTo>
                    <a:pt x="904" y="1406"/>
                    <a:pt x="1012" y="1382"/>
                    <a:pt x="1114" y="1333"/>
                  </a:cubicBezTo>
                  <a:cubicBezTo>
                    <a:pt x="1454" y="1163"/>
                    <a:pt x="1593" y="730"/>
                    <a:pt x="1423" y="390"/>
                  </a:cubicBezTo>
                  <a:cubicBezTo>
                    <a:pt x="1303" y="149"/>
                    <a:pt x="1058" y="1"/>
                    <a:pt x="79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011475" y="2263650"/>
              <a:ext cx="29800" cy="44100"/>
            </a:xfrm>
            <a:custGeom>
              <a:avLst/>
              <a:gdLst/>
              <a:ahLst/>
              <a:cxnLst/>
              <a:rect l="l" t="t" r="r" b="b"/>
              <a:pathLst>
                <a:path w="1192" h="1764" extrusionOk="0">
                  <a:moveTo>
                    <a:pt x="960" y="0"/>
                  </a:moveTo>
                  <a:cubicBezTo>
                    <a:pt x="851" y="16"/>
                    <a:pt x="743" y="47"/>
                    <a:pt x="650" y="93"/>
                  </a:cubicBezTo>
                  <a:cubicBezTo>
                    <a:pt x="619" y="109"/>
                    <a:pt x="573" y="140"/>
                    <a:pt x="542" y="155"/>
                  </a:cubicBezTo>
                  <a:cubicBezTo>
                    <a:pt x="449" y="217"/>
                    <a:pt x="372" y="279"/>
                    <a:pt x="310" y="356"/>
                  </a:cubicBezTo>
                  <a:cubicBezTo>
                    <a:pt x="202" y="464"/>
                    <a:pt x="124" y="588"/>
                    <a:pt x="78" y="727"/>
                  </a:cubicBezTo>
                  <a:cubicBezTo>
                    <a:pt x="47" y="820"/>
                    <a:pt x="16" y="929"/>
                    <a:pt x="1" y="1037"/>
                  </a:cubicBezTo>
                  <a:cubicBezTo>
                    <a:pt x="1" y="1145"/>
                    <a:pt x="1" y="1253"/>
                    <a:pt x="16" y="1346"/>
                  </a:cubicBezTo>
                  <a:cubicBezTo>
                    <a:pt x="31" y="1454"/>
                    <a:pt x="78" y="1563"/>
                    <a:pt x="124" y="1656"/>
                  </a:cubicBezTo>
                  <a:cubicBezTo>
                    <a:pt x="140" y="1702"/>
                    <a:pt x="155" y="1733"/>
                    <a:pt x="171" y="1764"/>
                  </a:cubicBezTo>
                  <a:lnTo>
                    <a:pt x="279" y="1748"/>
                  </a:lnTo>
                  <a:cubicBezTo>
                    <a:pt x="294" y="1733"/>
                    <a:pt x="310" y="1733"/>
                    <a:pt x="341" y="1733"/>
                  </a:cubicBezTo>
                  <a:cubicBezTo>
                    <a:pt x="372" y="1717"/>
                    <a:pt x="418" y="1702"/>
                    <a:pt x="449" y="1702"/>
                  </a:cubicBezTo>
                  <a:cubicBezTo>
                    <a:pt x="480" y="1687"/>
                    <a:pt x="527" y="1671"/>
                    <a:pt x="557" y="1656"/>
                  </a:cubicBezTo>
                  <a:cubicBezTo>
                    <a:pt x="805" y="1532"/>
                    <a:pt x="975" y="1331"/>
                    <a:pt x="1083" y="1099"/>
                  </a:cubicBezTo>
                  <a:cubicBezTo>
                    <a:pt x="1114" y="1021"/>
                    <a:pt x="1130" y="959"/>
                    <a:pt x="1145" y="882"/>
                  </a:cubicBezTo>
                  <a:cubicBezTo>
                    <a:pt x="1192" y="650"/>
                    <a:pt x="1176" y="387"/>
                    <a:pt x="1052" y="155"/>
                  </a:cubicBezTo>
                  <a:cubicBezTo>
                    <a:pt x="1037" y="124"/>
                    <a:pt x="1022" y="93"/>
                    <a:pt x="1006" y="78"/>
                  </a:cubicBezTo>
                  <a:cubicBezTo>
                    <a:pt x="991" y="47"/>
                    <a:pt x="975" y="16"/>
                    <a:pt x="960"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3984800" y="2272775"/>
              <a:ext cx="35200" cy="34975"/>
            </a:xfrm>
            <a:custGeom>
              <a:avLst/>
              <a:gdLst/>
              <a:ahLst/>
              <a:cxnLst/>
              <a:rect l="l" t="t" r="r" b="b"/>
              <a:pathLst>
                <a:path w="1408" h="1399" extrusionOk="0">
                  <a:moveTo>
                    <a:pt x="366" y="1"/>
                  </a:moveTo>
                  <a:cubicBezTo>
                    <a:pt x="254" y="1"/>
                    <a:pt x="147" y="18"/>
                    <a:pt x="31" y="53"/>
                  </a:cubicBezTo>
                  <a:cubicBezTo>
                    <a:pt x="16" y="99"/>
                    <a:pt x="16" y="130"/>
                    <a:pt x="16" y="177"/>
                  </a:cubicBezTo>
                  <a:cubicBezTo>
                    <a:pt x="0" y="208"/>
                    <a:pt x="0" y="254"/>
                    <a:pt x="0" y="285"/>
                  </a:cubicBezTo>
                  <a:cubicBezTo>
                    <a:pt x="0" y="331"/>
                    <a:pt x="0" y="378"/>
                    <a:pt x="16" y="409"/>
                  </a:cubicBezTo>
                  <a:cubicBezTo>
                    <a:pt x="16" y="455"/>
                    <a:pt x="16" y="502"/>
                    <a:pt x="31" y="533"/>
                  </a:cubicBezTo>
                  <a:cubicBezTo>
                    <a:pt x="47" y="564"/>
                    <a:pt x="47" y="594"/>
                    <a:pt x="62" y="625"/>
                  </a:cubicBezTo>
                  <a:cubicBezTo>
                    <a:pt x="62" y="656"/>
                    <a:pt x="78" y="672"/>
                    <a:pt x="78" y="703"/>
                  </a:cubicBezTo>
                  <a:cubicBezTo>
                    <a:pt x="93" y="718"/>
                    <a:pt x="93" y="734"/>
                    <a:pt x="108" y="749"/>
                  </a:cubicBezTo>
                  <a:lnTo>
                    <a:pt x="124" y="780"/>
                  </a:lnTo>
                  <a:cubicBezTo>
                    <a:pt x="155" y="826"/>
                    <a:pt x="170" y="873"/>
                    <a:pt x="201" y="919"/>
                  </a:cubicBezTo>
                  <a:cubicBezTo>
                    <a:pt x="418" y="1229"/>
                    <a:pt x="758" y="1399"/>
                    <a:pt x="1129" y="1399"/>
                  </a:cubicBezTo>
                  <a:lnTo>
                    <a:pt x="1238" y="1399"/>
                  </a:lnTo>
                  <a:lnTo>
                    <a:pt x="1346" y="1383"/>
                  </a:lnTo>
                  <a:cubicBezTo>
                    <a:pt x="1392" y="1244"/>
                    <a:pt x="1408" y="1089"/>
                    <a:pt x="1392" y="935"/>
                  </a:cubicBezTo>
                  <a:cubicBezTo>
                    <a:pt x="1392" y="826"/>
                    <a:pt x="1361" y="718"/>
                    <a:pt x="1315" y="625"/>
                  </a:cubicBezTo>
                  <a:cubicBezTo>
                    <a:pt x="1315" y="610"/>
                    <a:pt x="1300" y="594"/>
                    <a:pt x="1300" y="579"/>
                  </a:cubicBezTo>
                  <a:cubicBezTo>
                    <a:pt x="1253" y="502"/>
                    <a:pt x="1207" y="424"/>
                    <a:pt x="1145" y="362"/>
                  </a:cubicBezTo>
                  <a:cubicBezTo>
                    <a:pt x="1052" y="239"/>
                    <a:pt x="928" y="146"/>
                    <a:pt x="789" y="84"/>
                  </a:cubicBezTo>
                  <a:cubicBezTo>
                    <a:pt x="696" y="53"/>
                    <a:pt x="588" y="22"/>
                    <a:pt x="480" y="7"/>
                  </a:cubicBezTo>
                  <a:cubicBezTo>
                    <a:pt x="441" y="3"/>
                    <a:pt x="403"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4096550" y="2362500"/>
              <a:ext cx="63450" cy="55775"/>
            </a:xfrm>
            <a:custGeom>
              <a:avLst/>
              <a:gdLst/>
              <a:ahLst/>
              <a:cxnLst/>
              <a:rect l="l" t="t" r="r" b="b"/>
              <a:pathLst>
                <a:path w="2538" h="2231" extrusionOk="0">
                  <a:moveTo>
                    <a:pt x="1272" y="1"/>
                  </a:moveTo>
                  <a:cubicBezTo>
                    <a:pt x="915" y="1"/>
                    <a:pt x="562" y="169"/>
                    <a:pt x="341" y="486"/>
                  </a:cubicBezTo>
                  <a:cubicBezTo>
                    <a:pt x="1" y="997"/>
                    <a:pt x="125" y="1693"/>
                    <a:pt x="635" y="2033"/>
                  </a:cubicBezTo>
                  <a:cubicBezTo>
                    <a:pt x="828" y="2167"/>
                    <a:pt x="1047" y="2231"/>
                    <a:pt x="1264" y="2231"/>
                  </a:cubicBezTo>
                  <a:cubicBezTo>
                    <a:pt x="1622" y="2231"/>
                    <a:pt x="1976" y="2057"/>
                    <a:pt x="2197" y="1739"/>
                  </a:cubicBezTo>
                  <a:cubicBezTo>
                    <a:pt x="2538" y="1229"/>
                    <a:pt x="2414" y="548"/>
                    <a:pt x="1904" y="192"/>
                  </a:cubicBezTo>
                  <a:cubicBezTo>
                    <a:pt x="1710" y="63"/>
                    <a:pt x="1490" y="1"/>
                    <a:pt x="127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4108150" y="2372750"/>
              <a:ext cx="40250" cy="35125"/>
            </a:xfrm>
            <a:custGeom>
              <a:avLst/>
              <a:gdLst/>
              <a:ahLst/>
              <a:cxnLst/>
              <a:rect l="l" t="t" r="r" b="b"/>
              <a:pathLst>
                <a:path w="1610" h="1405" extrusionOk="0">
                  <a:moveTo>
                    <a:pt x="808" y="0"/>
                  </a:moveTo>
                  <a:cubicBezTo>
                    <a:pt x="585" y="0"/>
                    <a:pt x="367" y="107"/>
                    <a:pt x="233" y="308"/>
                  </a:cubicBezTo>
                  <a:cubicBezTo>
                    <a:pt x="1" y="633"/>
                    <a:pt x="94" y="1066"/>
                    <a:pt x="403" y="1283"/>
                  </a:cubicBezTo>
                  <a:cubicBezTo>
                    <a:pt x="526" y="1365"/>
                    <a:pt x="665" y="1405"/>
                    <a:pt x="802" y="1405"/>
                  </a:cubicBezTo>
                  <a:cubicBezTo>
                    <a:pt x="1026" y="1405"/>
                    <a:pt x="1243" y="1298"/>
                    <a:pt x="1378" y="1097"/>
                  </a:cubicBezTo>
                  <a:cubicBezTo>
                    <a:pt x="1610" y="788"/>
                    <a:pt x="1517" y="339"/>
                    <a:pt x="1207" y="122"/>
                  </a:cubicBezTo>
                  <a:cubicBezTo>
                    <a:pt x="1084" y="40"/>
                    <a:pt x="945" y="0"/>
                    <a:pt x="80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105450" y="2391400"/>
              <a:ext cx="48375" cy="26875"/>
            </a:xfrm>
            <a:custGeom>
              <a:avLst/>
              <a:gdLst/>
              <a:ahLst/>
              <a:cxnLst/>
              <a:rect l="l" t="t" r="r" b="b"/>
              <a:pathLst>
                <a:path w="1935" h="1075" extrusionOk="0">
                  <a:moveTo>
                    <a:pt x="1046" y="1"/>
                  </a:moveTo>
                  <a:cubicBezTo>
                    <a:pt x="985" y="1"/>
                    <a:pt x="925" y="4"/>
                    <a:pt x="867" y="11"/>
                  </a:cubicBezTo>
                  <a:cubicBezTo>
                    <a:pt x="759" y="26"/>
                    <a:pt x="650" y="57"/>
                    <a:pt x="557" y="104"/>
                  </a:cubicBezTo>
                  <a:cubicBezTo>
                    <a:pt x="465" y="150"/>
                    <a:pt x="372" y="196"/>
                    <a:pt x="279" y="274"/>
                  </a:cubicBezTo>
                  <a:cubicBezTo>
                    <a:pt x="202" y="336"/>
                    <a:pt x="124" y="413"/>
                    <a:pt x="62" y="506"/>
                  </a:cubicBezTo>
                  <a:cubicBezTo>
                    <a:pt x="47" y="537"/>
                    <a:pt x="16" y="568"/>
                    <a:pt x="1" y="599"/>
                  </a:cubicBezTo>
                  <a:lnTo>
                    <a:pt x="78" y="691"/>
                  </a:lnTo>
                  <a:cubicBezTo>
                    <a:pt x="124" y="753"/>
                    <a:pt x="202" y="831"/>
                    <a:pt x="279" y="877"/>
                  </a:cubicBezTo>
                  <a:cubicBezTo>
                    <a:pt x="472" y="1011"/>
                    <a:pt x="691" y="1075"/>
                    <a:pt x="908" y="1075"/>
                  </a:cubicBezTo>
                  <a:cubicBezTo>
                    <a:pt x="1266" y="1075"/>
                    <a:pt x="1620" y="901"/>
                    <a:pt x="1841" y="583"/>
                  </a:cubicBezTo>
                  <a:cubicBezTo>
                    <a:pt x="1872" y="537"/>
                    <a:pt x="1903" y="490"/>
                    <a:pt x="1919" y="444"/>
                  </a:cubicBezTo>
                  <a:cubicBezTo>
                    <a:pt x="1919" y="428"/>
                    <a:pt x="1919" y="428"/>
                    <a:pt x="1934" y="428"/>
                  </a:cubicBezTo>
                  <a:lnTo>
                    <a:pt x="1919" y="428"/>
                  </a:lnTo>
                  <a:cubicBezTo>
                    <a:pt x="1857" y="336"/>
                    <a:pt x="1780" y="274"/>
                    <a:pt x="1687" y="212"/>
                  </a:cubicBezTo>
                  <a:cubicBezTo>
                    <a:pt x="1656" y="181"/>
                    <a:pt x="1625" y="165"/>
                    <a:pt x="1594" y="150"/>
                  </a:cubicBezTo>
                  <a:cubicBezTo>
                    <a:pt x="1501" y="88"/>
                    <a:pt x="1393" y="57"/>
                    <a:pt x="1300" y="26"/>
                  </a:cubicBezTo>
                  <a:cubicBezTo>
                    <a:pt x="1218" y="8"/>
                    <a:pt x="1132" y="1"/>
                    <a:pt x="1046"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100425" y="2363800"/>
              <a:ext cx="28250" cy="44900"/>
            </a:xfrm>
            <a:custGeom>
              <a:avLst/>
              <a:gdLst/>
              <a:ahLst/>
              <a:cxnLst/>
              <a:rect l="l" t="t" r="r" b="b"/>
              <a:pathLst>
                <a:path w="1130" h="1796" extrusionOk="0">
                  <a:moveTo>
                    <a:pt x="789" y="1"/>
                  </a:moveTo>
                  <a:cubicBezTo>
                    <a:pt x="728" y="16"/>
                    <a:pt x="666" y="32"/>
                    <a:pt x="619" y="63"/>
                  </a:cubicBezTo>
                  <a:cubicBezTo>
                    <a:pt x="588" y="78"/>
                    <a:pt x="557" y="94"/>
                    <a:pt x="526" y="109"/>
                  </a:cubicBezTo>
                  <a:cubicBezTo>
                    <a:pt x="511" y="125"/>
                    <a:pt x="480" y="140"/>
                    <a:pt x="465" y="156"/>
                  </a:cubicBezTo>
                  <a:cubicBezTo>
                    <a:pt x="434" y="187"/>
                    <a:pt x="403" y="202"/>
                    <a:pt x="387" y="217"/>
                  </a:cubicBezTo>
                  <a:lnTo>
                    <a:pt x="372" y="217"/>
                  </a:lnTo>
                  <a:cubicBezTo>
                    <a:pt x="356" y="248"/>
                    <a:pt x="341" y="264"/>
                    <a:pt x="310" y="279"/>
                  </a:cubicBezTo>
                  <a:cubicBezTo>
                    <a:pt x="294" y="310"/>
                    <a:pt x="263" y="326"/>
                    <a:pt x="248" y="357"/>
                  </a:cubicBezTo>
                  <a:cubicBezTo>
                    <a:pt x="233" y="388"/>
                    <a:pt x="217" y="403"/>
                    <a:pt x="186" y="434"/>
                  </a:cubicBezTo>
                  <a:cubicBezTo>
                    <a:pt x="109" y="558"/>
                    <a:pt x="62" y="682"/>
                    <a:pt x="31" y="821"/>
                  </a:cubicBezTo>
                  <a:cubicBezTo>
                    <a:pt x="0" y="929"/>
                    <a:pt x="0" y="1037"/>
                    <a:pt x="0" y="1146"/>
                  </a:cubicBezTo>
                  <a:cubicBezTo>
                    <a:pt x="0" y="1177"/>
                    <a:pt x="0" y="1208"/>
                    <a:pt x="16" y="1238"/>
                  </a:cubicBezTo>
                  <a:cubicBezTo>
                    <a:pt x="31" y="1409"/>
                    <a:pt x="93" y="1563"/>
                    <a:pt x="202" y="1703"/>
                  </a:cubicBezTo>
                  <a:lnTo>
                    <a:pt x="279" y="1795"/>
                  </a:lnTo>
                  <a:cubicBezTo>
                    <a:pt x="418" y="1764"/>
                    <a:pt x="557" y="1703"/>
                    <a:pt x="697" y="1625"/>
                  </a:cubicBezTo>
                  <a:cubicBezTo>
                    <a:pt x="774" y="1563"/>
                    <a:pt x="851" y="1486"/>
                    <a:pt x="913" y="1393"/>
                  </a:cubicBezTo>
                  <a:cubicBezTo>
                    <a:pt x="929" y="1378"/>
                    <a:pt x="944" y="1378"/>
                    <a:pt x="944" y="1362"/>
                  </a:cubicBezTo>
                  <a:cubicBezTo>
                    <a:pt x="991" y="1285"/>
                    <a:pt x="1037" y="1208"/>
                    <a:pt x="1068" y="1115"/>
                  </a:cubicBezTo>
                  <a:cubicBezTo>
                    <a:pt x="1114" y="975"/>
                    <a:pt x="1130" y="821"/>
                    <a:pt x="1114" y="666"/>
                  </a:cubicBezTo>
                  <a:cubicBezTo>
                    <a:pt x="1114" y="573"/>
                    <a:pt x="1083" y="465"/>
                    <a:pt x="1052" y="372"/>
                  </a:cubicBezTo>
                  <a:lnTo>
                    <a:pt x="1037" y="372"/>
                  </a:lnTo>
                  <a:cubicBezTo>
                    <a:pt x="991" y="233"/>
                    <a:pt x="898" y="10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563"/>
        <p:cNvGrpSpPr/>
        <p:nvPr/>
      </p:nvGrpSpPr>
      <p:grpSpPr>
        <a:xfrm>
          <a:off x="0" y="0"/>
          <a:ext cx="0" cy="0"/>
          <a:chOff x="0" y="0"/>
          <a:chExt cx="0" cy="0"/>
        </a:xfrm>
      </p:grpSpPr>
      <p:sp>
        <p:nvSpPr>
          <p:cNvPr id="564" name="Google Shape;564;p10"/>
          <p:cNvSpPr txBox="1">
            <a:spLocks noGrp="1"/>
          </p:cNvSpPr>
          <p:nvPr>
            <p:ph type="title"/>
          </p:nvPr>
        </p:nvSpPr>
        <p:spPr>
          <a:xfrm>
            <a:off x="1663150" y="937725"/>
            <a:ext cx="4071900" cy="1162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300">
                <a:solidFill>
                  <a:schemeClr val="accent4"/>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Patua One" panose="02000000000000000000"/>
              <a:buNone/>
              <a:defRPr sz="3000">
                <a:solidFill>
                  <a:schemeClr val="dk2"/>
                </a:solidFill>
                <a:latin typeface="Patua One" panose="02000000000000000000"/>
                <a:ea typeface="Patua One" panose="02000000000000000000"/>
                <a:cs typeface="Patua One" panose="02000000000000000000"/>
                <a:sym typeface="Patua One" panose="02000000000000000000"/>
              </a:defRPr>
            </a:lvl1pPr>
            <a:lvl2pPr lvl="1" rtl="0">
              <a:spcBef>
                <a:spcPts val="0"/>
              </a:spcBef>
              <a:spcAft>
                <a:spcPts val="0"/>
              </a:spcAft>
              <a:buClr>
                <a:schemeClr val="dk2"/>
              </a:buClr>
              <a:buSzPts val="3500"/>
              <a:buFont typeface="Patua One" panose="02000000000000000000"/>
              <a:buNone/>
              <a:defRPr sz="3500">
                <a:solidFill>
                  <a:schemeClr val="dk2"/>
                </a:solidFill>
                <a:latin typeface="Patua One" panose="02000000000000000000"/>
                <a:ea typeface="Patua One" panose="02000000000000000000"/>
                <a:cs typeface="Patua One" panose="02000000000000000000"/>
                <a:sym typeface="Patua One" panose="02000000000000000000"/>
              </a:defRPr>
            </a:lvl2pPr>
            <a:lvl3pPr lvl="2" rtl="0">
              <a:spcBef>
                <a:spcPts val="0"/>
              </a:spcBef>
              <a:spcAft>
                <a:spcPts val="0"/>
              </a:spcAft>
              <a:buClr>
                <a:schemeClr val="dk2"/>
              </a:buClr>
              <a:buSzPts val="3500"/>
              <a:buFont typeface="Patua One" panose="02000000000000000000"/>
              <a:buNone/>
              <a:defRPr sz="3500">
                <a:solidFill>
                  <a:schemeClr val="dk2"/>
                </a:solidFill>
                <a:latin typeface="Patua One" panose="02000000000000000000"/>
                <a:ea typeface="Patua One" panose="02000000000000000000"/>
                <a:cs typeface="Patua One" panose="02000000000000000000"/>
                <a:sym typeface="Patua One" panose="02000000000000000000"/>
              </a:defRPr>
            </a:lvl3pPr>
            <a:lvl4pPr lvl="3" rtl="0">
              <a:spcBef>
                <a:spcPts val="0"/>
              </a:spcBef>
              <a:spcAft>
                <a:spcPts val="0"/>
              </a:spcAft>
              <a:buClr>
                <a:schemeClr val="dk2"/>
              </a:buClr>
              <a:buSzPts val="3500"/>
              <a:buFont typeface="Patua One" panose="02000000000000000000"/>
              <a:buNone/>
              <a:defRPr sz="3500">
                <a:solidFill>
                  <a:schemeClr val="dk2"/>
                </a:solidFill>
                <a:latin typeface="Patua One" panose="02000000000000000000"/>
                <a:ea typeface="Patua One" panose="02000000000000000000"/>
                <a:cs typeface="Patua One" panose="02000000000000000000"/>
                <a:sym typeface="Patua One" panose="02000000000000000000"/>
              </a:defRPr>
            </a:lvl4pPr>
            <a:lvl5pPr lvl="4" rtl="0">
              <a:spcBef>
                <a:spcPts val="0"/>
              </a:spcBef>
              <a:spcAft>
                <a:spcPts val="0"/>
              </a:spcAft>
              <a:buClr>
                <a:schemeClr val="dk2"/>
              </a:buClr>
              <a:buSzPts val="3500"/>
              <a:buFont typeface="Patua One" panose="02000000000000000000"/>
              <a:buNone/>
              <a:defRPr sz="3500">
                <a:solidFill>
                  <a:schemeClr val="dk2"/>
                </a:solidFill>
                <a:latin typeface="Patua One" panose="02000000000000000000"/>
                <a:ea typeface="Patua One" panose="02000000000000000000"/>
                <a:cs typeface="Patua One" panose="02000000000000000000"/>
                <a:sym typeface="Patua One" panose="02000000000000000000"/>
              </a:defRPr>
            </a:lvl5pPr>
            <a:lvl6pPr lvl="5" rtl="0">
              <a:spcBef>
                <a:spcPts val="0"/>
              </a:spcBef>
              <a:spcAft>
                <a:spcPts val="0"/>
              </a:spcAft>
              <a:buClr>
                <a:schemeClr val="dk2"/>
              </a:buClr>
              <a:buSzPts val="3500"/>
              <a:buFont typeface="Patua One" panose="02000000000000000000"/>
              <a:buNone/>
              <a:defRPr sz="3500">
                <a:solidFill>
                  <a:schemeClr val="dk2"/>
                </a:solidFill>
                <a:latin typeface="Patua One" panose="02000000000000000000"/>
                <a:ea typeface="Patua One" panose="02000000000000000000"/>
                <a:cs typeface="Patua One" panose="02000000000000000000"/>
                <a:sym typeface="Patua One" panose="02000000000000000000"/>
              </a:defRPr>
            </a:lvl6pPr>
            <a:lvl7pPr lvl="6" rtl="0">
              <a:spcBef>
                <a:spcPts val="0"/>
              </a:spcBef>
              <a:spcAft>
                <a:spcPts val="0"/>
              </a:spcAft>
              <a:buClr>
                <a:schemeClr val="dk2"/>
              </a:buClr>
              <a:buSzPts val="3500"/>
              <a:buFont typeface="Patua One" panose="02000000000000000000"/>
              <a:buNone/>
              <a:defRPr sz="3500">
                <a:solidFill>
                  <a:schemeClr val="dk2"/>
                </a:solidFill>
                <a:latin typeface="Patua One" panose="02000000000000000000"/>
                <a:ea typeface="Patua One" panose="02000000000000000000"/>
                <a:cs typeface="Patua One" panose="02000000000000000000"/>
                <a:sym typeface="Patua One" panose="02000000000000000000"/>
              </a:defRPr>
            </a:lvl7pPr>
            <a:lvl8pPr lvl="7" rtl="0">
              <a:spcBef>
                <a:spcPts val="0"/>
              </a:spcBef>
              <a:spcAft>
                <a:spcPts val="0"/>
              </a:spcAft>
              <a:buClr>
                <a:schemeClr val="dk2"/>
              </a:buClr>
              <a:buSzPts val="3500"/>
              <a:buFont typeface="Patua One" panose="02000000000000000000"/>
              <a:buNone/>
              <a:defRPr sz="3500">
                <a:solidFill>
                  <a:schemeClr val="dk2"/>
                </a:solidFill>
                <a:latin typeface="Patua One" panose="02000000000000000000"/>
                <a:ea typeface="Patua One" panose="02000000000000000000"/>
                <a:cs typeface="Patua One" panose="02000000000000000000"/>
                <a:sym typeface="Patua One" panose="02000000000000000000"/>
              </a:defRPr>
            </a:lvl8pPr>
            <a:lvl9pPr lvl="8" rtl="0">
              <a:spcBef>
                <a:spcPts val="0"/>
              </a:spcBef>
              <a:spcAft>
                <a:spcPts val="0"/>
              </a:spcAft>
              <a:buClr>
                <a:schemeClr val="dk2"/>
              </a:buClr>
              <a:buSzPts val="3500"/>
              <a:buFont typeface="Patua One" panose="02000000000000000000"/>
              <a:buNone/>
              <a:defRPr sz="3500">
                <a:solidFill>
                  <a:schemeClr val="dk2"/>
                </a:solidFill>
                <a:latin typeface="Patua One" panose="02000000000000000000"/>
                <a:ea typeface="Patua One" panose="02000000000000000000"/>
                <a:cs typeface="Patua One" panose="02000000000000000000"/>
                <a:sym typeface="Patua One" panose="02000000000000000000"/>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pSp>
        <p:nvGrpSpPr>
          <p:cNvPr id="2135" name="Google Shape;2135;p45"/>
          <p:cNvGrpSpPr/>
          <p:nvPr/>
        </p:nvGrpSpPr>
        <p:grpSpPr>
          <a:xfrm rot="1682643">
            <a:off x="8293225" y="2656719"/>
            <a:ext cx="967813" cy="1012286"/>
            <a:chOff x="655197" y="2102610"/>
            <a:chExt cx="881244" cy="921739"/>
          </a:xfrm>
        </p:grpSpPr>
        <p:sp>
          <p:nvSpPr>
            <p:cNvPr id="2136" name="Google Shape;2136;p45"/>
            <p:cNvSpPr/>
            <p:nvPr/>
          </p:nvSpPr>
          <p:spPr>
            <a:xfrm rot="3733129">
              <a:off x="825937" y="2182607"/>
              <a:ext cx="428042" cy="644276"/>
            </a:xfrm>
            <a:custGeom>
              <a:avLst/>
              <a:gdLst/>
              <a:ahLst/>
              <a:cxnLst/>
              <a:rect l="l" t="t" r="r" b="b"/>
              <a:pathLst>
                <a:path w="12857" h="19352" extrusionOk="0">
                  <a:moveTo>
                    <a:pt x="8486" y="1"/>
                  </a:moveTo>
                  <a:cubicBezTo>
                    <a:pt x="8433" y="1"/>
                    <a:pt x="8381" y="2"/>
                    <a:pt x="8328" y="4"/>
                  </a:cubicBezTo>
                  <a:cubicBezTo>
                    <a:pt x="6109" y="95"/>
                    <a:pt x="4164" y="1858"/>
                    <a:pt x="3556" y="3986"/>
                  </a:cubicBezTo>
                  <a:cubicBezTo>
                    <a:pt x="2766" y="6661"/>
                    <a:pt x="3829" y="9761"/>
                    <a:pt x="2522" y="12253"/>
                  </a:cubicBezTo>
                  <a:cubicBezTo>
                    <a:pt x="1975" y="13257"/>
                    <a:pt x="1063" y="14077"/>
                    <a:pt x="668" y="15171"/>
                  </a:cubicBezTo>
                  <a:cubicBezTo>
                    <a:pt x="1" y="16971"/>
                    <a:pt x="1024" y="19352"/>
                    <a:pt x="2996" y="19352"/>
                  </a:cubicBezTo>
                  <a:cubicBezTo>
                    <a:pt x="3089" y="19352"/>
                    <a:pt x="3185" y="19347"/>
                    <a:pt x="3282" y="19336"/>
                  </a:cubicBezTo>
                  <a:cubicBezTo>
                    <a:pt x="5805" y="19032"/>
                    <a:pt x="7355" y="16661"/>
                    <a:pt x="7234" y="14290"/>
                  </a:cubicBezTo>
                  <a:cubicBezTo>
                    <a:pt x="7173" y="13196"/>
                    <a:pt x="6839" y="12071"/>
                    <a:pt x="7234" y="11068"/>
                  </a:cubicBezTo>
                  <a:cubicBezTo>
                    <a:pt x="7629" y="10065"/>
                    <a:pt x="8662" y="9487"/>
                    <a:pt x="9574" y="8849"/>
                  </a:cubicBezTo>
                  <a:cubicBezTo>
                    <a:pt x="11276" y="7725"/>
                    <a:pt x="12857" y="5992"/>
                    <a:pt x="12796" y="3955"/>
                  </a:cubicBezTo>
                  <a:cubicBezTo>
                    <a:pt x="12737" y="1790"/>
                    <a:pt x="10622" y="1"/>
                    <a:pt x="8486"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rot="3733129">
              <a:off x="860136" y="2221589"/>
              <a:ext cx="370379" cy="625832"/>
            </a:xfrm>
            <a:custGeom>
              <a:avLst/>
              <a:gdLst/>
              <a:ahLst/>
              <a:cxnLst/>
              <a:rect l="l" t="t" r="r" b="b"/>
              <a:pathLst>
                <a:path w="11125" h="18798" extrusionOk="0">
                  <a:moveTo>
                    <a:pt x="8845" y="0"/>
                  </a:moveTo>
                  <a:cubicBezTo>
                    <a:pt x="8815" y="1611"/>
                    <a:pt x="8329" y="3192"/>
                    <a:pt x="7417" y="4499"/>
                  </a:cubicBezTo>
                  <a:cubicBezTo>
                    <a:pt x="6383" y="5988"/>
                    <a:pt x="4863" y="7143"/>
                    <a:pt x="4347" y="8876"/>
                  </a:cubicBezTo>
                  <a:cubicBezTo>
                    <a:pt x="3952" y="10335"/>
                    <a:pt x="4377" y="11915"/>
                    <a:pt x="4225" y="13435"/>
                  </a:cubicBezTo>
                  <a:cubicBezTo>
                    <a:pt x="3982" y="15745"/>
                    <a:pt x="2189" y="17690"/>
                    <a:pt x="0" y="18420"/>
                  </a:cubicBezTo>
                  <a:cubicBezTo>
                    <a:pt x="363" y="18653"/>
                    <a:pt x="792" y="18798"/>
                    <a:pt x="1287" y="18798"/>
                  </a:cubicBezTo>
                  <a:cubicBezTo>
                    <a:pt x="1373" y="18798"/>
                    <a:pt x="1461" y="18794"/>
                    <a:pt x="1550" y="18785"/>
                  </a:cubicBezTo>
                  <a:cubicBezTo>
                    <a:pt x="4073" y="18481"/>
                    <a:pt x="5623" y="16110"/>
                    <a:pt x="5502" y="13739"/>
                  </a:cubicBezTo>
                  <a:cubicBezTo>
                    <a:pt x="5441" y="12645"/>
                    <a:pt x="5107" y="11520"/>
                    <a:pt x="5502" y="10517"/>
                  </a:cubicBezTo>
                  <a:cubicBezTo>
                    <a:pt x="5897" y="9514"/>
                    <a:pt x="6930" y="8936"/>
                    <a:pt x="7842" y="8298"/>
                  </a:cubicBezTo>
                  <a:cubicBezTo>
                    <a:pt x="9544" y="7174"/>
                    <a:pt x="11125" y="5441"/>
                    <a:pt x="11064" y="3404"/>
                  </a:cubicBezTo>
                  <a:cubicBezTo>
                    <a:pt x="11034" y="1976"/>
                    <a:pt x="10092" y="699"/>
                    <a:pt x="8845"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rot="3733129">
              <a:off x="775810" y="2422533"/>
              <a:ext cx="66485" cy="99678"/>
            </a:xfrm>
            <a:custGeom>
              <a:avLst/>
              <a:gdLst/>
              <a:ahLst/>
              <a:cxnLst/>
              <a:rect l="l" t="t" r="r" b="b"/>
              <a:pathLst>
                <a:path w="1997" h="2994" extrusionOk="0">
                  <a:moveTo>
                    <a:pt x="1037" y="0"/>
                  </a:moveTo>
                  <a:cubicBezTo>
                    <a:pt x="945" y="0"/>
                    <a:pt x="851" y="20"/>
                    <a:pt x="760" y="63"/>
                  </a:cubicBezTo>
                  <a:lnTo>
                    <a:pt x="881" y="63"/>
                  </a:lnTo>
                  <a:cubicBezTo>
                    <a:pt x="274" y="702"/>
                    <a:pt x="0" y="1644"/>
                    <a:pt x="152" y="2525"/>
                  </a:cubicBezTo>
                  <a:cubicBezTo>
                    <a:pt x="182" y="2708"/>
                    <a:pt x="243" y="2920"/>
                    <a:pt x="426" y="2981"/>
                  </a:cubicBezTo>
                  <a:cubicBezTo>
                    <a:pt x="454" y="2989"/>
                    <a:pt x="483" y="2993"/>
                    <a:pt x="510" y="2993"/>
                  </a:cubicBezTo>
                  <a:cubicBezTo>
                    <a:pt x="687" y="2993"/>
                    <a:pt x="841" y="2839"/>
                    <a:pt x="973" y="2708"/>
                  </a:cubicBezTo>
                  <a:cubicBezTo>
                    <a:pt x="1429" y="2252"/>
                    <a:pt x="1915" y="1735"/>
                    <a:pt x="1945" y="1097"/>
                  </a:cubicBezTo>
                  <a:cubicBezTo>
                    <a:pt x="1997" y="559"/>
                    <a:pt x="1531" y="0"/>
                    <a:pt x="10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rot="3733129">
              <a:off x="1137634" y="2331283"/>
              <a:ext cx="85029" cy="159138"/>
            </a:xfrm>
            <a:custGeom>
              <a:avLst/>
              <a:gdLst/>
              <a:ahLst/>
              <a:cxnLst/>
              <a:rect l="l" t="t" r="r" b="b"/>
              <a:pathLst>
                <a:path w="2554" h="4780" extrusionOk="0">
                  <a:moveTo>
                    <a:pt x="1844" y="1"/>
                  </a:moveTo>
                  <a:cubicBezTo>
                    <a:pt x="1752" y="1"/>
                    <a:pt x="1660" y="31"/>
                    <a:pt x="1581" y="98"/>
                  </a:cubicBezTo>
                  <a:lnTo>
                    <a:pt x="1429" y="68"/>
                  </a:lnTo>
                  <a:cubicBezTo>
                    <a:pt x="973" y="767"/>
                    <a:pt x="517" y="1497"/>
                    <a:pt x="274" y="2317"/>
                  </a:cubicBezTo>
                  <a:cubicBezTo>
                    <a:pt x="31" y="3108"/>
                    <a:pt x="1" y="4020"/>
                    <a:pt x="396" y="4779"/>
                  </a:cubicBezTo>
                  <a:cubicBezTo>
                    <a:pt x="1733" y="3989"/>
                    <a:pt x="2554" y="2469"/>
                    <a:pt x="2493" y="919"/>
                  </a:cubicBezTo>
                  <a:cubicBezTo>
                    <a:pt x="2463" y="676"/>
                    <a:pt x="2432" y="402"/>
                    <a:pt x="2250" y="220"/>
                  </a:cubicBezTo>
                  <a:cubicBezTo>
                    <a:pt x="2155" y="86"/>
                    <a:pt x="1999" y="1"/>
                    <a:pt x="1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rot="3733129">
              <a:off x="1391222" y="2883598"/>
              <a:ext cx="129574" cy="113561"/>
            </a:xfrm>
            <a:custGeom>
              <a:avLst/>
              <a:gdLst/>
              <a:ahLst/>
              <a:cxnLst/>
              <a:rect l="l" t="t" r="r" b="b"/>
              <a:pathLst>
                <a:path w="3892" h="3411" extrusionOk="0">
                  <a:moveTo>
                    <a:pt x="1942" y="1"/>
                  </a:moveTo>
                  <a:cubicBezTo>
                    <a:pt x="1665" y="1"/>
                    <a:pt x="1384" y="69"/>
                    <a:pt x="1125" y="213"/>
                  </a:cubicBezTo>
                  <a:cubicBezTo>
                    <a:pt x="304" y="669"/>
                    <a:pt x="1" y="1702"/>
                    <a:pt x="456" y="2523"/>
                  </a:cubicBezTo>
                  <a:cubicBezTo>
                    <a:pt x="765" y="3099"/>
                    <a:pt x="1338" y="3410"/>
                    <a:pt x="1930" y="3410"/>
                  </a:cubicBezTo>
                  <a:cubicBezTo>
                    <a:pt x="2213" y="3410"/>
                    <a:pt x="2501" y="3339"/>
                    <a:pt x="2767" y="3192"/>
                  </a:cubicBezTo>
                  <a:cubicBezTo>
                    <a:pt x="3618" y="2736"/>
                    <a:pt x="3891" y="1702"/>
                    <a:pt x="3435" y="882"/>
                  </a:cubicBezTo>
                  <a:cubicBezTo>
                    <a:pt x="3123" y="320"/>
                    <a:pt x="2541" y="1"/>
                    <a:pt x="1942"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rot="3733129">
              <a:off x="1404833" y="2895840"/>
              <a:ext cx="108334" cy="109932"/>
            </a:xfrm>
            <a:custGeom>
              <a:avLst/>
              <a:gdLst/>
              <a:ahLst/>
              <a:cxnLst/>
              <a:rect l="l" t="t" r="r" b="b"/>
              <a:pathLst>
                <a:path w="3254" h="3302" extrusionOk="0">
                  <a:moveTo>
                    <a:pt x="1916" y="1"/>
                  </a:moveTo>
                  <a:lnTo>
                    <a:pt x="1916" y="1"/>
                  </a:lnTo>
                  <a:cubicBezTo>
                    <a:pt x="1977" y="62"/>
                    <a:pt x="2037" y="153"/>
                    <a:pt x="2098" y="274"/>
                  </a:cubicBezTo>
                  <a:cubicBezTo>
                    <a:pt x="2554" y="1095"/>
                    <a:pt x="2250" y="2128"/>
                    <a:pt x="1429" y="2584"/>
                  </a:cubicBezTo>
                  <a:cubicBezTo>
                    <a:pt x="1169" y="2723"/>
                    <a:pt x="889" y="2793"/>
                    <a:pt x="611" y="2793"/>
                  </a:cubicBezTo>
                  <a:cubicBezTo>
                    <a:pt x="403" y="2793"/>
                    <a:pt x="196" y="2754"/>
                    <a:pt x="1" y="2676"/>
                  </a:cubicBezTo>
                  <a:lnTo>
                    <a:pt x="1" y="2676"/>
                  </a:lnTo>
                  <a:cubicBezTo>
                    <a:pt x="328" y="3080"/>
                    <a:pt x="801" y="3301"/>
                    <a:pt x="1290" y="3301"/>
                  </a:cubicBezTo>
                  <a:cubicBezTo>
                    <a:pt x="1573" y="3301"/>
                    <a:pt x="1861" y="3227"/>
                    <a:pt x="2129" y="3071"/>
                  </a:cubicBezTo>
                  <a:cubicBezTo>
                    <a:pt x="2980" y="2615"/>
                    <a:pt x="3253" y="1581"/>
                    <a:pt x="2797" y="761"/>
                  </a:cubicBezTo>
                  <a:cubicBezTo>
                    <a:pt x="2615" y="396"/>
                    <a:pt x="2281" y="122"/>
                    <a:pt x="1916"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rot="3733129">
              <a:off x="1436687" y="2894459"/>
              <a:ext cx="53667" cy="46143"/>
            </a:xfrm>
            <a:custGeom>
              <a:avLst/>
              <a:gdLst/>
              <a:ahLst/>
              <a:cxnLst/>
              <a:rect l="l" t="t" r="r" b="b"/>
              <a:pathLst>
                <a:path w="1612" h="1386" extrusionOk="0">
                  <a:moveTo>
                    <a:pt x="790" y="0"/>
                  </a:moveTo>
                  <a:cubicBezTo>
                    <a:pt x="676" y="0"/>
                    <a:pt x="562" y="27"/>
                    <a:pt x="457" y="85"/>
                  </a:cubicBezTo>
                  <a:cubicBezTo>
                    <a:pt x="122" y="267"/>
                    <a:pt x="1" y="693"/>
                    <a:pt x="183" y="1027"/>
                  </a:cubicBezTo>
                  <a:cubicBezTo>
                    <a:pt x="308" y="1256"/>
                    <a:pt x="547" y="1385"/>
                    <a:pt x="793" y="1385"/>
                  </a:cubicBezTo>
                  <a:cubicBezTo>
                    <a:pt x="906" y="1385"/>
                    <a:pt x="1020" y="1358"/>
                    <a:pt x="1125" y="1301"/>
                  </a:cubicBezTo>
                  <a:cubicBezTo>
                    <a:pt x="1490" y="1118"/>
                    <a:pt x="1612" y="693"/>
                    <a:pt x="1429" y="358"/>
                  </a:cubicBezTo>
                  <a:cubicBezTo>
                    <a:pt x="1284" y="129"/>
                    <a:pt x="1038" y="0"/>
                    <a:pt x="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rot="3733129">
              <a:off x="973420" y="2821247"/>
              <a:ext cx="130573" cy="114027"/>
            </a:xfrm>
            <a:custGeom>
              <a:avLst/>
              <a:gdLst/>
              <a:ahLst/>
              <a:cxnLst/>
              <a:rect l="l" t="t" r="r" b="b"/>
              <a:pathLst>
                <a:path w="3922" h="3425" extrusionOk="0">
                  <a:moveTo>
                    <a:pt x="1963" y="1"/>
                  </a:moveTo>
                  <a:cubicBezTo>
                    <a:pt x="1681" y="1"/>
                    <a:pt x="1394" y="69"/>
                    <a:pt x="1125" y="213"/>
                  </a:cubicBezTo>
                  <a:cubicBezTo>
                    <a:pt x="305" y="669"/>
                    <a:pt x="1" y="1702"/>
                    <a:pt x="457" y="2553"/>
                  </a:cubicBezTo>
                  <a:cubicBezTo>
                    <a:pt x="784" y="3106"/>
                    <a:pt x="1361" y="3425"/>
                    <a:pt x="1953" y="3425"/>
                  </a:cubicBezTo>
                  <a:cubicBezTo>
                    <a:pt x="2239" y="3425"/>
                    <a:pt x="2530" y="3350"/>
                    <a:pt x="2797" y="3192"/>
                  </a:cubicBezTo>
                  <a:cubicBezTo>
                    <a:pt x="3618" y="2736"/>
                    <a:pt x="3922" y="1702"/>
                    <a:pt x="3466" y="882"/>
                  </a:cubicBezTo>
                  <a:cubicBezTo>
                    <a:pt x="3154" y="320"/>
                    <a:pt x="2572" y="1"/>
                    <a:pt x="1963"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rot="3733129">
              <a:off x="987994" y="2834071"/>
              <a:ext cx="108300" cy="109932"/>
            </a:xfrm>
            <a:custGeom>
              <a:avLst/>
              <a:gdLst/>
              <a:ahLst/>
              <a:cxnLst/>
              <a:rect l="l" t="t" r="r" b="b"/>
              <a:pathLst>
                <a:path w="3253" h="3302" extrusionOk="0">
                  <a:moveTo>
                    <a:pt x="1885" y="1"/>
                  </a:moveTo>
                  <a:lnTo>
                    <a:pt x="1885" y="1"/>
                  </a:lnTo>
                  <a:cubicBezTo>
                    <a:pt x="1976" y="92"/>
                    <a:pt x="2037" y="183"/>
                    <a:pt x="2098" y="274"/>
                  </a:cubicBezTo>
                  <a:cubicBezTo>
                    <a:pt x="2554" y="1095"/>
                    <a:pt x="2250" y="2128"/>
                    <a:pt x="1429" y="2584"/>
                  </a:cubicBezTo>
                  <a:cubicBezTo>
                    <a:pt x="1178" y="2735"/>
                    <a:pt x="909" y="2803"/>
                    <a:pt x="641" y="2803"/>
                  </a:cubicBezTo>
                  <a:cubicBezTo>
                    <a:pt x="423" y="2803"/>
                    <a:pt x="205" y="2757"/>
                    <a:pt x="0" y="2676"/>
                  </a:cubicBezTo>
                  <a:lnTo>
                    <a:pt x="0" y="2676"/>
                  </a:lnTo>
                  <a:cubicBezTo>
                    <a:pt x="328" y="3080"/>
                    <a:pt x="801" y="3301"/>
                    <a:pt x="1290" y="3301"/>
                  </a:cubicBezTo>
                  <a:cubicBezTo>
                    <a:pt x="1573" y="3301"/>
                    <a:pt x="1861" y="3227"/>
                    <a:pt x="2128" y="3071"/>
                  </a:cubicBezTo>
                  <a:cubicBezTo>
                    <a:pt x="2949" y="2615"/>
                    <a:pt x="3253" y="1581"/>
                    <a:pt x="2797" y="761"/>
                  </a:cubicBezTo>
                  <a:cubicBezTo>
                    <a:pt x="2584" y="396"/>
                    <a:pt x="2250" y="122"/>
                    <a:pt x="1885"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rot="3733129">
              <a:off x="1019094" y="2831618"/>
              <a:ext cx="53667" cy="46843"/>
            </a:xfrm>
            <a:custGeom>
              <a:avLst/>
              <a:gdLst/>
              <a:ahLst/>
              <a:cxnLst/>
              <a:rect l="l" t="t" r="r" b="b"/>
              <a:pathLst>
                <a:path w="1612" h="1407" extrusionOk="0">
                  <a:moveTo>
                    <a:pt x="819" y="1"/>
                  </a:moveTo>
                  <a:cubicBezTo>
                    <a:pt x="706" y="1"/>
                    <a:pt x="592" y="28"/>
                    <a:pt x="486" y="86"/>
                  </a:cubicBezTo>
                  <a:cubicBezTo>
                    <a:pt x="122" y="268"/>
                    <a:pt x="0" y="694"/>
                    <a:pt x="213" y="1028"/>
                  </a:cubicBezTo>
                  <a:cubicBezTo>
                    <a:pt x="334" y="1271"/>
                    <a:pt x="564" y="1406"/>
                    <a:pt x="803" y="1406"/>
                  </a:cubicBezTo>
                  <a:cubicBezTo>
                    <a:pt x="922" y="1406"/>
                    <a:pt x="1044" y="1372"/>
                    <a:pt x="1155" y="1301"/>
                  </a:cubicBezTo>
                  <a:cubicBezTo>
                    <a:pt x="1489" y="1119"/>
                    <a:pt x="1611" y="694"/>
                    <a:pt x="1429" y="359"/>
                  </a:cubicBezTo>
                  <a:cubicBezTo>
                    <a:pt x="1304" y="130"/>
                    <a:pt x="1065"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rot="3733129">
              <a:off x="701209" y="2129614"/>
              <a:ext cx="129574" cy="113561"/>
            </a:xfrm>
            <a:custGeom>
              <a:avLst/>
              <a:gdLst/>
              <a:ahLst/>
              <a:cxnLst/>
              <a:rect l="l" t="t" r="r" b="b"/>
              <a:pathLst>
                <a:path w="3892" h="3411" extrusionOk="0">
                  <a:moveTo>
                    <a:pt x="1942" y="1"/>
                  </a:moveTo>
                  <a:cubicBezTo>
                    <a:pt x="1665" y="1"/>
                    <a:pt x="1385" y="69"/>
                    <a:pt x="1126" y="213"/>
                  </a:cubicBezTo>
                  <a:cubicBezTo>
                    <a:pt x="305" y="669"/>
                    <a:pt x="1" y="1703"/>
                    <a:pt x="457" y="2523"/>
                  </a:cubicBezTo>
                  <a:cubicBezTo>
                    <a:pt x="765" y="3099"/>
                    <a:pt x="1338" y="3411"/>
                    <a:pt x="1940" y="3411"/>
                  </a:cubicBezTo>
                  <a:cubicBezTo>
                    <a:pt x="2228" y="3411"/>
                    <a:pt x="2522" y="3339"/>
                    <a:pt x="2797" y="3192"/>
                  </a:cubicBezTo>
                  <a:cubicBezTo>
                    <a:pt x="3618" y="2736"/>
                    <a:pt x="3892" y="1703"/>
                    <a:pt x="3436" y="882"/>
                  </a:cubicBezTo>
                  <a:cubicBezTo>
                    <a:pt x="3124" y="321"/>
                    <a:pt x="2542" y="1"/>
                    <a:pt x="1942"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rot="3733129">
              <a:off x="714831" y="2141896"/>
              <a:ext cx="108300" cy="109899"/>
            </a:xfrm>
            <a:custGeom>
              <a:avLst/>
              <a:gdLst/>
              <a:ahLst/>
              <a:cxnLst/>
              <a:rect l="l" t="t" r="r" b="b"/>
              <a:pathLst>
                <a:path w="3253" h="3301" extrusionOk="0">
                  <a:moveTo>
                    <a:pt x="1915" y="0"/>
                  </a:moveTo>
                  <a:cubicBezTo>
                    <a:pt x="1976" y="61"/>
                    <a:pt x="2037" y="152"/>
                    <a:pt x="2098" y="274"/>
                  </a:cubicBezTo>
                  <a:cubicBezTo>
                    <a:pt x="2553" y="1094"/>
                    <a:pt x="2250" y="2128"/>
                    <a:pt x="1429" y="2584"/>
                  </a:cubicBezTo>
                  <a:cubicBezTo>
                    <a:pt x="1178" y="2734"/>
                    <a:pt x="908" y="2802"/>
                    <a:pt x="641" y="2802"/>
                  </a:cubicBezTo>
                  <a:cubicBezTo>
                    <a:pt x="422" y="2802"/>
                    <a:pt x="205" y="2757"/>
                    <a:pt x="0" y="2675"/>
                  </a:cubicBezTo>
                  <a:lnTo>
                    <a:pt x="0" y="2675"/>
                  </a:lnTo>
                  <a:cubicBezTo>
                    <a:pt x="327" y="3079"/>
                    <a:pt x="813" y="3300"/>
                    <a:pt x="1303" y="3300"/>
                  </a:cubicBezTo>
                  <a:cubicBezTo>
                    <a:pt x="1586" y="3300"/>
                    <a:pt x="1871" y="3226"/>
                    <a:pt x="2128" y="3070"/>
                  </a:cubicBezTo>
                  <a:cubicBezTo>
                    <a:pt x="2979" y="2614"/>
                    <a:pt x="3253" y="1581"/>
                    <a:pt x="2797" y="760"/>
                  </a:cubicBezTo>
                  <a:cubicBezTo>
                    <a:pt x="2614" y="395"/>
                    <a:pt x="2280" y="122"/>
                    <a:pt x="1915"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rot="3733129">
              <a:off x="746499" y="2140389"/>
              <a:ext cx="53667" cy="46576"/>
            </a:xfrm>
            <a:custGeom>
              <a:avLst/>
              <a:gdLst/>
              <a:ahLst/>
              <a:cxnLst/>
              <a:rect l="l" t="t" r="r" b="b"/>
              <a:pathLst>
                <a:path w="1612" h="1399" extrusionOk="0">
                  <a:moveTo>
                    <a:pt x="790" y="0"/>
                  </a:moveTo>
                  <a:cubicBezTo>
                    <a:pt x="676" y="0"/>
                    <a:pt x="561" y="28"/>
                    <a:pt x="456" y="85"/>
                  </a:cubicBezTo>
                  <a:cubicBezTo>
                    <a:pt x="122" y="267"/>
                    <a:pt x="0" y="693"/>
                    <a:pt x="183" y="1027"/>
                  </a:cubicBezTo>
                  <a:cubicBezTo>
                    <a:pt x="307" y="1256"/>
                    <a:pt x="545" y="1399"/>
                    <a:pt x="800" y="1399"/>
                  </a:cubicBezTo>
                  <a:cubicBezTo>
                    <a:pt x="918" y="1399"/>
                    <a:pt x="1040" y="1368"/>
                    <a:pt x="1155" y="1301"/>
                  </a:cubicBezTo>
                  <a:cubicBezTo>
                    <a:pt x="1490" y="1118"/>
                    <a:pt x="1611" y="693"/>
                    <a:pt x="1429" y="359"/>
                  </a:cubicBezTo>
                  <a:cubicBezTo>
                    <a:pt x="1283" y="129"/>
                    <a:pt x="1037" y="0"/>
                    <a:pt x="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45"/>
          <p:cNvSpPr txBox="1">
            <a:spLocks noGrp="1"/>
          </p:cNvSpPr>
          <p:nvPr>
            <p:ph type="title"/>
          </p:nvPr>
        </p:nvSpPr>
        <p:spPr>
          <a:xfrm>
            <a:off x="755015" y="1988820"/>
            <a:ext cx="7766050" cy="84201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tLang="pt-PT" sz="3500" dirty="0">
                <a:latin typeface="Bahnschrift SemiBold" panose="020B0502040204020203" charset="0"/>
                <a:cs typeface="Bahnschrift SemiBold" panose="020B0502040204020203" charset="0"/>
                <a:sym typeface="+mn-ea"/>
              </a:rPr>
              <a:t>GIỚI THIỆU SÁCH THÁNG 10/2022</a:t>
            </a:r>
            <a:endParaRPr lang="pt-PT" sz="3500" dirty="0">
              <a:latin typeface="Bahnschrift SemiBold" panose="020B0502040204020203" charset="0"/>
              <a:cs typeface="Bahnschrift SemiBold" panose="020B0502040204020203" charset="0"/>
            </a:endParaRPr>
          </a:p>
        </p:txBody>
      </p:sp>
      <p:cxnSp>
        <p:nvCxnSpPr>
          <p:cNvPr id="2151" name="Google Shape;2151;p45"/>
          <p:cNvCxnSpPr/>
          <p:nvPr/>
        </p:nvCxnSpPr>
        <p:spPr>
          <a:xfrm>
            <a:off x="3167550" y="1894303"/>
            <a:ext cx="2808900" cy="0"/>
          </a:xfrm>
          <a:prstGeom prst="straightConnector1">
            <a:avLst/>
          </a:prstGeom>
          <a:noFill/>
          <a:ln w="19050" cap="flat" cmpd="sng">
            <a:solidFill>
              <a:schemeClr val="accent2"/>
            </a:solidFill>
            <a:prstDash val="solid"/>
            <a:round/>
            <a:headEnd type="none" w="med" len="med"/>
            <a:tailEnd type="none" w="med" len="med"/>
          </a:ln>
        </p:spPr>
      </p:cxnSp>
      <p:sp>
        <p:nvSpPr>
          <p:cNvPr id="2172" name="Google Shape;2172;p45"/>
          <p:cNvSpPr/>
          <p:nvPr/>
        </p:nvSpPr>
        <p:spPr>
          <a:xfrm>
            <a:off x="6151132" y="5405446"/>
            <a:ext cx="8092" cy="11321"/>
          </a:xfrm>
          <a:custGeom>
            <a:avLst/>
            <a:gdLst/>
            <a:ahLst/>
            <a:cxnLst/>
            <a:rect l="l" t="t" r="r" b="b"/>
            <a:pathLst>
              <a:path w="233" h="326" extrusionOk="0">
                <a:moveTo>
                  <a:pt x="233" y="1"/>
                </a:moveTo>
                <a:lnTo>
                  <a:pt x="233" y="1"/>
                </a:lnTo>
                <a:cubicBezTo>
                  <a:pt x="186" y="32"/>
                  <a:pt x="140" y="47"/>
                  <a:pt x="93" y="63"/>
                </a:cubicBezTo>
                <a:cubicBezTo>
                  <a:pt x="62" y="156"/>
                  <a:pt x="32" y="233"/>
                  <a:pt x="1" y="326"/>
                </a:cubicBezTo>
                <a:cubicBezTo>
                  <a:pt x="78" y="217"/>
                  <a:pt x="155" y="109"/>
                  <a:pt x="2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6143075" y="5400619"/>
            <a:ext cx="13474" cy="12398"/>
          </a:xfrm>
          <a:custGeom>
            <a:avLst/>
            <a:gdLst/>
            <a:ahLst/>
            <a:cxnLst/>
            <a:rect l="l" t="t" r="r" b="b"/>
            <a:pathLst>
              <a:path w="388" h="357" extrusionOk="0">
                <a:moveTo>
                  <a:pt x="387" y="1"/>
                </a:moveTo>
                <a:cubicBezTo>
                  <a:pt x="264" y="124"/>
                  <a:pt x="124" y="233"/>
                  <a:pt x="1" y="356"/>
                </a:cubicBezTo>
                <a:cubicBezTo>
                  <a:pt x="93" y="310"/>
                  <a:pt x="202" y="264"/>
                  <a:pt x="325" y="202"/>
                </a:cubicBezTo>
                <a:cubicBezTo>
                  <a:pt x="341" y="140"/>
                  <a:pt x="372" y="78"/>
                  <a:pt x="38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6154361" y="5382909"/>
            <a:ext cx="23129" cy="24726"/>
          </a:xfrm>
          <a:custGeom>
            <a:avLst/>
            <a:gdLst/>
            <a:ahLst/>
            <a:cxnLst/>
            <a:rect l="l" t="t" r="r" b="b"/>
            <a:pathLst>
              <a:path w="666" h="712" extrusionOk="0">
                <a:moveTo>
                  <a:pt x="666" y="0"/>
                </a:moveTo>
                <a:cubicBezTo>
                  <a:pt x="464" y="170"/>
                  <a:pt x="263" y="341"/>
                  <a:pt x="62" y="511"/>
                </a:cubicBezTo>
                <a:cubicBezTo>
                  <a:pt x="47" y="588"/>
                  <a:pt x="16" y="650"/>
                  <a:pt x="0" y="712"/>
                </a:cubicBezTo>
                <a:cubicBezTo>
                  <a:pt x="47" y="696"/>
                  <a:pt x="93" y="681"/>
                  <a:pt x="140" y="650"/>
                </a:cubicBezTo>
                <a:cubicBezTo>
                  <a:pt x="294" y="449"/>
                  <a:pt x="464" y="232"/>
                  <a:pt x="66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372618" y="2285913"/>
            <a:ext cx="1110" cy="1145"/>
          </a:xfrm>
          <a:custGeom>
            <a:avLst/>
            <a:gdLst/>
            <a:ahLst/>
            <a:cxnLst/>
            <a:rect l="l" t="t" r="r" b="b"/>
            <a:pathLst>
              <a:path w="31" h="32" extrusionOk="0">
                <a:moveTo>
                  <a:pt x="0" y="1"/>
                </a:moveTo>
                <a:cubicBezTo>
                  <a:pt x="0" y="31"/>
                  <a:pt x="0" y="31"/>
                  <a:pt x="0" y="31"/>
                </a:cubicBezTo>
                <a:cubicBezTo>
                  <a:pt x="31" y="31"/>
                  <a:pt x="31" y="31"/>
                  <a:pt x="0"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238790" y="2287023"/>
            <a:ext cx="36" cy="36"/>
          </a:xfrm>
          <a:custGeom>
            <a:avLst/>
            <a:gdLst/>
            <a:ahLst/>
            <a:cxnLst/>
            <a:rect l="l" t="t" r="r" b="b"/>
            <a:pathLst>
              <a:path w="1" h="1" extrusionOk="0">
                <a:moveTo>
                  <a:pt x="1" y="0"/>
                </a:moveTo>
                <a:lnTo>
                  <a:pt x="1" y="0"/>
                </a:lnTo>
                <a:cubicBezTo>
                  <a:pt x="1" y="0"/>
                  <a:pt x="1" y="0"/>
                  <a:pt x="1"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7" name="Google Shape;2177;p45"/>
          <p:cNvGrpSpPr/>
          <p:nvPr/>
        </p:nvGrpSpPr>
        <p:grpSpPr>
          <a:xfrm>
            <a:off x="2490615" y="1164915"/>
            <a:ext cx="5270253" cy="3053425"/>
            <a:chOff x="2490615" y="1164915"/>
            <a:chExt cx="5270253" cy="3053425"/>
          </a:xfrm>
        </p:grpSpPr>
        <p:sp>
          <p:nvSpPr>
            <p:cNvPr id="2178" name="Google Shape;2178;p45"/>
            <p:cNvSpPr/>
            <p:nvPr/>
          </p:nvSpPr>
          <p:spPr>
            <a:xfrm>
              <a:off x="7628114" y="3329725"/>
              <a:ext cx="132754" cy="164288"/>
            </a:xfrm>
            <a:custGeom>
              <a:avLst/>
              <a:gdLst/>
              <a:ahLst/>
              <a:cxnLst/>
              <a:rect l="l" t="t" r="r" b="b"/>
              <a:pathLst>
                <a:path w="3709" h="4590" extrusionOk="0">
                  <a:moveTo>
                    <a:pt x="1855" y="0"/>
                  </a:moveTo>
                  <a:cubicBezTo>
                    <a:pt x="1794" y="1247"/>
                    <a:pt x="1004" y="2250"/>
                    <a:pt x="1" y="2310"/>
                  </a:cubicBezTo>
                  <a:cubicBezTo>
                    <a:pt x="1004" y="2341"/>
                    <a:pt x="1794" y="3344"/>
                    <a:pt x="1855" y="4590"/>
                  </a:cubicBezTo>
                  <a:cubicBezTo>
                    <a:pt x="1916" y="3344"/>
                    <a:pt x="2706" y="2371"/>
                    <a:pt x="3709" y="2310"/>
                  </a:cubicBezTo>
                  <a:cubicBezTo>
                    <a:pt x="2706" y="2250"/>
                    <a:pt x="1916" y="1247"/>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7159861" y="1355738"/>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2512201" y="3746521"/>
              <a:ext cx="132790" cy="163214"/>
            </a:xfrm>
            <a:custGeom>
              <a:avLst/>
              <a:gdLst/>
              <a:ahLst/>
              <a:cxnLst/>
              <a:rect l="l" t="t" r="r" b="b"/>
              <a:pathLst>
                <a:path w="3710" h="4560" extrusionOk="0">
                  <a:moveTo>
                    <a:pt x="1855" y="0"/>
                  </a:moveTo>
                  <a:cubicBezTo>
                    <a:pt x="1825" y="1216"/>
                    <a:pt x="1004" y="2219"/>
                    <a:pt x="1" y="2280"/>
                  </a:cubicBezTo>
                  <a:cubicBezTo>
                    <a:pt x="1004" y="2310"/>
                    <a:pt x="1825" y="3313"/>
                    <a:pt x="1855" y="4559"/>
                  </a:cubicBezTo>
                  <a:cubicBezTo>
                    <a:pt x="1916" y="3313"/>
                    <a:pt x="2736" y="2341"/>
                    <a:pt x="3709" y="2280"/>
                  </a:cubicBezTo>
                  <a:cubicBezTo>
                    <a:pt x="2736" y="2219"/>
                    <a:pt x="1916" y="1216"/>
                    <a:pt x="185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897667" y="3736017"/>
              <a:ext cx="133828" cy="164288"/>
            </a:xfrm>
            <a:custGeom>
              <a:avLst/>
              <a:gdLst/>
              <a:ahLst/>
              <a:cxnLst/>
              <a:rect l="l" t="t" r="r" b="b"/>
              <a:pathLst>
                <a:path w="3739" h="4590" extrusionOk="0">
                  <a:moveTo>
                    <a:pt x="1885" y="0"/>
                  </a:moveTo>
                  <a:cubicBezTo>
                    <a:pt x="1824" y="1246"/>
                    <a:pt x="1003" y="2250"/>
                    <a:pt x="0" y="2280"/>
                  </a:cubicBezTo>
                  <a:lnTo>
                    <a:pt x="0" y="2310"/>
                  </a:lnTo>
                  <a:cubicBezTo>
                    <a:pt x="1003" y="2341"/>
                    <a:pt x="1824" y="3344"/>
                    <a:pt x="1885" y="4590"/>
                  </a:cubicBezTo>
                  <a:cubicBezTo>
                    <a:pt x="1915" y="3344"/>
                    <a:pt x="2736" y="2341"/>
                    <a:pt x="3739" y="2310"/>
                  </a:cubicBezTo>
                  <a:cubicBezTo>
                    <a:pt x="3739" y="2310"/>
                    <a:pt x="3739" y="2280"/>
                    <a:pt x="3739" y="2280"/>
                  </a:cubicBezTo>
                  <a:cubicBezTo>
                    <a:pt x="2736" y="2250"/>
                    <a:pt x="1915" y="1246"/>
                    <a:pt x="1885"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121153" y="4064933"/>
              <a:ext cx="30495" cy="30495"/>
            </a:xfrm>
            <a:custGeom>
              <a:avLst/>
              <a:gdLst/>
              <a:ahLst/>
              <a:cxnLst/>
              <a:rect l="l" t="t" r="r" b="b"/>
              <a:pathLst>
                <a:path w="852" h="852" extrusionOk="0">
                  <a:moveTo>
                    <a:pt x="426" y="0"/>
                  </a:moveTo>
                  <a:cubicBezTo>
                    <a:pt x="213" y="0"/>
                    <a:pt x="0" y="183"/>
                    <a:pt x="0" y="426"/>
                  </a:cubicBezTo>
                  <a:cubicBezTo>
                    <a:pt x="0" y="669"/>
                    <a:pt x="213" y="851"/>
                    <a:pt x="426" y="851"/>
                  </a:cubicBezTo>
                  <a:cubicBezTo>
                    <a:pt x="669" y="851"/>
                    <a:pt x="852" y="669"/>
                    <a:pt x="852" y="426"/>
                  </a:cubicBezTo>
                  <a:cubicBezTo>
                    <a:pt x="852"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3824116" y="4129466"/>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7356126" y="4187844"/>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2490615" y="1164915"/>
              <a:ext cx="30495" cy="30495"/>
            </a:xfrm>
            <a:custGeom>
              <a:avLst/>
              <a:gdLst/>
              <a:ahLst/>
              <a:cxnLst/>
              <a:rect l="l" t="t" r="r" b="b"/>
              <a:pathLst>
                <a:path w="852" h="852" extrusionOk="0">
                  <a:moveTo>
                    <a:pt x="426" y="0"/>
                  </a:moveTo>
                  <a:cubicBezTo>
                    <a:pt x="183" y="0"/>
                    <a:pt x="0" y="183"/>
                    <a:pt x="0" y="426"/>
                  </a:cubicBezTo>
                  <a:cubicBezTo>
                    <a:pt x="0" y="669"/>
                    <a:pt x="183" y="851"/>
                    <a:pt x="426" y="851"/>
                  </a:cubicBezTo>
                  <a:cubicBezTo>
                    <a:pt x="639" y="851"/>
                    <a:pt x="851" y="669"/>
                    <a:pt x="851" y="426"/>
                  </a:cubicBezTo>
                  <a:cubicBezTo>
                    <a:pt x="851" y="183"/>
                    <a:pt x="63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6" name="Google Shape;2186;p45"/>
          <p:cNvSpPr/>
          <p:nvPr/>
        </p:nvSpPr>
        <p:spPr>
          <a:xfrm>
            <a:off x="3043490" y="618126"/>
            <a:ext cx="31605" cy="30495"/>
          </a:xfrm>
          <a:custGeom>
            <a:avLst/>
            <a:gdLst/>
            <a:ahLst/>
            <a:cxnLst/>
            <a:rect l="l" t="t" r="r" b="b"/>
            <a:pathLst>
              <a:path w="883" h="852" extrusionOk="0">
                <a:moveTo>
                  <a:pt x="426" y="0"/>
                </a:moveTo>
                <a:cubicBezTo>
                  <a:pt x="214" y="0"/>
                  <a:pt x="1" y="183"/>
                  <a:pt x="1" y="426"/>
                </a:cubicBezTo>
                <a:cubicBezTo>
                  <a:pt x="1" y="639"/>
                  <a:pt x="214" y="852"/>
                  <a:pt x="426" y="852"/>
                </a:cubicBezTo>
                <a:cubicBezTo>
                  <a:pt x="669" y="852"/>
                  <a:pt x="882" y="639"/>
                  <a:pt x="882" y="426"/>
                </a:cubicBezTo>
                <a:cubicBezTo>
                  <a:pt x="882" y="18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txBox="1"/>
          <p:nvPr/>
        </p:nvSpPr>
        <p:spPr>
          <a:xfrm>
            <a:off x="-108585" y="361950"/>
            <a:ext cx="9438640" cy="15240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atua One" panose="02000000000000000000"/>
              <a:buNone/>
              <a:defRPr sz="5000" b="0" i="0" u="none" strike="noStrike" cap="none">
                <a:solidFill>
                  <a:schemeClr val="dk2"/>
                </a:solidFill>
                <a:latin typeface="Patua One" panose="02000000000000000000"/>
                <a:ea typeface="Patua One" panose="02000000000000000000"/>
                <a:cs typeface="Patua One" panose="02000000000000000000"/>
                <a:sym typeface="Patua One" panose="02000000000000000000"/>
              </a:defRPr>
            </a:lvl1pPr>
            <a:lvl2pPr marR="0" lvl="1" algn="ctr" rtl="0">
              <a:lnSpc>
                <a:spcPct val="100000"/>
              </a:lnSpc>
              <a:spcBef>
                <a:spcPts val="0"/>
              </a:spcBef>
              <a:spcAft>
                <a:spcPts val="0"/>
              </a:spcAft>
              <a:buClr>
                <a:srgbClr val="191919"/>
              </a:buClr>
              <a:buSzPts val="5200"/>
              <a:buFont typeface="Patua One" panose="02000000000000000000"/>
              <a:buNone/>
              <a:defRPr sz="5200" b="0" i="0" u="none" strike="noStrike" cap="none">
                <a:solidFill>
                  <a:srgbClr val="191919"/>
                </a:solidFill>
                <a:latin typeface="Patua One" panose="02000000000000000000"/>
                <a:ea typeface="Patua One" panose="02000000000000000000"/>
                <a:cs typeface="Patua One" panose="02000000000000000000"/>
                <a:sym typeface="Patua One" panose="02000000000000000000"/>
              </a:defRPr>
            </a:lvl2pPr>
            <a:lvl3pPr marR="0" lvl="2" algn="ctr" rtl="0">
              <a:lnSpc>
                <a:spcPct val="100000"/>
              </a:lnSpc>
              <a:spcBef>
                <a:spcPts val="0"/>
              </a:spcBef>
              <a:spcAft>
                <a:spcPts val="0"/>
              </a:spcAft>
              <a:buClr>
                <a:srgbClr val="191919"/>
              </a:buClr>
              <a:buSzPts val="5200"/>
              <a:buFont typeface="Patua One" panose="02000000000000000000"/>
              <a:buNone/>
              <a:defRPr sz="5200" b="0" i="0" u="none" strike="noStrike" cap="none">
                <a:solidFill>
                  <a:srgbClr val="191919"/>
                </a:solidFill>
                <a:latin typeface="Patua One" panose="02000000000000000000"/>
                <a:ea typeface="Patua One" panose="02000000000000000000"/>
                <a:cs typeface="Patua One" panose="02000000000000000000"/>
                <a:sym typeface="Patua One" panose="02000000000000000000"/>
              </a:defRPr>
            </a:lvl3pPr>
            <a:lvl4pPr marR="0" lvl="3" algn="ctr" rtl="0">
              <a:lnSpc>
                <a:spcPct val="100000"/>
              </a:lnSpc>
              <a:spcBef>
                <a:spcPts val="0"/>
              </a:spcBef>
              <a:spcAft>
                <a:spcPts val="0"/>
              </a:spcAft>
              <a:buClr>
                <a:srgbClr val="191919"/>
              </a:buClr>
              <a:buSzPts val="5200"/>
              <a:buFont typeface="Patua One" panose="02000000000000000000"/>
              <a:buNone/>
              <a:defRPr sz="5200" b="0" i="0" u="none" strike="noStrike" cap="none">
                <a:solidFill>
                  <a:srgbClr val="191919"/>
                </a:solidFill>
                <a:latin typeface="Patua One" panose="02000000000000000000"/>
                <a:ea typeface="Patua One" panose="02000000000000000000"/>
                <a:cs typeface="Patua One" panose="02000000000000000000"/>
                <a:sym typeface="Patua One" panose="02000000000000000000"/>
              </a:defRPr>
            </a:lvl4pPr>
            <a:lvl5pPr marR="0" lvl="4" algn="ctr" rtl="0">
              <a:lnSpc>
                <a:spcPct val="100000"/>
              </a:lnSpc>
              <a:spcBef>
                <a:spcPts val="0"/>
              </a:spcBef>
              <a:spcAft>
                <a:spcPts val="0"/>
              </a:spcAft>
              <a:buClr>
                <a:srgbClr val="191919"/>
              </a:buClr>
              <a:buSzPts val="5200"/>
              <a:buFont typeface="Patua One" panose="02000000000000000000"/>
              <a:buNone/>
              <a:defRPr sz="5200" b="0" i="0" u="none" strike="noStrike" cap="none">
                <a:solidFill>
                  <a:srgbClr val="191919"/>
                </a:solidFill>
                <a:latin typeface="Patua One" panose="02000000000000000000"/>
                <a:ea typeface="Patua One" panose="02000000000000000000"/>
                <a:cs typeface="Patua One" panose="02000000000000000000"/>
                <a:sym typeface="Patua One" panose="02000000000000000000"/>
              </a:defRPr>
            </a:lvl5pPr>
            <a:lvl6pPr marR="0" lvl="5" algn="ctr" rtl="0">
              <a:lnSpc>
                <a:spcPct val="100000"/>
              </a:lnSpc>
              <a:spcBef>
                <a:spcPts val="0"/>
              </a:spcBef>
              <a:spcAft>
                <a:spcPts val="0"/>
              </a:spcAft>
              <a:buClr>
                <a:srgbClr val="191919"/>
              </a:buClr>
              <a:buSzPts val="5200"/>
              <a:buFont typeface="Patua One" panose="02000000000000000000"/>
              <a:buNone/>
              <a:defRPr sz="5200" b="0" i="0" u="none" strike="noStrike" cap="none">
                <a:solidFill>
                  <a:srgbClr val="191919"/>
                </a:solidFill>
                <a:latin typeface="Patua One" panose="02000000000000000000"/>
                <a:ea typeface="Patua One" panose="02000000000000000000"/>
                <a:cs typeface="Patua One" panose="02000000000000000000"/>
                <a:sym typeface="Patua One" panose="02000000000000000000"/>
              </a:defRPr>
            </a:lvl6pPr>
            <a:lvl7pPr marR="0" lvl="6" algn="ctr" rtl="0">
              <a:lnSpc>
                <a:spcPct val="100000"/>
              </a:lnSpc>
              <a:spcBef>
                <a:spcPts val="0"/>
              </a:spcBef>
              <a:spcAft>
                <a:spcPts val="0"/>
              </a:spcAft>
              <a:buClr>
                <a:srgbClr val="191919"/>
              </a:buClr>
              <a:buSzPts val="5200"/>
              <a:buFont typeface="Patua One" panose="02000000000000000000"/>
              <a:buNone/>
              <a:defRPr sz="5200" b="0" i="0" u="none" strike="noStrike" cap="none">
                <a:solidFill>
                  <a:srgbClr val="191919"/>
                </a:solidFill>
                <a:latin typeface="Patua One" panose="02000000000000000000"/>
                <a:ea typeface="Patua One" panose="02000000000000000000"/>
                <a:cs typeface="Patua One" panose="02000000000000000000"/>
                <a:sym typeface="Patua One" panose="02000000000000000000"/>
              </a:defRPr>
            </a:lvl7pPr>
            <a:lvl8pPr marR="0" lvl="7" algn="ctr" rtl="0">
              <a:lnSpc>
                <a:spcPct val="100000"/>
              </a:lnSpc>
              <a:spcBef>
                <a:spcPts val="0"/>
              </a:spcBef>
              <a:spcAft>
                <a:spcPts val="0"/>
              </a:spcAft>
              <a:buClr>
                <a:srgbClr val="191919"/>
              </a:buClr>
              <a:buSzPts val="5200"/>
              <a:buFont typeface="Patua One" panose="02000000000000000000"/>
              <a:buNone/>
              <a:defRPr sz="5200" b="0" i="0" u="none" strike="noStrike" cap="none">
                <a:solidFill>
                  <a:srgbClr val="191919"/>
                </a:solidFill>
                <a:latin typeface="Patua One" panose="02000000000000000000"/>
                <a:ea typeface="Patua One" panose="02000000000000000000"/>
                <a:cs typeface="Patua One" panose="02000000000000000000"/>
                <a:sym typeface="Patua One" panose="02000000000000000000"/>
              </a:defRPr>
            </a:lvl8pPr>
            <a:lvl9pPr marR="0" lvl="8" algn="ctr" rtl="0">
              <a:lnSpc>
                <a:spcPct val="100000"/>
              </a:lnSpc>
              <a:spcBef>
                <a:spcPts val="0"/>
              </a:spcBef>
              <a:spcAft>
                <a:spcPts val="0"/>
              </a:spcAft>
              <a:buClr>
                <a:srgbClr val="191919"/>
              </a:buClr>
              <a:buSzPts val="5200"/>
              <a:buFont typeface="Patua One" panose="02000000000000000000"/>
              <a:buNone/>
              <a:defRPr sz="5200" b="0" i="0" u="none" strike="noStrike" cap="none">
                <a:solidFill>
                  <a:srgbClr val="191919"/>
                </a:solidFill>
                <a:latin typeface="Patua One" panose="02000000000000000000"/>
                <a:ea typeface="Patua One" panose="02000000000000000000"/>
                <a:cs typeface="Patua One" panose="02000000000000000000"/>
                <a:sym typeface="Patua One" panose="02000000000000000000"/>
              </a:defRPr>
            </a:lvl9pPr>
          </a:lstStyle>
          <a:p>
            <a:pPr marL="0" lvl="0" indent="0" algn="ctr" rtl="0">
              <a:spcBef>
                <a:spcPts val="0"/>
              </a:spcBef>
              <a:spcAft>
                <a:spcPts val="0"/>
              </a:spcAft>
              <a:buNone/>
            </a:pPr>
            <a:r>
              <a:rPr lang="vi-VN" altLang="pt-PT" sz="4500" dirty="0">
                <a:solidFill>
                  <a:schemeClr val="accent3"/>
                </a:solidFill>
                <a:latin typeface="Bahnschrift SemiBold" panose="020B0502040204020203" charset="0"/>
                <a:cs typeface="Bahnschrift SemiBold" panose="020B0502040204020203" charset="0"/>
                <a:sym typeface="+mn-ea"/>
              </a:rPr>
              <a:t>TRƯỜNG THPT NGUYỄN VĂN TĂNG</a:t>
            </a:r>
            <a:r>
              <a:rPr lang="pt-PT" sz="4500" dirty="0">
                <a:latin typeface="Bahnschrift SemiBold" panose="020B0502040204020203" charset="0"/>
                <a:cs typeface="Bahnschrift SemiBold" panose="020B0502040204020203" charset="0"/>
                <a:sym typeface="+mn-ea"/>
              </a:rPr>
              <a:t> </a:t>
            </a:r>
            <a:br>
              <a:rPr lang="pt-PT" sz="4500" dirty="0">
                <a:latin typeface="Bahnschrift SemiBold" panose="020B0502040204020203" charset="0"/>
                <a:cs typeface="Bahnschrift SemiBold" panose="020B0502040204020203" charset="0"/>
                <a:sym typeface="+mn-ea"/>
              </a:rPr>
            </a:br>
            <a:r>
              <a:rPr lang="vi-VN" altLang="pt-PT" sz="4500" dirty="0">
                <a:latin typeface="Bahnschrift SemiBold" panose="020B0502040204020203" charset="0"/>
                <a:cs typeface="Bahnschrift SemiBold" panose="020B0502040204020203" charset="0"/>
                <a:sym typeface="+mn-ea"/>
              </a:rPr>
              <a:t>THƯ VIỆN</a:t>
            </a:r>
            <a:endParaRPr lang="pt-PT" sz="4500" dirty="0">
              <a:latin typeface="Bahnschrift SemiBold" panose="020B0502040204020203" charset="0"/>
              <a:cs typeface="Bahnschrift SemiBold" panose="020B0502040204020203" charset="0"/>
            </a:endParaRPr>
          </a:p>
        </p:txBody>
      </p:sp>
      <p:grpSp>
        <p:nvGrpSpPr>
          <p:cNvPr id="2" name="Google Shape;2135;p45"/>
          <p:cNvGrpSpPr/>
          <p:nvPr/>
        </p:nvGrpSpPr>
        <p:grpSpPr>
          <a:xfrm rot="12362643">
            <a:off x="441450" y="2540514"/>
            <a:ext cx="967813" cy="1012286"/>
            <a:chOff x="655197" y="2102610"/>
            <a:chExt cx="881244" cy="921739"/>
          </a:xfrm>
        </p:grpSpPr>
        <p:sp>
          <p:nvSpPr>
            <p:cNvPr id="3" name="Google Shape;2136;p45"/>
            <p:cNvSpPr/>
            <p:nvPr/>
          </p:nvSpPr>
          <p:spPr>
            <a:xfrm rot="3733129">
              <a:off x="825937" y="2182607"/>
              <a:ext cx="428042" cy="644276"/>
            </a:xfrm>
            <a:custGeom>
              <a:avLst/>
              <a:gdLst/>
              <a:ahLst/>
              <a:cxnLst/>
              <a:rect l="l" t="t" r="r" b="b"/>
              <a:pathLst>
                <a:path w="12857" h="19352" extrusionOk="0">
                  <a:moveTo>
                    <a:pt x="8486" y="1"/>
                  </a:moveTo>
                  <a:cubicBezTo>
                    <a:pt x="8433" y="1"/>
                    <a:pt x="8381" y="2"/>
                    <a:pt x="8328" y="4"/>
                  </a:cubicBezTo>
                  <a:cubicBezTo>
                    <a:pt x="6109" y="95"/>
                    <a:pt x="4164" y="1858"/>
                    <a:pt x="3556" y="3986"/>
                  </a:cubicBezTo>
                  <a:cubicBezTo>
                    <a:pt x="2766" y="6661"/>
                    <a:pt x="3829" y="9761"/>
                    <a:pt x="2522" y="12253"/>
                  </a:cubicBezTo>
                  <a:cubicBezTo>
                    <a:pt x="1975" y="13257"/>
                    <a:pt x="1063" y="14077"/>
                    <a:pt x="668" y="15171"/>
                  </a:cubicBezTo>
                  <a:cubicBezTo>
                    <a:pt x="1" y="16971"/>
                    <a:pt x="1024" y="19352"/>
                    <a:pt x="2996" y="19352"/>
                  </a:cubicBezTo>
                  <a:cubicBezTo>
                    <a:pt x="3089" y="19352"/>
                    <a:pt x="3185" y="19347"/>
                    <a:pt x="3282" y="19336"/>
                  </a:cubicBezTo>
                  <a:cubicBezTo>
                    <a:pt x="5805" y="19032"/>
                    <a:pt x="7355" y="16661"/>
                    <a:pt x="7234" y="14290"/>
                  </a:cubicBezTo>
                  <a:cubicBezTo>
                    <a:pt x="7173" y="13196"/>
                    <a:pt x="6839" y="12071"/>
                    <a:pt x="7234" y="11068"/>
                  </a:cubicBezTo>
                  <a:cubicBezTo>
                    <a:pt x="7629" y="10065"/>
                    <a:pt x="8662" y="9487"/>
                    <a:pt x="9574" y="8849"/>
                  </a:cubicBezTo>
                  <a:cubicBezTo>
                    <a:pt x="11276" y="7725"/>
                    <a:pt x="12857" y="5992"/>
                    <a:pt x="12796" y="3955"/>
                  </a:cubicBezTo>
                  <a:cubicBezTo>
                    <a:pt x="12737" y="1790"/>
                    <a:pt x="10622" y="1"/>
                    <a:pt x="8486"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37;p45"/>
            <p:cNvSpPr/>
            <p:nvPr/>
          </p:nvSpPr>
          <p:spPr>
            <a:xfrm rot="3733129">
              <a:off x="860136" y="2221589"/>
              <a:ext cx="370379" cy="625832"/>
            </a:xfrm>
            <a:custGeom>
              <a:avLst/>
              <a:gdLst/>
              <a:ahLst/>
              <a:cxnLst/>
              <a:rect l="l" t="t" r="r" b="b"/>
              <a:pathLst>
                <a:path w="11125" h="18798" extrusionOk="0">
                  <a:moveTo>
                    <a:pt x="8845" y="0"/>
                  </a:moveTo>
                  <a:cubicBezTo>
                    <a:pt x="8815" y="1611"/>
                    <a:pt x="8329" y="3192"/>
                    <a:pt x="7417" y="4499"/>
                  </a:cubicBezTo>
                  <a:cubicBezTo>
                    <a:pt x="6383" y="5988"/>
                    <a:pt x="4863" y="7143"/>
                    <a:pt x="4347" y="8876"/>
                  </a:cubicBezTo>
                  <a:cubicBezTo>
                    <a:pt x="3952" y="10335"/>
                    <a:pt x="4377" y="11915"/>
                    <a:pt x="4225" y="13435"/>
                  </a:cubicBezTo>
                  <a:cubicBezTo>
                    <a:pt x="3982" y="15745"/>
                    <a:pt x="2189" y="17690"/>
                    <a:pt x="0" y="18420"/>
                  </a:cubicBezTo>
                  <a:cubicBezTo>
                    <a:pt x="363" y="18653"/>
                    <a:pt x="792" y="18798"/>
                    <a:pt x="1287" y="18798"/>
                  </a:cubicBezTo>
                  <a:cubicBezTo>
                    <a:pt x="1373" y="18798"/>
                    <a:pt x="1461" y="18794"/>
                    <a:pt x="1550" y="18785"/>
                  </a:cubicBezTo>
                  <a:cubicBezTo>
                    <a:pt x="4073" y="18481"/>
                    <a:pt x="5623" y="16110"/>
                    <a:pt x="5502" y="13739"/>
                  </a:cubicBezTo>
                  <a:cubicBezTo>
                    <a:pt x="5441" y="12645"/>
                    <a:pt x="5107" y="11520"/>
                    <a:pt x="5502" y="10517"/>
                  </a:cubicBezTo>
                  <a:cubicBezTo>
                    <a:pt x="5897" y="9514"/>
                    <a:pt x="6930" y="8936"/>
                    <a:pt x="7842" y="8298"/>
                  </a:cubicBezTo>
                  <a:cubicBezTo>
                    <a:pt x="9544" y="7174"/>
                    <a:pt x="11125" y="5441"/>
                    <a:pt x="11064" y="3404"/>
                  </a:cubicBezTo>
                  <a:cubicBezTo>
                    <a:pt x="11034" y="1976"/>
                    <a:pt x="10092" y="699"/>
                    <a:pt x="8845"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38;p45"/>
            <p:cNvSpPr/>
            <p:nvPr/>
          </p:nvSpPr>
          <p:spPr>
            <a:xfrm rot="3733129">
              <a:off x="775810" y="2422533"/>
              <a:ext cx="66485" cy="99678"/>
            </a:xfrm>
            <a:custGeom>
              <a:avLst/>
              <a:gdLst/>
              <a:ahLst/>
              <a:cxnLst/>
              <a:rect l="l" t="t" r="r" b="b"/>
              <a:pathLst>
                <a:path w="1997" h="2994" extrusionOk="0">
                  <a:moveTo>
                    <a:pt x="1037" y="0"/>
                  </a:moveTo>
                  <a:cubicBezTo>
                    <a:pt x="945" y="0"/>
                    <a:pt x="851" y="20"/>
                    <a:pt x="760" y="63"/>
                  </a:cubicBezTo>
                  <a:lnTo>
                    <a:pt x="881" y="63"/>
                  </a:lnTo>
                  <a:cubicBezTo>
                    <a:pt x="274" y="702"/>
                    <a:pt x="0" y="1644"/>
                    <a:pt x="152" y="2525"/>
                  </a:cubicBezTo>
                  <a:cubicBezTo>
                    <a:pt x="182" y="2708"/>
                    <a:pt x="243" y="2920"/>
                    <a:pt x="426" y="2981"/>
                  </a:cubicBezTo>
                  <a:cubicBezTo>
                    <a:pt x="454" y="2989"/>
                    <a:pt x="483" y="2993"/>
                    <a:pt x="510" y="2993"/>
                  </a:cubicBezTo>
                  <a:cubicBezTo>
                    <a:pt x="687" y="2993"/>
                    <a:pt x="841" y="2839"/>
                    <a:pt x="973" y="2708"/>
                  </a:cubicBezTo>
                  <a:cubicBezTo>
                    <a:pt x="1429" y="2252"/>
                    <a:pt x="1915" y="1735"/>
                    <a:pt x="1945" y="1097"/>
                  </a:cubicBezTo>
                  <a:cubicBezTo>
                    <a:pt x="1997" y="559"/>
                    <a:pt x="1531" y="0"/>
                    <a:pt x="10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39;p45"/>
            <p:cNvSpPr/>
            <p:nvPr/>
          </p:nvSpPr>
          <p:spPr>
            <a:xfrm rot="3733129">
              <a:off x="1137634" y="2331283"/>
              <a:ext cx="85029" cy="159138"/>
            </a:xfrm>
            <a:custGeom>
              <a:avLst/>
              <a:gdLst/>
              <a:ahLst/>
              <a:cxnLst/>
              <a:rect l="l" t="t" r="r" b="b"/>
              <a:pathLst>
                <a:path w="2554" h="4780" extrusionOk="0">
                  <a:moveTo>
                    <a:pt x="1844" y="1"/>
                  </a:moveTo>
                  <a:cubicBezTo>
                    <a:pt x="1752" y="1"/>
                    <a:pt x="1660" y="31"/>
                    <a:pt x="1581" y="98"/>
                  </a:cubicBezTo>
                  <a:lnTo>
                    <a:pt x="1429" y="68"/>
                  </a:lnTo>
                  <a:cubicBezTo>
                    <a:pt x="973" y="767"/>
                    <a:pt x="517" y="1497"/>
                    <a:pt x="274" y="2317"/>
                  </a:cubicBezTo>
                  <a:cubicBezTo>
                    <a:pt x="31" y="3108"/>
                    <a:pt x="1" y="4020"/>
                    <a:pt x="396" y="4779"/>
                  </a:cubicBezTo>
                  <a:cubicBezTo>
                    <a:pt x="1733" y="3989"/>
                    <a:pt x="2554" y="2469"/>
                    <a:pt x="2493" y="919"/>
                  </a:cubicBezTo>
                  <a:cubicBezTo>
                    <a:pt x="2463" y="676"/>
                    <a:pt x="2432" y="402"/>
                    <a:pt x="2250" y="220"/>
                  </a:cubicBezTo>
                  <a:cubicBezTo>
                    <a:pt x="2155" y="86"/>
                    <a:pt x="1999" y="1"/>
                    <a:pt x="1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40;p45"/>
            <p:cNvSpPr/>
            <p:nvPr/>
          </p:nvSpPr>
          <p:spPr>
            <a:xfrm rot="3733129">
              <a:off x="1391222" y="2883598"/>
              <a:ext cx="129574" cy="113561"/>
            </a:xfrm>
            <a:custGeom>
              <a:avLst/>
              <a:gdLst/>
              <a:ahLst/>
              <a:cxnLst/>
              <a:rect l="l" t="t" r="r" b="b"/>
              <a:pathLst>
                <a:path w="3892" h="3411" extrusionOk="0">
                  <a:moveTo>
                    <a:pt x="1942" y="1"/>
                  </a:moveTo>
                  <a:cubicBezTo>
                    <a:pt x="1665" y="1"/>
                    <a:pt x="1384" y="69"/>
                    <a:pt x="1125" y="213"/>
                  </a:cubicBezTo>
                  <a:cubicBezTo>
                    <a:pt x="304" y="669"/>
                    <a:pt x="1" y="1702"/>
                    <a:pt x="456" y="2523"/>
                  </a:cubicBezTo>
                  <a:cubicBezTo>
                    <a:pt x="765" y="3099"/>
                    <a:pt x="1338" y="3410"/>
                    <a:pt x="1930" y="3410"/>
                  </a:cubicBezTo>
                  <a:cubicBezTo>
                    <a:pt x="2213" y="3410"/>
                    <a:pt x="2501" y="3339"/>
                    <a:pt x="2767" y="3192"/>
                  </a:cubicBezTo>
                  <a:cubicBezTo>
                    <a:pt x="3618" y="2736"/>
                    <a:pt x="3891" y="1702"/>
                    <a:pt x="3435" y="882"/>
                  </a:cubicBezTo>
                  <a:cubicBezTo>
                    <a:pt x="3123" y="320"/>
                    <a:pt x="2541" y="1"/>
                    <a:pt x="1942"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41;p45"/>
            <p:cNvSpPr/>
            <p:nvPr/>
          </p:nvSpPr>
          <p:spPr>
            <a:xfrm rot="3733129">
              <a:off x="1404833" y="2895840"/>
              <a:ext cx="108334" cy="109932"/>
            </a:xfrm>
            <a:custGeom>
              <a:avLst/>
              <a:gdLst/>
              <a:ahLst/>
              <a:cxnLst/>
              <a:rect l="l" t="t" r="r" b="b"/>
              <a:pathLst>
                <a:path w="3254" h="3302" extrusionOk="0">
                  <a:moveTo>
                    <a:pt x="1916" y="1"/>
                  </a:moveTo>
                  <a:lnTo>
                    <a:pt x="1916" y="1"/>
                  </a:lnTo>
                  <a:cubicBezTo>
                    <a:pt x="1977" y="62"/>
                    <a:pt x="2037" y="153"/>
                    <a:pt x="2098" y="274"/>
                  </a:cubicBezTo>
                  <a:cubicBezTo>
                    <a:pt x="2554" y="1095"/>
                    <a:pt x="2250" y="2128"/>
                    <a:pt x="1429" y="2584"/>
                  </a:cubicBezTo>
                  <a:cubicBezTo>
                    <a:pt x="1169" y="2723"/>
                    <a:pt x="889" y="2793"/>
                    <a:pt x="611" y="2793"/>
                  </a:cubicBezTo>
                  <a:cubicBezTo>
                    <a:pt x="403" y="2793"/>
                    <a:pt x="196" y="2754"/>
                    <a:pt x="1" y="2676"/>
                  </a:cubicBezTo>
                  <a:lnTo>
                    <a:pt x="1" y="2676"/>
                  </a:lnTo>
                  <a:cubicBezTo>
                    <a:pt x="328" y="3080"/>
                    <a:pt x="801" y="3301"/>
                    <a:pt x="1290" y="3301"/>
                  </a:cubicBezTo>
                  <a:cubicBezTo>
                    <a:pt x="1573" y="3301"/>
                    <a:pt x="1861" y="3227"/>
                    <a:pt x="2129" y="3071"/>
                  </a:cubicBezTo>
                  <a:cubicBezTo>
                    <a:pt x="2980" y="2615"/>
                    <a:pt x="3253" y="1581"/>
                    <a:pt x="2797" y="761"/>
                  </a:cubicBezTo>
                  <a:cubicBezTo>
                    <a:pt x="2615" y="396"/>
                    <a:pt x="2281" y="122"/>
                    <a:pt x="1916"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42;p45"/>
            <p:cNvSpPr/>
            <p:nvPr/>
          </p:nvSpPr>
          <p:spPr>
            <a:xfrm rot="3733129">
              <a:off x="1436687" y="2894459"/>
              <a:ext cx="53667" cy="46143"/>
            </a:xfrm>
            <a:custGeom>
              <a:avLst/>
              <a:gdLst/>
              <a:ahLst/>
              <a:cxnLst/>
              <a:rect l="l" t="t" r="r" b="b"/>
              <a:pathLst>
                <a:path w="1612" h="1386" extrusionOk="0">
                  <a:moveTo>
                    <a:pt x="790" y="0"/>
                  </a:moveTo>
                  <a:cubicBezTo>
                    <a:pt x="676" y="0"/>
                    <a:pt x="562" y="27"/>
                    <a:pt x="457" y="85"/>
                  </a:cubicBezTo>
                  <a:cubicBezTo>
                    <a:pt x="122" y="267"/>
                    <a:pt x="1" y="693"/>
                    <a:pt x="183" y="1027"/>
                  </a:cubicBezTo>
                  <a:cubicBezTo>
                    <a:pt x="308" y="1256"/>
                    <a:pt x="547" y="1385"/>
                    <a:pt x="793" y="1385"/>
                  </a:cubicBezTo>
                  <a:cubicBezTo>
                    <a:pt x="906" y="1385"/>
                    <a:pt x="1020" y="1358"/>
                    <a:pt x="1125" y="1301"/>
                  </a:cubicBezTo>
                  <a:cubicBezTo>
                    <a:pt x="1490" y="1118"/>
                    <a:pt x="1612" y="693"/>
                    <a:pt x="1429" y="358"/>
                  </a:cubicBezTo>
                  <a:cubicBezTo>
                    <a:pt x="1284" y="129"/>
                    <a:pt x="1038" y="0"/>
                    <a:pt x="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3;p45"/>
            <p:cNvSpPr/>
            <p:nvPr/>
          </p:nvSpPr>
          <p:spPr>
            <a:xfrm rot="3733129">
              <a:off x="973420" y="2821247"/>
              <a:ext cx="130573" cy="114027"/>
            </a:xfrm>
            <a:custGeom>
              <a:avLst/>
              <a:gdLst/>
              <a:ahLst/>
              <a:cxnLst/>
              <a:rect l="l" t="t" r="r" b="b"/>
              <a:pathLst>
                <a:path w="3922" h="3425" extrusionOk="0">
                  <a:moveTo>
                    <a:pt x="1963" y="1"/>
                  </a:moveTo>
                  <a:cubicBezTo>
                    <a:pt x="1681" y="1"/>
                    <a:pt x="1394" y="69"/>
                    <a:pt x="1125" y="213"/>
                  </a:cubicBezTo>
                  <a:cubicBezTo>
                    <a:pt x="305" y="669"/>
                    <a:pt x="1" y="1702"/>
                    <a:pt x="457" y="2553"/>
                  </a:cubicBezTo>
                  <a:cubicBezTo>
                    <a:pt x="784" y="3106"/>
                    <a:pt x="1361" y="3425"/>
                    <a:pt x="1953" y="3425"/>
                  </a:cubicBezTo>
                  <a:cubicBezTo>
                    <a:pt x="2239" y="3425"/>
                    <a:pt x="2530" y="3350"/>
                    <a:pt x="2797" y="3192"/>
                  </a:cubicBezTo>
                  <a:cubicBezTo>
                    <a:pt x="3618" y="2736"/>
                    <a:pt x="3922" y="1702"/>
                    <a:pt x="3466" y="882"/>
                  </a:cubicBezTo>
                  <a:cubicBezTo>
                    <a:pt x="3154" y="320"/>
                    <a:pt x="2572" y="1"/>
                    <a:pt x="1963"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4;p45"/>
            <p:cNvSpPr/>
            <p:nvPr/>
          </p:nvSpPr>
          <p:spPr>
            <a:xfrm rot="3733129">
              <a:off x="987994" y="2834071"/>
              <a:ext cx="108300" cy="109932"/>
            </a:xfrm>
            <a:custGeom>
              <a:avLst/>
              <a:gdLst/>
              <a:ahLst/>
              <a:cxnLst/>
              <a:rect l="l" t="t" r="r" b="b"/>
              <a:pathLst>
                <a:path w="3253" h="3302" extrusionOk="0">
                  <a:moveTo>
                    <a:pt x="1885" y="1"/>
                  </a:moveTo>
                  <a:lnTo>
                    <a:pt x="1885" y="1"/>
                  </a:lnTo>
                  <a:cubicBezTo>
                    <a:pt x="1976" y="92"/>
                    <a:pt x="2037" y="183"/>
                    <a:pt x="2098" y="274"/>
                  </a:cubicBezTo>
                  <a:cubicBezTo>
                    <a:pt x="2554" y="1095"/>
                    <a:pt x="2250" y="2128"/>
                    <a:pt x="1429" y="2584"/>
                  </a:cubicBezTo>
                  <a:cubicBezTo>
                    <a:pt x="1178" y="2735"/>
                    <a:pt x="909" y="2803"/>
                    <a:pt x="641" y="2803"/>
                  </a:cubicBezTo>
                  <a:cubicBezTo>
                    <a:pt x="423" y="2803"/>
                    <a:pt x="205" y="2757"/>
                    <a:pt x="0" y="2676"/>
                  </a:cubicBezTo>
                  <a:lnTo>
                    <a:pt x="0" y="2676"/>
                  </a:lnTo>
                  <a:cubicBezTo>
                    <a:pt x="328" y="3080"/>
                    <a:pt x="801" y="3301"/>
                    <a:pt x="1290" y="3301"/>
                  </a:cubicBezTo>
                  <a:cubicBezTo>
                    <a:pt x="1573" y="3301"/>
                    <a:pt x="1861" y="3227"/>
                    <a:pt x="2128" y="3071"/>
                  </a:cubicBezTo>
                  <a:cubicBezTo>
                    <a:pt x="2949" y="2615"/>
                    <a:pt x="3253" y="1581"/>
                    <a:pt x="2797" y="761"/>
                  </a:cubicBezTo>
                  <a:cubicBezTo>
                    <a:pt x="2584" y="396"/>
                    <a:pt x="2250" y="122"/>
                    <a:pt x="1885"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5;p45"/>
            <p:cNvSpPr/>
            <p:nvPr/>
          </p:nvSpPr>
          <p:spPr>
            <a:xfrm rot="3733129">
              <a:off x="1019094" y="2831618"/>
              <a:ext cx="53667" cy="46843"/>
            </a:xfrm>
            <a:custGeom>
              <a:avLst/>
              <a:gdLst/>
              <a:ahLst/>
              <a:cxnLst/>
              <a:rect l="l" t="t" r="r" b="b"/>
              <a:pathLst>
                <a:path w="1612" h="1407" extrusionOk="0">
                  <a:moveTo>
                    <a:pt x="819" y="1"/>
                  </a:moveTo>
                  <a:cubicBezTo>
                    <a:pt x="706" y="1"/>
                    <a:pt x="592" y="28"/>
                    <a:pt x="486" y="86"/>
                  </a:cubicBezTo>
                  <a:cubicBezTo>
                    <a:pt x="122" y="268"/>
                    <a:pt x="0" y="694"/>
                    <a:pt x="213" y="1028"/>
                  </a:cubicBezTo>
                  <a:cubicBezTo>
                    <a:pt x="334" y="1271"/>
                    <a:pt x="564" y="1406"/>
                    <a:pt x="803" y="1406"/>
                  </a:cubicBezTo>
                  <a:cubicBezTo>
                    <a:pt x="922" y="1406"/>
                    <a:pt x="1044" y="1372"/>
                    <a:pt x="1155" y="1301"/>
                  </a:cubicBezTo>
                  <a:cubicBezTo>
                    <a:pt x="1489" y="1119"/>
                    <a:pt x="1611" y="694"/>
                    <a:pt x="1429" y="359"/>
                  </a:cubicBezTo>
                  <a:cubicBezTo>
                    <a:pt x="1304" y="130"/>
                    <a:pt x="1065"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6;p45"/>
            <p:cNvSpPr/>
            <p:nvPr/>
          </p:nvSpPr>
          <p:spPr>
            <a:xfrm rot="3733129">
              <a:off x="701209" y="2129614"/>
              <a:ext cx="129574" cy="113561"/>
            </a:xfrm>
            <a:custGeom>
              <a:avLst/>
              <a:gdLst/>
              <a:ahLst/>
              <a:cxnLst/>
              <a:rect l="l" t="t" r="r" b="b"/>
              <a:pathLst>
                <a:path w="3892" h="3411" extrusionOk="0">
                  <a:moveTo>
                    <a:pt x="1942" y="1"/>
                  </a:moveTo>
                  <a:cubicBezTo>
                    <a:pt x="1665" y="1"/>
                    <a:pt x="1385" y="69"/>
                    <a:pt x="1126" y="213"/>
                  </a:cubicBezTo>
                  <a:cubicBezTo>
                    <a:pt x="305" y="669"/>
                    <a:pt x="1" y="1703"/>
                    <a:pt x="457" y="2523"/>
                  </a:cubicBezTo>
                  <a:cubicBezTo>
                    <a:pt x="765" y="3099"/>
                    <a:pt x="1338" y="3411"/>
                    <a:pt x="1940" y="3411"/>
                  </a:cubicBezTo>
                  <a:cubicBezTo>
                    <a:pt x="2228" y="3411"/>
                    <a:pt x="2522" y="3339"/>
                    <a:pt x="2797" y="3192"/>
                  </a:cubicBezTo>
                  <a:cubicBezTo>
                    <a:pt x="3618" y="2736"/>
                    <a:pt x="3892" y="1703"/>
                    <a:pt x="3436" y="882"/>
                  </a:cubicBezTo>
                  <a:cubicBezTo>
                    <a:pt x="3124" y="321"/>
                    <a:pt x="2542" y="1"/>
                    <a:pt x="1942"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7;p45"/>
            <p:cNvSpPr/>
            <p:nvPr/>
          </p:nvSpPr>
          <p:spPr>
            <a:xfrm rot="3733129">
              <a:off x="714831" y="2141896"/>
              <a:ext cx="108300" cy="109899"/>
            </a:xfrm>
            <a:custGeom>
              <a:avLst/>
              <a:gdLst/>
              <a:ahLst/>
              <a:cxnLst/>
              <a:rect l="l" t="t" r="r" b="b"/>
              <a:pathLst>
                <a:path w="3253" h="3301" extrusionOk="0">
                  <a:moveTo>
                    <a:pt x="1915" y="0"/>
                  </a:moveTo>
                  <a:cubicBezTo>
                    <a:pt x="1976" y="61"/>
                    <a:pt x="2037" y="152"/>
                    <a:pt x="2098" y="274"/>
                  </a:cubicBezTo>
                  <a:cubicBezTo>
                    <a:pt x="2553" y="1094"/>
                    <a:pt x="2250" y="2128"/>
                    <a:pt x="1429" y="2584"/>
                  </a:cubicBezTo>
                  <a:cubicBezTo>
                    <a:pt x="1178" y="2734"/>
                    <a:pt x="908" y="2802"/>
                    <a:pt x="641" y="2802"/>
                  </a:cubicBezTo>
                  <a:cubicBezTo>
                    <a:pt x="422" y="2802"/>
                    <a:pt x="205" y="2757"/>
                    <a:pt x="0" y="2675"/>
                  </a:cubicBezTo>
                  <a:lnTo>
                    <a:pt x="0" y="2675"/>
                  </a:lnTo>
                  <a:cubicBezTo>
                    <a:pt x="327" y="3079"/>
                    <a:pt x="813" y="3300"/>
                    <a:pt x="1303" y="3300"/>
                  </a:cubicBezTo>
                  <a:cubicBezTo>
                    <a:pt x="1586" y="3300"/>
                    <a:pt x="1871" y="3226"/>
                    <a:pt x="2128" y="3070"/>
                  </a:cubicBezTo>
                  <a:cubicBezTo>
                    <a:pt x="2979" y="2614"/>
                    <a:pt x="3253" y="1581"/>
                    <a:pt x="2797" y="760"/>
                  </a:cubicBezTo>
                  <a:cubicBezTo>
                    <a:pt x="2614" y="395"/>
                    <a:pt x="2280" y="122"/>
                    <a:pt x="1915"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8;p45"/>
            <p:cNvSpPr/>
            <p:nvPr/>
          </p:nvSpPr>
          <p:spPr>
            <a:xfrm rot="3733129">
              <a:off x="746499" y="2140389"/>
              <a:ext cx="53667" cy="46576"/>
            </a:xfrm>
            <a:custGeom>
              <a:avLst/>
              <a:gdLst/>
              <a:ahLst/>
              <a:cxnLst/>
              <a:rect l="l" t="t" r="r" b="b"/>
              <a:pathLst>
                <a:path w="1612" h="1399" extrusionOk="0">
                  <a:moveTo>
                    <a:pt x="790" y="0"/>
                  </a:moveTo>
                  <a:cubicBezTo>
                    <a:pt x="676" y="0"/>
                    <a:pt x="561" y="28"/>
                    <a:pt x="456" y="85"/>
                  </a:cubicBezTo>
                  <a:cubicBezTo>
                    <a:pt x="122" y="267"/>
                    <a:pt x="0" y="693"/>
                    <a:pt x="183" y="1027"/>
                  </a:cubicBezTo>
                  <a:cubicBezTo>
                    <a:pt x="307" y="1256"/>
                    <a:pt x="545" y="1399"/>
                    <a:pt x="800" y="1399"/>
                  </a:cubicBezTo>
                  <a:cubicBezTo>
                    <a:pt x="918" y="1399"/>
                    <a:pt x="1040" y="1368"/>
                    <a:pt x="1155" y="1301"/>
                  </a:cubicBezTo>
                  <a:cubicBezTo>
                    <a:pt x="1490" y="1118"/>
                    <a:pt x="1611" y="693"/>
                    <a:pt x="1429" y="359"/>
                  </a:cubicBezTo>
                  <a:cubicBezTo>
                    <a:pt x="1283" y="129"/>
                    <a:pt x="1037" y="0"/>
                    <a:pt x="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advClick="0" advTm="4000">
    <p:pull dir="d"/>
    <p:sndAc>
      <p:stSnd>
        <p:snd r:embed="rId3"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0">
                                            <p:txEl>
                                              <p:pRg st="0" end="0"/>
                                            </p:txEl>
                                          </p:spTgt>
                                        </p:tgtEl>
                                        <p:attrNameLst>
                                          <p:attrName>style.visibility</p:attrName>
                                        </p:attrNameLst>
                                      </p:cBhvr>
                                      <p:to>
                                        <p:strVal val="visible"/>
                                      </p:to>
                                    </p:set>
                                    <p:animEffect transition="in" filter="fade">
                                      <p:cBhvr>
                                        <p:cTn id="7" dur="2000"/>
                                        <p:tgtEl>
                                          <p:spTgt spid="2010">
                                            <p:txEl>
                                              <p:pRg st="0" end="0"/>
                                            </p:txEl>
                                          </p:spTgt>
                                        </p:tgtEl>
                                      </p:cBhvr>
                                    </p:animEffect>
                                  </p:childTnLst>
                                </p:cTn>
                              </p:par>
                            </p:childTnLst>
                          </p:cTn>
                        </p:par>
                        <p:par>
                          <p:cTn id="8" fill="hold">
                            <p:stCondLst>
                              <p:cond delay="2000"/>
                            </p:stCondLst>
                            <p:childTnLst>
                              <p:par>
                                <p:cTn id="9" presetID="22" presetClass="entr" presetSubtype="4" fill="hold" grpId="0" nodeType="afterEffect">
                                  <p:stCondLst>
                                    <p:cond delay="2000"/>
                                  </p:stCondLst>
                                  <p:childTnLst>
                                    <p:set>
                                      <p:cBhvr>
                                        <p:cTn id="10" dur="1" fill="hold">
                                          <p:stCondLst>
                                            <p:cond delay="0"/>
                                          </p:stCondLst>
                                        </p:cTn>
                                        <p:tgtEl>
                                          <p:spTgt spid="2149"/>
                                        </p:tgtEl>
                                        <p:attrNameLst>
                                          <p:attrName>style.visibility</p:attrName>
                                        </p:attrNameLst>
                                      </p:cBhvr>
                                      <p:to>
                                        <p:strVal val="visible"/>
                                      </p:to>
                                    </p:set>
                                    <p:animEffect transition="in" filter="wipe(down)">
                                      <p:cBhvr>
                                        <p:cTn id="11" dur="500"/>
                                        <p:tgtEl>
                                          <p:spTgt spid="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9" grpId="0"/>
      <p:bldP spid="20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2973" name="Google Shape;2973;p50"/>
          <p:cNvSpPr txBox="1">
            <a:spLocks noGrp="1"/>
          </p:cNvSpPr>
          <p:nvPr>
            <p:ph type="subTitle" idx="4"/>
          </p:nvPr>
        </p:nvSpPr>
        <p:spPr>
          <a:xfrm>
            <a:off x="4799330" y="2123440"/>
            <a:ext cx="4311650" cy="28759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altLang="pt-PT" sz="2200" dirty="0"/>
              <a:t>Tác giả: G Francis Xavier</a:t>
            </a:r>
          </a:p>
          <a:p>
            <a:pPr marL="0" lvl="0" indent="0" algn="l" rtl="0">
              <a:spcBef>
                <a:spcPts val="0"/>
              </a:spcBef>
              <a:spcAft>
                <a:spcPts val="0"/>
              </a:spcAft>
              <a:buNone/>
            </a:pPr>
            <a:r>
              <a:rPr lang="vi-VN" altLang="pt-PT" sz="2200" dirty="0"/>
              <a:t>NXB: Đại học Sư phạm TP.HCM</a:t>
            </a:r>
          </a:p>
          <a:p>
            <a:pPr marL="0" lvl="0" indent="0" algn="l" rtl="0">
              <a:spcBef>
                <a:spcPts val="0"/>
              </a:spcBef>
              <a:spcAft>
                <a:spcPts val="0"/>
              </a:spcAft>
              <a:buNone/>
            </a:pPr>
            <a:r>
              <a:rPr lang="vi-VN" altLang="pt-PT" sz="2200" dirty="0"/>
              <a:t>Năm XB: 2016</a:t>
            </a:r>
          </a:p>
          <a:p>
            <a:pPr marL="0" lvl="0" indent="0" algn="l" rtl="0">
              <a:spcBef>
                <a:spcPts val="0"/>
              </a:spcBef>
              <a:spcAft>
                <a:spcPts val="0"/>
              </a:spcAft>
              <a:buNone/>
            </a:pPr>
            <a:r>
              <a:rPr lang="vi-VN" altLang="pt-PT" sz="2200" dirty="0"/>
              <a:t>Trọng lượng: 250gr</a:t>
            </a:r>
          </a:p>
          <a:p>
            <a:pPr marL="0" lvl="0" indent="0" algn="l" rtl="0">
              <a:spcBef>
                <a:spcPts val="0"/>
              </a:spcBef>
              <a:spcAft>
                <a:spcPts val="0"/>
              </a:spcAft>
              <a:buNone/>
            </a:pPr>
            <a:r>
              <a:rPr lang="vi-VN" altLang="pt-PT" sz="2200" dirty="0"/>
              <a:t>Kích thước: 14.5 x 20.5 cm</a:t>
            </a:r>
          </a:p>
          <a:p>
            <a:pPr marL="0" lvl="0" indent="0" algn="l" rtl="0">
              <a:spcBef>
                <a:spcPts val="0"/>
              </a:spcBef>
              <a:spcAft>
                <a:spcPts val="0"/>
              </a:spcAft>
              <a:buNone/>
            </a:pPr>
            <a:r>
              <a:rPr lang="vi-VN" altLang="pt-PT" sz="2200" dirty="0"/>
              <a:t>Số trang: 174</a:t>
            </a:r>
          </a:p>
          <a:p>
            <a:pPr marL="0" lvl="0" indent="0" algn="l" rtl="0">
              <a:spcBef>
                <a:spcPts val="0"/>
              </a:spcBef>
              <a:spcAft>
                <a:spcPts val="0"/>
              </a:spcAft>
              <a:buNone/>
            </a:pPr>
            <a:r>
              <a:rPr lang="vi-VN" altLang="pt-PT" sz="2200" dirty="0"/>
              <a:t>Hình thức: Bìa mềm</a:t>
            </a:r>
          </a:p>
        </p:txBody>
      </p:sp>
      <p:sp>
        <p:nvSpPr>
          <p:cNvPr id="2975" name="Google Shape;2975;p50"/>
          <p:cNvSpPr txBox="1"/>
          <p:nvPr/>
        </p:nvSpPr>
        <p:spPr>
          <a:xfrm>
            <a:off x="4609465" y="195580"/>
            <a:ext cx="4820920" cy="1678940"/>
          </a:xfrm>
          <a:prstGeom prst="rect">
            <a:avLst/>
          </a:prstGeom>
          <a:noFill/>
          <a:ln>
            <a:noFill/>
          </a:ln>
        </p:spPr>
        <p:txBody>
          <a:bodyPr spcFirstLastPara="1" wrap="square" lIns="91425" tIns="0" rIns="91425" bIns="0" anchor="b" anchorCtr="0">
            <a:noAutofit/>
          </a:bodyPr>
          <a:lstStyle/>
          <a:p>
            <a:pPr marL="0" indent="0" algn="ctr">
              <a:buNone/>
            </a:pPr>
            <a:r>
              <a:rPr lang="vi-VN" altLang="pt-PT" sz="3000" dirty="0">
                <a:solidFill>
                  <a:schemeClr val="accent3"/>
                </a:solidFill>
                <a:latin typeface="Cascadia Code" panose="020B0609020000020004" charset="0"/>
                <a:ea typeface="Patua One" panose="02000000000000000000"/>
                <a:cs typeface="Cascadia Code" panose="020B0609020000020004" charset="0"/>
                <a:sym typeface="Patua One" panose="02000000000000000000"/>
              </a:rPr>
              <a:t> </a:t>
            </a:r>
          </a:p>
          <a:p>
            <a:pPr marL="0" indent="0" algn="ctr">
              <a:buNone/>
            </a:pPr>
            <a:endParaRPr lang="vi-VN" altLang="pt-PT" sz="3000" dirty="0">
              <a:solidFill>
                <a:schemeClr val="accent3"/>
              </a:solidFill>
              <a:latin typeface="Cascadia Code" panose="020B0609020000020004" charset="0"/>
              <a:ea typeface="Patua One" panose="02000000000000000000"/>
              <a:cs typeface="Cascadia Code" panose="020B0609020000020004" charset="0"/>
              <a:sym typeface="Patua One" panose="02000000000000000000"/>
            </a:endParaRPr>
          </a:p>
          <a:p>
            <a:pPr marL="0" indent="0" algn="ctr">
              <a:buNone/>
            </a:pPr>
            <a:r>
              <a:rPr lang="vi-VN" altLang="pt-PT" sz="3000" dirty="0">
                <a:solidFill>
                  <a:schemeClr val="accent3"/>
                </a:solidFill>
                <a:latin typeface="Cascadia Code" panose="020B0609020000020004" charset="0"/>
                <a:ea typeface="Patua One" panose="02000000000000000000"/>
                <a:cs typeface="Cascadia Code" panose="020B0609020000020004" charset="0"/>
                <a:sym typeface="Patua One" panose="02000000000000000000"/>
              </a:rPr>
              <a:t>Trí Tuệ Diệu </a:t>
            </a:r>
            <a:r>
              <a:rPr lang="vi-VN" altLang="pt-PT" sz="3000" dirty="0" smtClean="0">
                <a:solidFill>
                  <a:schemeClr val="accent3"/>
                </a:solidFill>
                <a:latin typeface="Cascadia Code" panose="020B0609020000020004" charset="0"/>
                <a:ea typeface="Patua One" panose="02000000000000000000"/>
                <a:cs typeface="Cascadia Code" panose="020B0609020000020004" charset="0"/>
                <a:sym typeface="Patua One" panose="02000000000000000000"/>
              </a:rPr>
              <a:t>K</a:t>
            </a:r>
            <a:r>
              <a:rPr lang="en-US" altLang="pt-PT" sz="3000" dirty="0" smtClean="0">
                <a:solidFill>
                  <a:schemeClr val="accent3"/>
                </a:solidFill>
                <a:latin typeface="Cascadia Code" panose="020B0609020000020004" charset="0"/>
                <a:ea typeface="Patua One" panose="02000000000000000000"/>
                <a:cs typeface="Cascadia Code" panose="020B0609020000020004" charset="0"/>
                <a:sym typeface="Patua One" panose="02000000000000000000"/>
              </a:rPr>
              <a:t>ì</a:t>
            </a:r>
            <a:endParaRPr lang="vi-VN" altLang="pt-PT" sz="3000" dirty="0">
              <a:solidFill>
                <a:schemeClr val="accent3"/>
              </a:solidFill>
              <a:latin typeface="Cascadia Code" panose="020B0609020000020004" charset="0"/>
              <a:ea typeface="Patua One" panose="02000000000000000000"/>
              <a:cs typeface="Cascadia Code" panose="020B0609020000020004" charset="0"/>
              <a:sym typeface="Patua One" panose="02000000000000000000"/>
            </a:endParaRPr>
          </a:p>
          <a:p>
            <a:pPr marL="0" indent="0" algn="ctr">
              <a:buNone/>
            </a:pPr>
            <a:r>
              <a:rPr lang="vi-VN" altLang="pt-PT" sz="3000" dirty="0">
                <a:solidFill>
                  <a:schemeClr val="accent3"/>
                </a:solidFill>
                <a:latin typeface="Cascadia Code" panose="020B0609020000020004" charset="0"/>
                <a:ea typeface="Patua One" panose="02000000000000000000"/>
                <a:cs typeface="Cascadia Code" panose="020B0609020000020004" charset="0"/>
                <a:sym typeface="Patua One" panose="02000000000000000000"/>
              </a:rPr>
              <a:t>Phép màu từ những điều bình dị</a:t>
            </a:r>
          </a:p>
        </p:txBody>
      </p:sp>
      <p:pic>
        <p:nvPicPr>
          <p:cNvPr id="100" name="Picture 99"/>
          <p:cNvPicPr/>
          <p:nvPr/>
        </p:nvPicPr>
        <p:blipFill>
          <a:blip r:embed="rId3"/>
          <a:stretch>
            <a:fillRect/>
          </a:stretch>
        </p:blipFill>
        <p:spPr>
          <a:xfrm>
            <a:off x="323215" y="207010"/>
            <a:ext cx="4286250" cy="4792345"/>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3" fill="hold" grpId="0" nodeType="afterEffect">
                                  <p:stCondLst>
                                    <p:cond delay="0"/>
                                  </p:stCondLst>
                                  <p:childTnLst>
                                    <p:set>
                                      <p:cBhvr>
                                        <p:cTn id="11" dur="1" fill="hold">
                                          <p:stCondLst>
                                            <p:cond delay="0"/>
                                          </p:stCondLst>
                                        </p:cTn>
                                        <p:tgtEl>
                                          <p:spTgt spid="2975"/>
                                        </p:tgtEl>
                                        <p:attrNameLst>
                                          <p:attrName>style.visibility</p:attrName>
                                        </p:attrNameLst>
                                      </p:cBhvr>
                                      <p:to>
                                        <p:strVal val="visible"/>
                                      </p:to>
                                    </p:set>
                                    <p:anim calcmode="lin" valueType="num">
                                      <p:cBhvr additive="base">
                                        <p:cTn id="12" dur="3000" fill="hold"/>
                                        <p:tgtEl>
                                          <p:spTgt spid="2975"/>
                                        </p:tgtEl>
                                        <p:attrNameLst>
                                          <p:attrName>ppt_x</p:attrName>
                                        </p:attrNameLst>
                                      </p:cBhvr>
                                      <p:tavLst>
                                        <p:tav tm="0">
                                          <p:val>
                                            <p:strVal val="1+#ppt_w/2"/>
                                          </p:val>
                                        </p:tav>
                                        <p:tav tm="100000">
                                          <p:val>
                                            <p:strVal val="#ppt_x"/>
                                          </p:val>
                                        </p:tav>
                                      </p:tavLst>
                                    </p:anim>
                                    <p:anim calcmode="lin" valueType="num">
                                      <p:cBhvr additive="base">
                                        <p:cTn id="13" dur="3000" fill="hold"/>
                                        <p:tgtEl>
                                          <p:spTgt spid="2975"/>
                                        </p:tgtEl>
                                        <p:attrNameLst>
                                          <p:attrName>ppt_y</p:attrName>
                                        </p:attrNameLst>
                                      </p:cBhvr>
                                      <p:tavLst>
                                        <p:tav tm="0">
                                          <p:val>
                                            <p:strVal val="0-#ppt_h/2"/>
                                          </p:val>
                                        </p:tav>
                                        <p:tav tm="100000">
                                          <p:val>
                                            <p:strVal val="#ppt_y"/>
                                          </p:val>
                                        </p:tav>
                                      </p:tavLst>
                                    </p:anim>
                                  </p:childTnLst>
                                </p:cTn>
                              </p:par>
                            </p:childTnLst>
                          </p:cTn>
                        </p:par>
                        <p:par>
                          <p:cTn id="14" fill="hold">
                            <p:stCondLst>
                              <p:cond delay="5500"/>
                            </p:stCondLst>
                            <p:childTnLst>
                              <p:par>
                                <p:cTn id="15" presetID="1" presetClass="entr" presetSubtype="0" fill="hold" grpId="0" nodeType="afterEffect">
                                  <p:stCondLst>
                                    <p:cond delay="2000"/>
                                  </p:stCondLst>
                                  <p:childTnLst>
                                    <p:set>
                                      <p:cBhvr>
                                        <p:cTn id="16" dur="1" fill="hold">
                                          <p:stCondLst>
                                            <p:cond delay="0"/>
                                          </p:stCondLst>
                                        </p:cTn>
                                        <p:tgtEl>
                                          <p:spTgt spid="2973">
                                            <p:txEl>
                                              <p:pRg st="0" end="0"/>
                                            </p:txEl>
                                          </p:spTgt>
                                        </p:tgtEl>
                                        <p:attrNameLst>
                                          <p:attrName>style.visibility</p:attrName>
                                        </p:attrNameLst>
                                      </p:cBhvr>
                                      <p:to>
                                        <p:strVal val="visible"/>
                                      </p:to>
                                    </p:set>
                                  </p:childTnLst>
                                </p:cTn>
                              </p:par>
                            </p:childTnLst>
                          </p:cTn>
                        </p:par>
                        <p:par>
                          <p:cTn id="17" fill="hold">
                            <p:stCondLst>
                              <p:cond delay="7500"/>
                            </p:stCondLst>
                            <p:childTnLst>
                              <p:par>
                                <p:cTn id="18" presetID="1" presetClass="entr" presetSubtype="0" fill="hold" grpId="0" nodeType="afterEffect">
                                  <p:stCondLst>
                                    <p:cond delay="2000"/>
                                  </p:stCondLst>
                                  <p:childTnLst>
                                    <p:set>
                                      <p:cBhvr>
                                        <p:cTn id="19" dur="1" fill="hold">
                                          <p:stCondLst>
                                            <p:cond delay="0"/>
                                          </p:stCondLst>
                                        </p:cTn>
                                        <p:tgtEl>
                                          <p:spTgt spid="2973">
                                            <p:txEl>
                                              <p:pRg st="1" end="1"/>
                                            </p:txEl>
                                          </p:spTgt>
                                        </p:tgtEl>
                                        <p:attrNameLst>
                                          <p:attrName>style.visibility</p:attrName>
                                        </p:attrNameLst>
                                      </p:cBhvr>
                                      <p:to>
                                        <p:strVal val="visible"/>
                                      </p:to>
                                    </p:set>
                                  </p:childTnLst>
                                </p:cTn>
                              </p:par>
                            </p:childTnLst>
                          </p:cTn>
                        </p:par>
                        <p:par>
                          <p:cTn id="20" fill="hold">
                            <p:stCondLst>
                              <p:cond delay="9500"/>
                            </p:stCondLst>
                            <p:childTnLst>
                              <p:par>
                                <p:cTn id="21" presetID="1" presetClass="entr" presetSubtype="0" fill="hold" grpId="0" nodeType="afterEffect">
                                  <p:stCondLst>
                                    <p:cond delay="2000"/>
                                  </p:stCondLst>
                                  <p:childTnLst>
                                    <p:set>
                                      <p:cBhvr>
                                        <p:cTn id="22" dur="1" fill="hold">
                                          <p:stCondLst>
                                            <p:cond delay="0"/>
                                          </p:stCondLst>
                                        </p:cTn>
                                        <p:tgtEl>
                                          <p:spTgt spid="2973">
                                            <p:txEl>
                                              <p:pRg st="2" end="2"/>
                                            </p:txEl>
                                          </p:spTgt>
                                        </p:tgtEl>
                                        <p:attrNameLst>
                                          <p:attrName>style.visibility</p:attrName>
                                        </p:attrNameLst>
                                      </p:cBhvr>
                                      <p:to>
                                        <p:strVal val="visible"/>
                                      </p:to>
                                    </p:set>
                                  </p:childTnLst>
                                </p:cTn>
                              </p:par>
                            </p:childTnLst>
                          </p:cTn>
                        </p:par>
                        <p:par>
                          <p:cTn id="23" fill="hold">
                            <p:stCondLst>
                              <p:cond delay="11500"/>
                            </p:stCondLst>
                            <p:childTnLst>
                              <p:par>
                                <p:cTn id="24" presetID="1" presetClass="entr" presetSubtype="0" fill="hold" grpId="0" nodeType="afterEffect">
                                  <p:stCondLst>
                                    <p:cond delay="2000"/>
                                  </p:stCondLst>
                                  <p:childTnLst>
                                    <p:set>
                                      <p:cBhvr>
                                        <p:cTn id="25" dur="1" fill="hold">
                                          <p:stCondLst>
                                            <p:cond delay="0"/>
                                          </p:stCondLst>
                                        </p:cTn>
                                        <p:tgtEl>
                                          <p:spTgt spid="2973">
                                            <p:txEl>
                                              <p:pRg st="3" end="3"/>
                                            </p:txEl>
                                          </p:spTgt>
                                        </p:tgtEl>
                                        <p:attrNameLst>
                                          <p:attrName>style.visibility</p:attrName>
                                        </p:attrNameLst>
                                      </p:cBhvr>
                                      <p:to>
                                        <p:strVal val="visible"/>
                                      </p:to>
                                    </p:set>
                                  </p:childTnLst>
                                </p:cTn>
                              </p:par>
                            </p:childTnLst>
                          </p:cTn>
                        </p:par>
                        <p:par>
                          <p:cTn id="26" fill="hold">
                            <p:stCondLst>
                              <p:cond delay="13500"/>
                            </p:stCondLst>
                            <p:childTnLst>
                              <p:par>
                                <p:cTn id="27" presetID="1" presetClass="entr" presetSubtype="0" fill="hold" grpId="0" nodeType="afterEffect">
                                  <p:stCondLst>
                                    <p:cond delay="2000"/>
                                  </p:stCondLst>
                                  <p:childTnLst>
                                    <p:set>
                                      <p:cBhvr>
                                        <p:cTn id="28" dur="1" fill="hold">
                                          <p:stCondLst>
                                            <p:cond delay="0"/>
                                          </p:stCondLst>
                                        </p:cTn>
                                        <p:tgtEl>
                                          <p:spTgt spid="2973">
                                            <p:txEl>
                                              <p:pRg st="4" end="4"/>
                                            </p:txEl>
                                          </p:spTgt>
                                        </p:tgtEl>
                                        <p:attrNameLst>
                                          <p:attrName>style.visibility</p:attrName>
                                        </p:attrNameLst>
                                      </p:cBhvr>
                                      <p:to>
                                        <p:strVal val="visible"/>
                                      </p:to>
                                    </p:set>
                                  </p:childTnLst>
                                </p:cTn>
                              </p:par>
                            </p:childTnLst>
                          </p:cTn>
                        </p:par>
                        <p:par>
                          <p:cTn id="29" fill="hold">
                            <p:stCondLst>
                              <p:cond delay="15500"/>
                            </p:stCondLst>
                            <p:childTnLst>
                              <p:par>
                                <p:cTn id="30" presetID="1" presetClass="entr" presetSubtype="0" fill="hold" grpId="0" nodeType="afterEffect">
                                  <p:stCondLst>
                                    <p:cond delay="2000"/>
                                  </p:stCondLst>
                                  <p:childTnLst>
                                    <p:set>
                                      <p:cBhvr>
                                        <p:cTn id="31" dur="1" fill="hold">
                                          <p:stCondLst>
                                            <p:cond delay="0"/>
                                          </p:stCondLst>
                                        </p:cTn>
                                        <p:tgtEl>
                                          <p:spTgt spid="2973">
                                            <p:txEl>
                                              <p:pRg st="5" end="5"/>
                                            </p:txEl>
                                          </p:spTgt>
                                        </p:tgtEl>
                                        <p:attrNameLst>
                                          <p:attrName>style.visibility</p:attrName>
                                        </p:attrNameLst>
                                      </p:cBhvr>
                                      <p:to>
                                        <p:strVal val="visible"/>
                                      </p:to>
                                    </p:set>
                                  </p:childTnLst>
                                </p:cTn>
                              </p:par>
                            </p:childTnLst>
                          </p:cTn>
                        </p:par>
                        <p:par>
                          <p:cTn id="32" fill="hold">
                            <p:stCondLst>
                              <p:cond delay="17500"/>
                            </p:stCondLst>
                            <p:childTnLst>
                              <p:par>
                                <p:cTn id="33" presetID="1" presetClass="entr" presetSubtype="0" fill="hold" grpId="0" nodeType="afterEffect">
                                  <p:stCondLst>
                                    <p:cond delay="2000"/>
                                  </p:stCondLst>
                                  <p:childTnLst>
                                    <p:set>
                                      <p:cBhvr>
                                        <p:cTn id="34" dur="1" fill="hold">
                                          <p:stCondLst>
                                            <p:cond delay="0"/>
                                          </p:stCondLst>
                                        </p:cTn>
                                        <p:tgtEl>
                                          <p:spTgt spid="29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 grpId="0" uiExpand="1" build="p"/>
      <p:bldP spid="2973" grpId="1" build="p"/>
      <p:bldP spid="2975" grpId="0"/>
      <p:bldP spid="29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1"/>
        <p:cNvGrpSpPr/>
        <p:nvPr/>
      </p:nvGrpSpPr>
      <p:grpSpPr>
        <a:xfrm>
          <a:off x="0" y="0"/>
          <a:ext cx="0" cy="0"/>
          <a:chOff x="0" y="0"/>
          <a:chExt cx="0" cy="0"/>
        </a:xfrm>
      </p:grpSpPr>
      <p:sp>
        <p:nvSpPr>
          <p:cNvPr id="2503" name="Google Shape;2503;p47"/>
          <p:cNvSpPr txBox="1">
            <a:spLocks noGrp="1"/>
          </p:cNvSpPr>
          <p:nvPr>
            <p:ph type="subTitle" idx="2"/>
          </p:nvPr>
        </p:nvSpPr>
        <p:spPr>
          <a:xfrm>
            <a:off x="838200" y="2190750"/>
            <a:ext cx="6494400" cy="63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altLang="pt-PT" dirty="0"/>
          </a:p>
          <a:p>
            <a:pPr marL="0" lvl="0" indent="0" algn="l" rtl="0">
              <a:spcBef>
                <a:spcPts val="0"/>
              </a:spcBef>
              <a:spcAft>
                <a:spcPts val="0"/>
              </a:spcAft>
              <a:buNone/>
            </a:pPr>
            <a:endParaRPr lang="vi-VN" altLang="pt-PT" dirty="0"/>
          </a:p>
        </p:txBody>
      </p:sp>
      <p:grpSp>
        <p:nvGrpSpPr>
          <p:cNvPr id="2509" name="Google Shape;2509;p47"/>
          <p:cNvGrpSpPr/>
          <p:nvPr/>
        </p:nvGrpSpPr>
        <p:grpSpPr>
          <a:xfrm>
            <a:off x="5548296" y="-92840"/>
            <a:ext cx="3596091" cy="1341869"/>
            <a:chOff x="5274611" y="-149355"/>
            <a:chExt cx="3596091" cy="1341869"/>
          </a:xfrm>
        </p:grpSpPr>
        <p:grpSp>
          <p:nvGrpSpPr>
            <p:cNvPr id="2510" name="Google Shape;2510;p47"/>
            <p:cNvGrpSpPr/>
            <p:nvPr/>
          </p:nvGrpSpPr>
          <p:grpSpPr>
            <a:xfrm rot="10800000">
              <a:off x="7051401" y="-149344"/>
              <a:ext cx="844021" cy="720664"/>
              <a:chOff x="4806600" y="3805275"/>
              <a:chExt cx="588250" cy="502275"/>
            </a:xfrm>
          </p:grpSpPr>
          <p:sp>
            <p:nvSpPr>
              <p:cNvPr id="2511" name="Google Shape;2511;p47"/>
              <p:cNvSpPr/>
              <p:nvPr/>
            </p:nvSpPr>
            <p:spPr>
              <a:xfrm>
                <a:off x="4812400" y="3805275"/>
                <a:ext cx="398750" cy="502275"/>
              </a:xfrm>
              <a:custGeom>
                <a:avLst/>
                <a:gdLst/>
                <a:ahLst/>
                <a:cxnLst/>
                <a:rect l="l" t="t" r="r" b="b"/>
                <a:pathLst>
                  <a:path w="15950"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2692" y="16363"/>
                      <a:pt x="13598" y="5395"/>
                      <a:pt x="15331" y="2765"/>
                    </a:cubicBezTo>
                    <a:cubicBezTo>
                      <a:pt x="15609" y="2332"/>
                      <a:pt x="15872" y="1868"/>
                      <a:pt x="15919" y="1357"/>
                    </a:cubicBezTo>
                    <a:cubicBezTo>
                      <a:pt x="15949" y="831"/>
                      <a:pt x="15702" y="275"/>
                      <a:pt x="15238" y="73"/>
                    </a:cubicBezTo>
                    <a:cubicBezTo>
                      <a:pt x="15109" y="22"/>
                      <a:pt x="14977" y="0"/>
                      <a:pt x="1484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7"/>
              <p:cNvSpPr/>
              <p:nvPr/>
            </p:nvSpPr>
            <p:spPr>
              <a:xfrm>
                <a:off x="4806600" y="4049575"/>
                <a:ext cx="588250" cy="255275"/>
              </a:xfrm>
              <a:custGeom>
                <a:avLst/>
                <a:gdLst/>
                <a:ahLst/>
                <a:cxnLst/>
                <a:rect l="l" t="t" r="r" b="b"/>
                <a:pathLst>
                  <a:path w="23530" h="10211" extrusionOk="0">
                    <a:moveTo>
                      <a:pt x="20984" y="1"/>
                    </a:moveTo>
                    <a:cubicBezTo>
                      <a:pt x="18225" y="1"/>
                      <a:pt x="15505" y="876"/>
                      <a:pt x="12948" y="1965"/>
                    </a:cubicBezTo>
                    <a:cubicBezTo>
                      <a:pt x="8215" y="3992"/>
                      <a:pt x="3821" y="6776"/>
                      <a:pt x="1" y="10210"/>
                    </a:cubicBezTo>
                    <a:cubicBezTo>
                      <a:pt x="4177" y="8339"/>
                      <a:pt x="19121" y="4332"/>
                      <a:pt x="21952" y="2924"/>
                    </a:cubicBezTo>
                    <a:cubicBezTo>
                      <a:pt x="22416" y="2692"/>
                      <a:pt x="22864" y="2429"/>
                      <a:pt x="23158" y="1996"/>
                    </a:cubicBezTo>
                    <a:cubicBezTo>
                      <a:pt x="23452" y="1579"/>
                      <a:pt x="23529" y="960"/>
                      <a:pt x="23205" y="558"/>
                    </a:cubicBezTo>
                    <a:cubicBezTo>
                      <a:pt x="22911" y="171"/>
                      <a:pt x="22369" y="78"/>
                      <a:pt x="21874" y="32"/>
                    </a:cubicBezTo>
                    <a:cubicBezTo>
                      <a:pt x="21577" y="11"/>
                      <a:pt x="21280" y="1"/>
                      <a:pt x="20984"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7"/>
              <p:cNvSpPr/>
              <p:nvPr/>
            </p:nvSpPr>
            <p:spPr>
              <a:xfrm>
                <a:off x="4812400" y="3805275"/>
                <a:ext cx="389850" cy="502275"/>
              </a:xfrm>
              <a:custGeom>
                <a:avLst/>
                <a:gdLst/>
                <a:ahLst/>
                <a:cxnLst/>
                <a:rect l="l" t="t" r="r" b="b"/>
                <a:pathLst>
                  <a:path w="15594" h="20091" extrusionOk="0">
                    <a:moveTo>
                      <a:pt x="14844" y="0"/>
                    </a:moveTo>
                    <a:cubicBezTo>
                      <a:pt x="14496" y="0"/>
                      <a:pt x="14139" y="149"/>
                      <a:pt x="13815" y="305"/>
                    </a:cubicBezTo>
                    <a:cubicBezTo>
                      <a:pt x="11061" y="1651"/>
                      <a:pt x="8911" y="4003"/>
                      <a:pt x="7070" y="6462"/>
                    </a:cubicBezTo>
                    <a:cubicBezTo>
                      <a:pt x="3992" y="10577"/>
                      <a:pt x="1594" y="15202"/>
                      <a:pt x="1" y="20091"/>
                    </a:cubicBezTo>
                    <a:cubicBezTo>
                      <a:pt x="109" y="19952"/>
                      <a:pt x="217" y="19797"/>
                      <a:pt x="341" y="19642"/>
                    </a:cubicBezTo>
                    <a:cubicBezTo>
                      <a:pt x="4084" y="12294"/>
                      <a:pt x="9313" y="5704"/>
                      <a:pt x="15594" y="352"/>
                    </a:cubicBezTo>
                    <a:cubicBezTo>
                      <a:pt x="15501" y="244"/>
                      <a:pt x="15377" y="135"/>
                      <a:pt x="15238" y="73"/>
                    </a:cubicBezTo>
                    <a:cubicBezTo>
                      <a:pt x="15109" y="22"/>
                      <a:pt x="14977" y="0"/>
                      <a:pt x="148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7"/>
              <p:cNvSpPr/>
              <p:nvPr/>
            </p:nvSpPr>
            <p:spPr>
              <a:xfrm>
                <a:off x="4806600" y="4049575"/>
                <a:ext cx="582825" cy="255275"/>
              </a:xfrm>
              <a:custGeom>
                <a:avLst/>
                <a:gdLst/>
                <a:ahLst/>
                <a:cxnLst/>
                <a:rect l="l" t="t" r="r" b="b"/>
                <a:pathLst>
                  <a:path w="23313" h="10211" extrusionOk="0">
                    <a:moveTo>
                      <a:pt x="20984" y="1"/>
                    </a:moveTo>
                    <a:cubicBezTo>
                      <a:pt x="18225" y="1"/>
                      <a:pt x="15505" y="876"/>
                      <a:pt x="12948" y="1965"/>
                    </a:cubicBezTo>
                    <a:cubicBezTo>
                      <a:pt x="8215" y="3992"/>
                      <a:pt x="3821" y="6776"/>
                      <a:pt x="1" y="10210"/>
                    </a:cubicBezTo>
                    <a:cubicBezTo>
                      <a:pt x="47" y="10180"/>
                      <a:pt x="109" y="10149"/>
                      <a:pt x="171" y="10118"/>
                    </a:cubicBezTo>
                    <a:cubicBezTo>
                      <a:pt x="434" y="9947"/>
                      <a:pt x="681" y="9793"/>
                      <a:pt x="944" y="9623"/>
                    </a:cubicBezTo>
                    <a:cubicBezTo>
                      <a:pt x="7735" y="5245"/>
                      <a:pt x="15377" y="2228"/>
                      <a:pt x="23313" y="712"/>
                    </a:cubicBezTo>
                    <a:cubicBezTo>
                      <a:pt x="23282" y="650"/>
                      <a:pt x="23251" y="604"/>
                      <a:pt x="23205" y="558"/>
                    </a:cubicBezTo>
                    <a:cubicBezTo>
                      <a:pt x="22911" y="171"/>
                      <a:pt x="22369" y="78"/>
                      <a:pt x="21874" y="32"/>
                    </a:cubicBezTo>
                    <a:cubicBezTo>
                      <a:pt x="21577" y="11"/>
                      <a:pt x="21280" y="1"/>
                      <a:pt x="209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7"/>
              <p:cNvSpPr/>
              <p:nvPr/>
            </p:nvSpPr>
            <p:spPr>
              <a:xfrm>
                <a:off x="4816275" y="4027525"/>
                <a:ext cx="245975" cy="268425"/>
              </a:xfrm>
              <a:custGeom>
                <a:avLst/>
                <a:gdLst/>
                <a:ahLst/>
                <a:cxnLst/>
                <a:rect l="l" t="t" r="r" b="b"/>
                <a:pathLst>
                  <a:path w="9839" h="10737" extrusionOk="0">
                    <a:moveTo>
                      <a:pt x="9839" y="1"/>
                    </a:moveTo>
                    <a:cubicBezTo>
                      <a:pt x="8168" y="1208"/>
                      <a:pt x="6466" y="2368"/>
                      <a:pt x="4749" y="3482"/>
                    </a:cubicBezTo>
                    <a:cubicBezTo>
                      <a:pt x="4749" y="2414"/>
                      <a:pt x="4842" y="1331"/>
                      <a:pt x="5043" y="264"/>
                    </a:cubicBezTo>
                    <a:lnTo>
                      <a:pt x="5043" y="264"/>
                    </a:lnTo>
                    <a:cubicBezTo>
                      <a:pt x="2955" y="3528"/>
                      <a:pt x="1253" y="7055"/>
                      <a:pt x="0" y="10737"/>
                    </a:cubicBezTo>
                    <a:cubicBezTo>
                      <a:pt x="201" y="10567"/>
                      <a:pt x="402" y="10396"/>
                      <a:pt x="604" y="10226"/>
                    </a:cubicBezTo>
                    <a:cubicBezTo>
                      <a:pt x="2615" y="7751"/>
                      <a:pt x="6528" y="3574"/>
                      <a:pt x="983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7"/>
              <p:cNvSpPr/>
              <p:nvPr/>
            </p:nvSpPr>
            <p:spPr>
              <a:xfrm>
                <a:off x="4818200" y="4126150"/>
                <a:ext cx="390625" cy="173275"/>
              </a:xfrm>
              <a:custGeom>
                <a:avLst/>
                <a:gdLst/>
                <a:ahLst/>
                <a:cxnLst/>
                <a:rect l="l" t="t" r="r" b="b"/>
                <a:pathLst>
                  <a:path w="15625" h="6931" extrusionOk="0">
                    <a:moveTo>
                      <a:pt x="10102" y="1"/>
                    </a:moveTo>
                    <a:cubicBezTo>
                      <a:pt x="6668" y="1702"/>
                      <a:pt x="3450" y="3822"/>
                      <a:pt x="527" y="6281"/>
                    </a:cubicBezTo>
                    <a:cubicBezTo>
                      <a:pt x="325" y="6513"/>
                      <a:pt x="155" y="6730"/>
                      <a:pt x="1" y="6931"/>
                    </a:cubicBezTo>
                    <a:cubicBezTo>
                      <a:pt x="3141" y="5647"/>
                      <a:pt x="10319" y="3574"/>
                      <a:pt x="15625" y="1919"/>
                    </a:cubicBezTo>
                    <a:lnTo>
                      <a:pt x="15625" y="1919"/>
                    </a:lnTo>
                    <a:cubicBezTo>
                      <a:pt x="13369" y="2120"/>
                      <a:pt x="11099" y="2214"/>
                      <a:pt x="8841" y="2214"/>
                    </a:cubicBezTo>
                    <a:cubicBezTo>
                      <a:pt x="8668" y="2214"/>
                      <a:pt x="8496" y="2214"/>
                      <a:pt x="8323" y="2213"/>
                    </a:cubicBezTo>
                    <a:cubicBezTo>
                      <a:pt x="8865" y="1439"/>
                      <a:pt x="9468" y="697"/>
                      <a:pt x="101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47"/>
            <p:cNvGrpSpPr/>
            <p:nvPr/>
          </p:nvGrpSpPr>
          <p:grpSpPr>
            <a:xfrm rot="10800000">
              <a:off x="5829097" y="-86417"/>
              <a:ext cx="382552" cy="710614"/>
              <a:chOff x="5583925" y="3793900"/>
              <a:chExt cx="271525" cy="504375"/>
            </a:xfrm>
          </p:grpSpPr>
          <p:sp>
            <p:nvSpPr>
              <p:cNvPr id="2518" name="Google Shape;2518;p47"/>
              <p:cNvSpPr/>
              <p:nvPr/>
            </p:nvSpPr>
            <p:spPr>
              <a:xfrm>
                <a:off x="5583925" y="4026950"/>
                <a:ext cx="228600" cy="263600"/>
              </a:xfrm>
              <a:custGeom>
                <a:avLst/>
                <a:gdLst/>
                <a:ahLst/>
                <a:cxnLst/>
                <a:rect l="l" t="t" r="r" b="b"/>
                <a:pathLst>
                  <a:path w="9144" h="10544" extrusionOk="0">
                    <a:moveTo>
                      <a:pt x="797" y="1"/>
                    </a:moveTo>
                    <a:cubicBezTo>
                      <a:pt x="590" y="1"/>
                      <a:pt x="384" y="45"/>
                      <a:pt x="187" y="148"/>
                    </a:cubicBezTo>
                    <a:cubicBezTo>
                      <a:pt x="1" y="1323"/>
                      <a:pt x="728" y="2453"/>
                      <a:pt x="1471" y="3396"/>
                    </a:cubicBezTo>
                    <a:cubicBezTo>
                      <a:pt x="3621" y="6165"/>
                      <a:pt x="6142" y="8702"/>
                      <a:pt x="9143" y="10543"/>
                    </a:cubicBezTo>
                    <a:cubicBezTo>
                      <a:pt x="7813" y="8362"/>
                      <a:pt x="7349" y="6506"/>
                      <a:pt x="5848" y="4433"/>
                    </a:cubicBezTo>
                    <a:cubicBezTo>
                      <a:pt x="4920" y="3164"/>
                      <a:pt x="3868" y="1989"/>
                      <a:pt x="2693" y="937"/>
                    </a:cubicBezTo>
                    <a:cubicBezTo>
                      <a:pt x="2161" y="464"/>
                      <a:pt x="1467" y="1"/>
                      <a:pt x="79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7"/>
              <p:cNvSpPr/>
              <p:nvPr/>
            </p:nvSpPr>
            <p:spPr>
              <a:xfrm>
                <a:off x="5716575" y="3793900"/>
                <a:ext cx="138875" cy="504375"/>
              </a:xfrm>
              <a:custGeom>
                <a:avLst/>
                <a:gdLst/>
                <a:ahLst/>
                <a:cxnLst/>
                <a:rect l="l" t="t" r="r" b="b"/>
                <a:pathLst>
                  <a:path w="5555" h="20175" extrusionOk="0">
                    <a:moveTo>
                      <a:pt x="1699" y="0"/>
                    </a:moveTo>
                    <a:cubicBezTo>
                      <a:pt x="1685" y="0"/>
                      <a:pt x="1671" y="1"/>
                      <a:pt x="1656" y="2"/>
                    </a:cubicBezTo>
                    <a:cubicBezTo>
                      <a:pt x="1347" y="33"/>
                      <a:pt x="1177" y="374"/>
                      <a:pt x="1084" y="683"/>
                    </a:cubicBezTo>
                    <a:cubicBezTo>
                      <a:pt x="1" y="3947"/>
                      <a:pt x="279" y="7536"/>
                      <a:pt x="1254" y="10831"/>
                    </a:cubicBezTo>
                    <a:cubicBezTo>
                      <a:pt x="2229" y="14126"/>
                      <a:pt x="3868" y="17173"/>
                      <a:pt x="5554" y="20174"/>
                    </a:cubicBezTo>
                    <a:cubicBezTo>
                      <a:pt x="4905" y="17173"/>
                      <a:pt x="4023" y="13260"/>
                      <a:pt x="3977" y="10197"/>
                    </a:cubicBezTo>
                    <a:cubicBezTo>
                      <a:pt x="3946" y="6902"/>
                      <a:pt x="3868" y="3483"/>
                      <a:pt x="2352" y="575"/>
                    </a:cubicBezTo>
                    <a:cubicBezTo>
                      <a:pt x="2219" y="309"/>
                      <a:pt x="2002" y="0"/>
                      <a:pt x="169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7"/>
              <p:cNvSpPr/>
              <p:nvPr/>
            </p:nvSpPr>
            <p:spPr>
              <a:xfrm>
                <a:off x="5588575" y="4026950"/>
                <a:ext cx="223950" cy="263600"/>
              </a:xfrm>
              <a:custGeom>
                <a:avLst/>
                <a:gdLst/>
                <a:ahLst/>
                <a:cxnLst/>
                <a:rect l="l" t="t" r="r" b="b"/>
                <a:pathLst>
                  <a:path w="8958" h="10544" extrusionOk="0">
                    <a:moveTo>
                      <a:pt x="611" y="1"/>
                    </a:moveTo>
                    <a:cubicBezTo>
                      <a:pt x="404" y="1"/>
                      <a:pt x="198" y="45"/>
                      <a:pt x="1" y="148"/>
                    </a:cubicBezTo>
                    <a:cubicBezTo>
                      <a:pt x="1" y="179"/>
                      <a:pt x="1" y="194"/>
                      <a:pt x="1" y="225"/>
                    </a:cubicBezTo>
                    <a:cubicBezTo>
                      <a:pt x="2893" y="3303"/>
                      <a:pt x="5600" y="6552"/>
                      <a:pt x="8076" y="9971"/>
                    </a:cubicBezTo>
                    <a:cubicBezTo>
                      <a:pt x="8354" y="10172"/>
                      <a:pt x="8648" y="10357"/>
                      <a:pt x="8957" y="10543"/>
                    </a:cubicBezTo>
                    <a:cubicBezTo>
                      <a:pt x="7627" y="8362"/>
                      <a:pt x="7163" y="6506"/>
                      <a:pt x="5662" y="4433"/>
                    </a:cubicBezTo>
                    <a:cubicBezTo>
                      <a:pt x="4734" y="3164"/>
                      <a:pt x="3682" y="1989"/>
                      <a:pt x="2507" y="937"/>
                    </a:cubicBezTo>
                    <a:cubicBezTo>
                      <a:pt x="1975" y="464"/>
                      <a:pt x="1281" y="1"/>
                      <a:pt x="61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7"/>
              <p:cNvSpPr/>
              <p:nvPr/>
            </p:nvSpPr>
            <p:spPr>
              <a:xfrm>
                <a:off x="5716575" y="3794325"/>
                <a:ext cx="138100" cy="502800"/>
              </a:xfrm>
              <a:custGeom>
                <a:avLst/>
                <a:gdLst/>
                <a:ahLst/>
                <a:cxnLst/>
                <a:rect l="l" t="t" r="r" b="b"/>
                <a:pathLst>
                  <a:path w="5524" h="20112" extrusionOk="0">
                    <a:moveTo>
                      <a:pt x="1563" y="1"/>
                    </a:moveTo>
                    <a:cubicBezTo>
                      <a:pt x="1316" y="94"/>
                      <a:pt x="1161" y="388"/>
                      <a:pt x="1084" y="666"/>
                    </a:cubicBezTo>
                    <a:cubicBezTo>
                      <a:pt x="1" y="3930"/>
                      <a:pt x="279" y="7519"/>
                      <a:pt x="1254" y="10814"/>
                    </a:cubicBezTo>
                    <a:cubicBezTo>
                      <a:pt x="2229" y="14094"/>
                      <a:pt x="3853" y="17126"/>
                      <a:pt x="5524" y="20111"/>
                    </a:cubicBezTo>
                    <a:cubicBezTo>
                      <a:pt x="3219" y="13660"/>
                      <a:pt x="1888" y="6854"/>
                      <a:pt x="156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7"/>
              <p:cNvSpPr/>
              <p:nvPr/>
            </p:nvSpPr>
            <p:spPr>
              <a:xfrm>
                <a:off x="5658975" y="4082075"/>
                <a:ext cx="153550" cy="208475"/>
              </a:xfrm>
              <a:custGeom>
                <a:avLst/>
                <a:gdLst/>
                <a:ahLst/>
                <a:cxnLst/>
                <a:rect l="l" t="t" r="r" b="b"/>
                <a:pathLst>
                  <a:path w="6142" h="8339" extrusionOk="0">
                    <a:moveTo>
                      <a:pt x="990" y="0"/>
                    </a:moveTo>
                    <a:lnTo>
                      <a:pt x="990" y="0"/>
                    </a:lnTo>
                    <a:cubicBezTo>
                      <a:pt x="1748" y="1485"/>
                      <a:pt x="2475" y="3001"/>
                      <a:pt x="3156" y="4517"/>
                    </a:cubicBezTo>
                    <a:cubicBezTo>
                      <a:pt x="2088" y="4084"/>
                      <a:pt x="1036" y="3574"/>
                      <a:pt x="0" y="3048"/>
                    </a:cubicBezTo>
                    <a:lnTo>
                      <a:pt x="0" y="3048"/>
                    </a:lnTo>
                    <a:cubicBezTo>
                      <a:pt x="1794" y="5090"/>
                      <a:pt x="3821" y="6915"/>
                      <a:pt x="6141" y="8338"/>
                    </a:cubicBezTo>
                    <a:cubicBezTo>
                      <a:pt x="4811" y="6157"/>
                      <a:pt x="4347" y="4301"/>
                      <a:pt x="2846" y="2228"/>
                    </a:cubicBezTo>
                    <a:cubicBezTo>
                      <a:pt x="2274" y="1439"/>
                      <a:pt x="1655" y="696"/>
                      <a:pt x="99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7"/>
              <p:cNvSpPr/>
              <p:nvPr/>
            </p:nvSpPr>
            <p:spPr>
              <a:xfrm>
                <a:off x="5738250" y="3956000"/>
                <a:ext cx="117200" cy="342275"/>
              </a:xfrm>
              <a:custGeom>
                <a:avLst/>
                <a:gdLst/>
                <a:ahLst/>
                <a:cxnLst/>
                <a:rect l="l" t="t" r="r" b="b"/>
                <a:pathLst>
                  <a:path w="4688" h="13691" extrusionOk="0">
                    <a:moveTo>
                      <a:pt x="2986" y="0"/>
                    </a:moveTo>
                    <a:cubicBezTo>
                      <a:pt x="2429" y="2305"/>
                      <a:pt x="2120" y="4672"/>
                      <a:pt x="2089" y="7054"/>
                    </a:cubicBezTo>
                    <a:cubicBezTo>
                      <a:pt x="1300" y="5708"/>
                      <a:pt x="604" y="4316"/>
                      <a:pt x="0" y="2877"/>
                    </a:cubicBezTo>
                    <a:lnTo>
                      <a:pt x="0" y="2877"/>
                    </a:lnTo>
                    <a:cubicBezTo>
                      <a:pt x="124" y="3372"/>
                      <a:pt x="248" y="3867"/>
                      <a:pt x="387" y="4347"/>
                    </a:cubicBezTo>
                    <a:cubicBezTo>
                      <a:pt x="1362" y="7642"/>
                      <a:pt x="3001" y="10689"/>
                      <a:pt x="4687" y="13690"/>
                    </a:cubicBezTo>
                    <a:cubicBezTo>
                      <a:pt x="4038" y="10689"/>
                      <a:pt x="3156" y="6776"/>
                      <a:pt x="3110" y="3713"/>
                    </a:cubicBezTo>
                    <a:cubicBezTo>
                      <a:pt x="3094" y="2475"/>
                      <a:pt x="3079" y="1238"/>
                      <a:pt x="298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47"/>
            <p:cNvGrpSpPr/>
            <p:nvPr/>
          </p:nvGrpSpPr>
          <p:grpSpPr>
            <a:xfrm rot="10800000">
              <a:off x="5274611" y="-149355"/>
              <a:ext cx="262091" cy="1036246"/>
              <a:chOff x="5996975" y="3592950"/>
              <a:chExt cx="186025" cy="735500"/>
            </a:xfrm>
          </p:grpSpPr>
          <p:sp>
            <p:nvSpPr>
              <p:cNvPr id="2525" name="Google Shape;2525;p47"/>
              <p:cNvSpPr/>
              <p:nvPr/>
            </p:nvSpPr>
            <p:spPr>
              <a:xfrm>
                <a:off x="5996975" y="3593000"/>
                <a:ext cx="186025" cy="735450"/>
              </a:xfrm>
              <a:custGeom>
                <a:avLst/>
                <a:gdLst/>
                <a:ahLst/>
                <a:cxnLst/>
                <a:rect l="l" t="t" r="r" b="b"/>
                <a:pathLst>
                  <a:path w="7441" h="29418" extrusionOk="0">
                    <a:moveTo>
                      <a:pt x="2933" y="1"/>
                    </a:moveTo>
                    <a:cubicBezTo>
                      <a:pt x="2900" y="1"/>
                      <a:pt x="2866" y="4"/>
                      <a:pt x="2831" y="10"/>
                    </a:cubicBezTo>
                    <a:cubicBezTo>
                      <a:pt x="2615" y="41"/>
                      <a:pt x="2444" y="211"/>
                      <a:pt x="2305" y="381"/>
                    </a:cubicBezTo>
                    <a:cubicBezTo>
                      <a:pt x="1269" y="1572"/>
                      <a:pt x="959" y="3212"/>
                      <a:pt x="805" y="4790"/>
                    </a:cubicBezTo>
                    <a:cubicBezTo>
                      <a:pt x="0" y="13391"/>
                      <a:pt x="3264" y="21868"/>
                      <a:pt x="7441" y="29417"/>
                    </a:cubicBezTo>
                    <a:cubicBezTo>
                      <a:pt x="6776" y="25689"/>
                      <a:pt x="5631" y="20971"/>
                      <a:pt x="5662" y="17181"/>
                    </a:cubicBezTo>
                    <a:cubicBezTo>
                      <a:pt x="5724" y="11751"/>
                      <a:pt x="5090" y="6321"/>
                      <a:pt x="3790" y="1062"/>
                    </a:cubicBezTo>
                    <a:cubicBezTo>
                      <a:pt x="3675" y="585"/>
                      <a:pt x="3397" y="1"/>
                      <a:pt x="29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7"/>
              <p:cNvSpPr/>
              <p:nvPr/>
            </p:nvSpPr>
            <p:spPr>
              <a:xfrm>
                <a:off x="5997750" y="3592950"/>
                <a:ext cx="171350" cy="709200"/>
              </a:xfrm>
              <a:custGeom>
                <a:avLst/>
                <a:gdLst/>
                <a:ahLst/>
                <a:cxnLst/>
                <a:rect l="l" t="t" r="r" b="b"/>
                <a:pathLst>
                  <a:path w="6854" h="28368" extrusionOk="0">
                    <a:moveTo>
                      <a:pt x="2906" y="0"/>
                    </a:moveTo>
                    <a:cubicBezTo>
                      <a:pt x="2874" y="0"/>
                      <a:pt x="2839" y="4"/>
                      <a:pt x="2800" y="12"/>
                    </a:cubicBezTo>
                    <a:cubicBezTo>
                      <a:pt x="2584" y="43"/>
                      <a:pt x="2413" y="213"/>
                      <a:pt x="2274" y="383"/>
                    </a:cubicBezTo>
                    <a:cubicBezTo>
                      <a:pt x="1238" y="1574"/>
                      <a:pt x="928" y="3214"/>
                      <a:pt x="774" y="4792"/>
                    </a:cubicBezTo>
                    <a:cubicBezTo>
                      <a:pt x="0" y="12991"/>
                      <a:pt x="2939" y="21081"/>
                      <a:pt x="6853" y="28367"/>
                    </a:cubicBezTo>
                    <a:cubicBezTo>
                      <a:pt x="5043" y="24067"/>
                      <a:pt x="3945" y="19457"/>
                      <a:pt x="3372" y="14801"/>
                    </a:cubicBezTo>
                    <a:cubicBezTo>
                      <a:pt x="2769" y="9897"/>
                      <a:pt x="2754" y="4947"/>
                      <a:pt x="3001" y="12"/>
                    </a:cubicBezTo>
                    <a:cubicBezTo>
                      <a:pt x="2970" y="4"/>
                      <a:pt x="2939" y="0"/>
                      <a:pt x="29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7"/>
              <p:cNvSpPr/>
              <p:nvPr/>
            </p:nvSpPr>
            <p:spPr>
              <a:xfrm>
                <a:off x="6025200" y="3810200"/>
                <a:ext cx="157800" cy="518250"/>
              </a:xfrm>
              <a:custGeom>
                <a:avLst/>
                <a:gdLst/>
                <a:ahLst/>
                <a:cxnLst/>
                <a:rect l="l" t="t" r="r" b="b"/>
                <a:pathLst>
                  <a:path w="6312" h="20730" extrusionOk="0">
                    <a:moveTo>
                      <a:pt x="4053" y="0"/>
                    </a:moveTo>
                    <a:cubicBezTo>
                      <a:pt x="3636" y="3218"/>
                      <a:pt x="3326" y="6451"/>
                      <a:pt x="3156" y="9684"/>
                    </a:cubicBezTo>
                    <a:cubicBezTo>
                      <a:pt x="1965" y="7874"/>
                      <a:pt x="913" y="5971"/>
                      <a:pt x="0" y="3991"/>
                    </a:cubicBezTo>
                    <a:lnTo>
                      <a:pt x="0" y="3991"/>
                    </a:lnTo>
                    <a:cubicBezTo>
                      <a:pt x="975" y="9839"/>
                      <a:pt x="3419" y="15500"/>
                      <a:pt x="6312" y="20729"/>
                    </a:cubicBezTo>
                    <a:cubicBezTo>
                      <a:pt x="5647" y="17001"/>
                      <a:pt x="4502" y="12283"/>
                      <a:pt x="4533" y="8493"/>
                    </a:cubicBezTo>
                    <a:cubicBezTo>
                      <a:pt x="4564" y="5662"/>
                      <a:pt x="4394" y="2816"/>
                      <a:pt x="405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8" name="Google Shape;2528;p47"/>
            <p:cNvGrpSpPr/>
            <p:nvPr/>
          </p:nvGrpSpPr>
          <p:grpSpPr>
            <a:xfrm rot="10800000">
              <a:off x="7989674" y="-10"/>
              <a:ext cx="881028" cy="1192523"/>
              <a:chOff x="3051600" y="3618575"/>
              <a:chExt cx="498150" cy="674275"/>
            </a:xfrm>
          </p:grpSpPr>
          <p:sp>
            <p:nvSpPr>
              <p:cNvPr id="2529" name="Google Shape;2529;p47"/>
              <p:cNvSpPr/>
              <p:nvPr/>
            </p:nvSpPr>
            <p:spPr>
              <a:xfrm>
                <a:off x="3051600" y="3854600"/>
                <a:ext cx="191850" cy="418525"/>
              </a:xfrm>
              <a:custGeom>
                <a:avLst/>
                <a:gdLst/>
                <a:ahLst/>
                <a:cxnLst/>
                <a:rect l="l" t="t" r="r" b="b"/>
                <a:pathLst>
                  <a:path w="7674" h="16741" extrusionOk="0">
                    <a:moveTo>
                      <a:pt x="763" y="0"/>
                    </a:moveTo>
                    <a:cubicBezTo>
                      <a:pt x="720" y="0"/>
                      <a:pt x="677" y="6"/>
                      <a:pt x="635" y="19"/>
                    </a:cubicBezTo>
                    <a:cubicBezTo>
                      <a:pt x="372" y="111"/>
                      <a:pt x="264" y="421"/>
                      <a:pt x="233" y="699"/>
                    </a:cubicBezTo>
                    <a:cubicBezTo>
                      <a:pt x="1" y="2324"/>
                      <a:pt x="465" y="3948"/>
                      <a:pt x="1022" y="5495"/>
                    </a:cubicBezTo>
                    <a:cubicBezTo>
                      <a:pt x="2507" y="9610"/>
                      <a:pt x="4781" y="13446"/>
                      <a:pt x="7673" y="16741"/>
                    </a:cubicBezTo>
                    <a:cubicBezTo>
                      <a:pt x="6482" y="14591"/>
                      <a:pt x="6003" y="11837"/>
                      <a:pt x="5245" y="9501"/>
                    </a:cubicBezTo>
                    <a:cubicBezTo>
                      <a:pt x="4440" y="7042"/>
                      <a:pt x="3574" y="4613"/>
                      <a:pt x="2646" y="2215"/>
                    </a:cubicBezTo>
                    <a:cubicBezTo>
                      <a:pt x="2321" y="1380"/>
                      <a:pt x="1903" y="467"/>
                      <a:pt x="1099" y="96"/>
                    </a:cubicBezTo>
                    <a:cubicBezTo>
                      <a:pt x="987" y="40"/>
                      <a:pt x="875" y="0"/>
                      <a:pt x="763"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p>
            </p:txBody>
          </p:sp>
          <p:sp>
            <p:nvSpPr>
              <p:cNvPr id="2530" name="Google Shape;2530;p47"/>
              <p:cNvSpPr/>
              <p:nvPr/>
            </p:nvSpPr>
            <p:spPr>
              <a:xfrm>
                <a:off x="3203200" y="3618575"/>
                <a:ext cx="141175" cy="674275"/>
              </a:xfrm>
              <a:custGeom>
                <a:avLst/>
                <a:gdLst/>
                <a:ahLst/>
                <a:cxnLst/>
                <a:rect l="l" t="t" r="r" b="b"/>
                <a:pathLst>
                  <a:path w="5647" h="26971" extrusionOk="0">
                    <a:moveTo>
                      <a:pt x="4291" y="0"/>
                    </a:moveTo>
                    <a:cubicBezTo>
                      <a:pt x="4259" y="0"/>
                      <a:pt x="4226" y="3"/>
                      <a:pt x="4193" y="8"/>
                    </a:cubicBezTo>
                    <a:cubicBezTo>
                      <a:pt x="3976" y="54"/>
                      <a:pt x="3791" y="194"/>
                      <a:pt x="3651" y="364"/>
                    </a:cubicBezTo>
                    <a:cubicBezTo>
                      <a:pt x="2909" y="1122"/>
                      <a:pt x="2538" y="2174"/>
                      <a:pt x="2228" y="3195"/>
                    </a:cubicBezTo>
                    <a:cubicBezTo>
                      <a:pt x="1" y="10867"/>
                      <a:pt x="790" y="19051"/>
                      <a:pt x="1810" y="26971"/>
                    </a:cubicBezTo>
                    <a:cubicBezTo>
                      <a:pt x="2630" y="22315"/>
                      <a:pt x="2909" y="16405"/>
                      <a:pt x="4007" y="11826"/>
                    </a:cubicBezTo>
                    <a:cubicBezTo>
                      <a:pt x="4827" y="8361"/>
                      <a:pt x="5647" y="4819"/>
                      <a:pt x="5214" y="1307"/>
                    </a:cubicBezTo>
                    <a:cubicBezTo>
                      <a:pt x="5141" y="723"/>
                      <a:pt x="4833" y="0"/>
                      <a:pt x="429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7"/>
              <p:cNvSpPr/>
              <p:nvPr/>
            </p:nvSpPr>
            <p:spPr>
              <a:xfrm>
                <a:off x="3256575" y="4093025"/>
                <a:ext cx="293175" cy="195575"/>
              </a:xfrm>
              <a:custGeom>
                <a:avLst/>
                <a:gdLst/>
                <a:ahLst/>
                <a:cxnLst/>
                <a:rect l="l" t="t" r="r" b="b"/>
                <a:pathLst>
                  <a:path w="11727" h="7823" extrusionOk="0">
                    <a:moveTo>
                      <a:pt x="10977" y="0"/>
                    </a:moveTo>
                    <a:cubicBezTo>
                      <a:pt x="10714" y="0"/>
                      <a:pt x="10421" y="78"/>
                      <a:pt x="10179" y="181"/>
                    </a:cubicBezTo>
                    <a:cubicBezTo>
                      <a:pt x="6235" y="1836"/>
                      <a:pt x="2707" y="4497"/>
                      <a:pt x="0" y="7823"/>
                    </a:cubicBezTo>
                    <a:cubicBezTo>
                      <a:pt x="1393" y="7142"/>
                      <a:pt x="1315" y="7127"/>
                      <a:pt x="2754" y="6570"/>
                    </a:cubicBezTo>
                    <a:cubicBezTo>
                      <a:pt x="5260" y="5611"/>
                      <a:pt x="7627" y="4327"/>
                      <a:pt x="9792" y="2749"/>
                    </a:cubicBezTo>
                    <a:cubicBezTo>
                      <a:pt x="10427" y="2300"/>
                      <a:pt x="11061" y="1805"/>
                      <a:pt x="11463" y="1155"/>
                    </a:cubicBezTo>
                    <a:cubicBezTo>
                      <a:pt x="11602" y="923"/>
                      <a:pt x="11726" y="630"/>
                      <a:pt x="11633" y="367"/>
                    </a:cubicBezTo>
                    <a:cubicBezTo>
                      <a:pt x="11527" y="97"/>
                      <a:pt x="11271" y="0"/>
                      <a:pt x="1097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7"/>
              <p:cNvSpPr/>
              <p:nvPr/>
            </p:nvSpPr>
            <p:spPr>
              <a:xfrm>
                <a:off x="3254250" y="3903600"/>
                <a:ext cx="274600" cy="383075"/>
              </a:xfrm>
              <a:custGeom>
                <a:avLst/>
                <a:gdLst/>
                <a:ahLst/>
                <a:cxnLst/>
                <a:rect l="l" t="t" r="r" b="b"/>
                <a:pathLst>
                  <a:path w="10984" h="15323" extrusionOk="0">
                    <a:moveTo>
                      <a:pt x="10264" y="0"/>
                    </a:moveTo>
                    <a:cubicBezTo>
                      <a:pt x="10154" y="0"/>
                      <a:pt x="10043" y="24"/>
                      <a:pt x="9932" y="54"/>
                    </a:cubicBezTo>
                    <a:cubicBezTo>
                      <a:pt x="8632" y="410"/>
                      <a:pt x="7673" y="1508"/>
                      <a:pt x="6853" y="2576"/>
                    </a:cubicBezTo>
                    <a:cubicBezTo>
                      <a:pt x="3899" y="6412"/>
                      <a:pt x="1578" y="10728"/>
                      <a:pt x="1" y="15322"/>
                    </a:cubicBezTo>
                    <a:cubicBezTo>
                      <a:pt x="944" y="14270"/>
                      <a:pt x="1578" y="12755"/>
                      <a:pt x="2522" y="11703"/>
                    </a:cubicBezTo>
                    <a:cubicBezTo>
                      <a:pt x="5724" y="8779"/>
                      <a:pt x="8447" y="5345"/>
                      <a:pt x="10551" y="1539"/>
                    </a:cubicBezTo>
                    <a:cubicBezTo>
                      <a:pt x="10829" y="1029"/>
                      <a:pt x="10984" y="209"/>
                      <a:pt x="10442" y="23"/>
                    </a:cubicBezTo>
                    <a:cubicBezTo>
                      <a:pt x="10383" y="7"/>
                      <a:pt x="10324" y="0"/>
                      <a:pt x="10264"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7"/>
              <p:cNvSpPr/>
              <p:nvPr/>
            </p:nvSpPr>
            <p:spPr>
              <a:xfrm>
                <a:off x="3051600" y="3867425"/>
                <a:ext cx="182175" cy="394500"/>
              </a:xfrm>
              <a:custGeom>
                <a:avLst/>
                <a:gdLst/>
                <a:ahLst/>
                <a:cxnLst/>
                <a:rect l="l" t="t" r="r" b="b"/>
                <a:pathLst>
                  <a:path w="7287" h="15780" extrusionOk="0">
                    <a:moveTo>
                      <a:pt x="264" y="1"/>
                    </a:moveTo>
                    <a:cubicBezTo>
                      <a:pt x="248" y="63"/>
                      <a:pt x="233" y="124"/>
                      <a:pt x="233" y="186"/>
                    </a:cubicBezTo>
                    <a:cubicBezTo>
                      <a:pt x="1" y="1811"/>
                      <a:pt x="465" y="3435"/>
                      <a:pt x="1022" y="4982"/>
                    </a:cubicBezTo>
                    <a:cubicBezTo>
                      <a:pt x="2445" y="8911"/>
                      <a:pt x="4580" y="12593"/>
                      <a:pt x="7287" y="15779"/>
                    </a:cubicBezTo>
                    <a:cubicBezTo>
                      <a:pt x="7271" y="15671"/>
                      <a:pt x="7240" y="15563"/>
                      <a:pt x="7209" y="15455"/>
                    </a:cubicBezTo>
                    <a:cubicBezTo>
                      <a:pt x="6823" y="14202"/>
                      <a:pt x="6173" y="13072"/>
                      <a:pt x="5539" y="11928"/>
                    </a:cubicBezTo>
                    <a:cubicBezTo>
                      <a:pt x="3419" y="8138"/>
                      <a:pt x="1470" y="4162"/>
                      <a:pt x="2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7"/>
              <p:cNvSpPr/>
              <p:nvPr/>
            </p:nvSpPr>
            <p:spPr>
              <a:xfrm>
                <a:off x="3203200" y="3618750"/>
                <a:ext cx="107925" cy="674100"/>
              </a:xfrm>
              <a:custGeom>
                <a:avLst/>
                <a:gdLst/>
                <a:ahLst/>
                <a:cxnLst/>
                <a:rect l="l" t="t" r="r" b="b"/>
                <a:pathLst>
                  <a:path w="4317" h="26964" extrusionOk="0">
                    <a:moveTo>
                      <a:pt x="4193" y="1"/>
                    </a:moveTo>
                    <a:cubicBezTo>
                      <a:pt x="3976" y="47"/>
                      <a:pt x="3791" y="187"/>
                      <a:pt x="3651" y="357"/>
                    </a:cubicBezTo>
                    <a:cubicBezTo>
                      <a:pt x="2909" y="1115"/>
                      <a:pt x="2538" y="2167"/>
                      <a:pt x="2228" y="3188"/>
                    </a:cubicBezTo>
                    <a:cubicBezTo>
                      <a:pt x="1" y="10860"/>
                      <a:pt x="790" y="19044"/>
                      <a:pt x="1810" y="26964"/>
                    </a:cubicBezTo>
                    <a:cubicBezTo>
                      <a:pt x="1857" y="26747"/>
                      <a:pt x="1888" y="26515"/>
                      <a:pt x="1919" y="26299"/>
                    </a:cubicBezTo>
                    <a:cubicBezTo>
                      <a:pt x="1625" y="21441"/>
                      <a:pt x="1424" y="16584"/>
                      <a:pt x="1826" y="11742"/>
                    </a:cubicBezTo>
                    <a:cubicBezTo>
                      <a:pt x="2151" y="7736"/>
                      <a:pt x="2909" y="3744"/>
                      <a:pt x="431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7"/>
              <p:cNvSpPr/>
              <p:nvPr/>
            </p:nvSpPr>
            <p:spPr>
              <a:xfrm>
                <a:off x="3277850" y="3903600"/>
                <a:ext cx="243650" cy="320025"/>
              </a:xfrm>
              <a:custGeom>
                <a:avLst/>
                <a:gdLst/>
                <a:ahLst/>
                <a:cxnLst/>
                <a:rect l="l" t="t" r="r" b="b"/>
                <a:pathLst>
                  <a:path w="9746" h="12801" extrusionOk="0">
                    <a:moveTo>
                      <a:pt x="9320" y="0"/>
                    </a:moveTo>
                    <a:cubicBezTo>
                      <a:pt x="9210" y="0"/>
                      <a:pt x="9099" y="24"/>
                      <a:pt x="8988" y="54"/>
                    </a:cubicBezTo>
                    <a:cubicBezTo>
                      <a:pt x="7688" y="410"/>
                      <a:pt x="6729" y="1508"/>
                      <a:pt x="5909" y="2576"/>
                    </a:cubicBezTo>
                    <a:cubicBezTo>
                      <a:pt x="3496" y="5700"/>
                      <a:pt x="1516" y="9150"/>
                      <a:pt x="0" y="12801"/>
                    </a:cubicBezTo>
                    <a:cubicBezTo>
                      <a:pt x="634" y="11610"/>
                      <a:pt x="1423" y="10465"/>
                      <a:pt x="2212" y="9367"/>
                    </a:cubicBezTo>
                    <a:cubicBezTo>
                      <a:pt x="4486" y="6134"/>
                      <a:pt x="6822" y="2839"/>
                      <a:pt x="9746" y="209"/>
                    </a:cubicBezTo>
                    <a:cubicBezTo>
                      <a:pt x="9684" y="132"/>
                      <a:pt x="9607" y="70"/>
                      <a:pt x="9498" y="23"/>
                    </a:cubicBezTo>
                    <a:cubicBezTo>
                      <a:pt x="9439" y="7"/>
                      <a:pt x="9380" y="0"/>
                      <a:pt x="932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7"/>
              <p:cNvSpPr/>
              <p:nvPr/>
            </p:nvSpPr>
            <p:spPr>
              <a:xfrm>
                <a:off x="3260450" y="4093025"/>
                <a:ext cx="286975" cy="190950"/>
              </a:xfrm>
              <a:custGeom>
                <a:avLst/>
                <a:gdLst/>
                <a:ahLst/>
                <a:cxnLst/>
                <a:rect l="l" t="t" r="r" b="b"/>
                <a:pathLst>
                  <a:path w="11479" h="7638" extrusionOk="0">
                    <a:moveTo>
                      <a:pt x="10822" y="0"/>
                    </a:moveTo>
                    <a:cubicBezTo>
                      <a:pt x="10559" y="0"/>
                      <a:pt x="10266" y="78"/>
                      <a:pt x="10024" y="181"/>
                    </a:cubicBezTo>
                    <a:cubicBezTo>
                      <a:pt x="6157" y="1805"/>
                      <a:pt x="2676" y="4389"/>
                      <a:pt x="0" y="7637"/>
                    </a:cubicBezTo>
                    <a:cubicBezTo>
                      <a:pt x="3403" y="4636"/>
                      <a:pt x="7302" y="2176"/>
                      <a:pt x="11478" y="382"/>
                    </a:cubicBezTo>
                    <a:cubicBezTo>
                      <a:pt x="11478" y="382"/>
                      <a:pt x="11478" y="382"/>
                      <a:pt x="11478" y="367"/>
                    </a:cubicBezTo>
                    <a:cubicBezTo>
                      <a:pt x="11372" y="97"/>
                      <a:pt x="11116" y="0"/>
                      <a:pt x="1082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7"/>
              <p:cNvSpPr/>
              <p:nvPr/>
            </p:nvSpPr>
            <p:spPr>
              <a:xfrm>
                <a:off x="3114250" y="4014775"/>
                <a:ext cx="129200" cy="258350"/>
              </a:xfrm>
              <a:custGeom>
                <a:avLst/>
                <a:gdLst/>
                <a:ahLst/>
                <a:cxnLst/>
                <a:rect l="l" t="t" r="r" b="b"/>
                <a:pathLst>
                  <a:path w="5168" h="10334" extrusionOk="0">
                    <a:moveTo>
                      <a:pt x="1687" y="0"/>
                    </a:moveTo>
                    <a:lnTo>
                      <a:pt x="1687" y="0"/>
                    </a:lnTo>
                    <a:cubicBezTo>
                      <a:pt x="1780" y="1377"/>
                      <a:pt x="1857" y="2754"/>
                      <a:pt x="1903" y="4131"/>
                    </a:cubicBezTo>
                    <a:cubicBezTo>
                      <a:pt x="1903" y="4239"/>
                      <a:pt x="1872" y="4378"/>
                      <a:pt x="1764" y="4394"/>
                    </a:cubicBezTo>
                    <a:cubicBezTo>
                      <a:pt x="1702" y="4394"/>
                      <a:pt x="1656" y="4347"/>
                      <a:pt x="1625" y="4301"/>
                    </a:cubicBezTo>
                    <a:cubicBezTo>
                      <a:pt x="1068" y="3729"/>
                      <a:pt x="527" y="3156"/>
                      <a:pt x="1" y="2568"/>
                    </a:cubicBezTo>
                    <a:lnTo>
                      <a:pt x="1" y="2568"/>
                    </a:lnTo>
                    <a:cubicBezTo>
                      <a:pt x="1362" y="5368"/>
                      <a:pt x="3110" y="7983"/>
                      <a:pt x="5167" y="10334"/>
                    </a:cubicBezTo>
                    <a:cubicBezTo>
                      <a:pt x="3976" y="8184"/>
                      <a:pt x="3497" y="5430"/>
                      <a:pt x="2739" y="3094"/>
                    </a:cubicBezTo>
                    <a:cubicBezTo>
                      <a:pt x="2398" y="2058"/>
                      <a:pt x="2043" y="1021"/>
                      <a:pt x="168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7"/>
              <p:cNvSpPr/>
              <p:nvPr/>
            </p:nvSpPr>
            <p:spPr>
              <a:xfrm>
                <a:off x="3256575" y="4131950"/>
                <a:ext cx="185275" cy="156650"/>
              </a:xfrm>
              <a:custGeom>
                <a:avLst/>
                <a:gdLst/>
                <a:ahLst/>
                <a:cxnLst/>
                <a:rect l="l" t="t" r="r" b="b"/>
                <a:pathLst>
                  <a:path w="7411" h="6266" extrusionOk="0">
                    <a:moveTo>
                      <a:pt x="7410" y="1"/>
                    </a:moveTo>
                    <a:lnTo>
                      <a:pt x="7410" y="1"/>
                    </a:lnTo>
                    <a:cubicBezTo>
                      <a:pt x="4579" y="1609"/>
                      <a:pt x="2042" y="3729"/>
                      <a:pt x="0" y="6266"/>
                    </a:cubicBezTo>
                    <a:cubicBezTo>
                      <a:pt x="1393" y="5585"/>
                      <a:pt x="1315" y="5570"/>
                      <a:pt x="2754" y="5013"/>
                    </a:cubicBezTo>
                    <a:cubicBezTo>
                      <a:pt x="4007" y="4533"/>
                      <a:pt x="5229" y="3976"/>
                      <a:pt x="6389" y="3342"/>
                    </a:cubicBezTo>
                    <a:lnTo>
                      <a:pt x="6389" y="3342"/>
                    </a:lnTo>
                    <a:cubicBezTo>
                      <a:pt x="5806" y="3422"/>
                      <a:pt x="5215" y="3468"/>
                      <a:pt x="4628" y="3468"/>
                    </a:cubicBezTo>
                    <a:cubicBezTo>
                      <a:pt x="4420" y="3468"/>
                      <a:pt x="4213" y="3462"/>
                      <a:pt x="4007" y="3450"/>
                    </a:cubicBezTo>
                    <a:cubicBezTo>
                      <a:pt x="5090" y="2244"/>
                      <a:pt x="6219" y="1099"/>
                      <a:pt x="741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7"/>
              <p:cNvSpPr/>
              <p:nvPr/>
            </p:nvSpPr>
            <p:spPr>
              <a:xfrm>
                <a:off x="3254250" y="4047250"/>
                <a:ext cx="159350" cy="239425"/>
              </a:xfrm>
              <a:custGeom>
                <a:avLst/>
                <a:gdLst/>
                <a:ahLst/>
                <a:cxnLst/>
                <a:rect l="l" t="t" r="r" b="b"/>
                <a:pathLst>
                  <a:path w="6374" h="9577" extrusionOk="0">
                    <a:moveTo>
                      <a:pt x="4626" y="1"/>
                    </a:moveTo>
                    <a:cubicBezTo>
                      <a:pt x="2708" y="3002"/>
                      <a:pt x="1161" y="6220"/>
                      <a:pt x="1" y="9576"/>
                    </a:cubicBezTo>
                    <a:cubicBezTo>
                      <a:pt x="944" y="8524"/>
                      <a:pt x="1578" y="7009"/>
                      <a:pt x="2522" y="5957"/>
                    </a:cubicBezTo>
                    <a:cubicBezTo>
                      <a:pt x="3899" y="4704"/>
                      <a:pt x="5183" y="3342"/>
                      <a:pt x="6374" y="1904"/>
                    </a:cubicBezTo>
                    <a:lnTo>
                      <a:pt x="6374" y="1904"/>
                    </a:lnTo>
                    <a:cubicBezTo>
                      <a:pt x="5817" y="2337"/>
                      <a:pt x="5245" y="2785"/>
                      <a:pt x="4564" y="2956"/>
                    </a:cubicBezTo>
                    <a:cubicBezTo>
                      <a:pt x="4502" y="2971"/>
                      <a:pt x="4433" y="2986"/>
                      <a:pt x="4369" y="2986"/>
                    </a:cubicBezTo>
                    <a:cubicBezTo>
                      <a:pt x="4305" y="2986"/>
                      <a:pt x="4247" y="2971"/>
                      <a:pt x="4208" y="2925"/>
                    </a:cubicBezTo>
                    <a:cubicBezTo>
                      <a:pt x="4115" y="2832"/>
                      <a:pt x="4131" y="2693"/>
                      <a:pt x="4146" y="2569"/>
                    </a:cubicBezTo>
                    <a:cubicBezTo>
                      <a:pt x="4270" y="1718"/>
                      <a:pt x="4440" y="852"/>
                      <a:pt x="462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47"/>
            <p:cNvGrpSpPr/>
            <p:nvPr/>
          </p:nvGrpSpPr>
          <p:grpSpPr>
            <a:xfrm rot="10800000">
              <a:off x="6349878" y="-31709"/>
              <a:ext cx="454884" cy="800955"/>
              <a:chOff x="4421025" y="3798600"/>
              <a:chExt cx="257200" cy="452875"/>
            </a:xfrm>
          </p:grpSpPr>
          <p:sp>
            <p:nvSpPr>
              <p:cNvPr id="2541" name="Google Shape;2541;p47"/>
              <p:cNvSpPr/>
              <p:nvPr/>
            </p:nvSpPr>
            <p:spPr>
              <a:xfrm>
                <a:off x="4421025" y="3857375"/>
                <a:ext cx="80475" cy="394100"/>
              </a:xfrm>
              <a:custGeom>
                <a:avLst/>
                <a:gdLst/>
                <a:ahLst/>
                <a:cxnLst/>
                <a:rect l="l" t="t" r="r" b="b"/>
                <a:pathLst>
                  <a:path w="3219" h="15764" fill="none" extrusionOk="0">
                    <a:moveTo>
                      <a:pt x="1" y="15764"/>
                    </a:moveTo>
                    <a:cubicBezTo>
                      <a:pt x="2120" y="10798"/>
                      <a:pt x="3218" y="5399"/>
                      <a:pt x="3187"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7"/>
              <p:cNvSpPr/>
              <p:nvPr/>
            </p:nvSpPr>
            <p:spPr>
              <a:xfrm>
                <a:off x="4485225" y="3953675"/>
                <a:ext cx="136150" cy="102900"/>
              </a:xfrm>
              <a:custGeom>
                <a:avLst/>
                <a:gdLst/>
                <a:ahLst/>
                <a:cxnLst/>
                <a:rect l="l" t="t" r="r" b="b"/>
                <a:pathLst>
                  <a:path w="5446" h="4116" fill="none" extrusionOk="0">
                    <a:moveTo>
                      <a:pt x="1" y="4115"/>
                    </a:moveTo>
                    <a:cubicBezTo>
                      <a:pt x="1903" y="2847"/>
                      <a:pt x="3729" y="1485"/>
                      <a:pt x="5446" y="0"/>
                    </a:cubicBezTo>
                  </a:path>
                </a:pathLst>
              </a:custGeom>
              <a:noFill/>
              <a:ln w="73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7"/>
              <p:cNvSpPr/>
              <p:nvPr/>
            </p:nvSpPr>
            <p:spPr>
              <a:xfrm>
                <a:off x="4611300" y="3903600"/>
                <a:ext cx="66925" cy="58900"/>
              </a:xfrm>
              <a:custGeom>
                <a:avLst/>
                <a:gdLst/>
                <a:ahLst/>
                <a:cxnLst/>
                <a:rect l="l" t="t" r="r" b="b"/>
                <a:pathLst>
                  <a:path w="2677" h="2356" extrusionOk="0">
                    <a:moveTo>
                      <a:pt x="1346" y="1"/>
                    </a:moveTo>
                    <a:cubicBezTo>
                      <a:pt x="970" y="1"/>
                      <a:pt x="602" y="182"/>
                      <a:pt x="372" y="518"/>
                    </a:cubicBezTo>
                    <a:cubicBezTo>
                      <a:pt x="1" y="1060"/>
                      <a:pt x="140" y="1787"/>
                      <a:pt x="681" y="2158"/>
                    </a:cubicBezTo>
                    <a:cubicBezTo>
                      <a:pt x="884" y="2291"/>
                      <a:pt x="1113" y="2355"/>
                      <a:pt x="1340" y="2355"/>
                    </a:cubicBezTo>
                    <a:cubicBezTo>
                      <a:pt x="1718" y="2355"/>
                      <a:pt x="2089" y="2177"/>
                      <a:pt x="2321" y="1849"/>
                    </a:cubicBezTo>
                    <a:cubicBezTo>
                      <a:pt x="2677" y="1307"/>
                      <a:pt x="2537" y="580"/>
                      <a:pt x="2012" y="209"/>
                    </a:cubicBezTo>
                    <a:cubicBezTo>
                      <a:pt x="1806" y="68"/>
                      <a:pt x="1575" y="1"/>
                      <a:pt x="1346"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7"/>
              <p:cNvSpPr/>
              <p:nvPr/>
            </p:nvSpPr>
            <p:spPr>
              <a:xfrm>
                <a:off x="4624075" y="3914500"/>
                <a:ext cx="41775" cy="37000"/>
              </a:xfrm>
              <a:custGeom>
                <a:avLst/>
                <a:gdLst/>
                <a:ahLst/>
                <a:cxnLst/>
                <a:rect l="l" t="t" r="r" b="b"/>
                <a:pathLst>
                  <a:path w="1671" h="1480" extrusionOk="0">
                    <a:moveTo>
                      <a:pt x="839" y="1"/>
                    </a:moveTo>
                    <a:cubicBezTo>
                      <a:pt x="600" y="1"/>
                      <a:pt x="368" y="117"/>
                      <a:pt x="232" y="330"/>
                    </a:cubicBezTo>
                    <a:cubicBezTo>
                      <a:pt x="0" y="670"/>
                      <a:pt x="77" y="1119"/>
                      <a:pt x="418" y="1351"/>
                    </a:cubicBezTo>
                    <a:cubicBezTo>
                      <a:pt x="546" y="1438"/>
                      <a:pt x="690" y="1480"/>
                      <a:pt x="832" y="1480"/>
                    </a:cubicBezTo>
                    <a:cubicBezTo>
                      <a:pt x="1066" y="1480"/>
                      <a:pt x="1294" y="1367"/>
                      <a:pt x="1439" y="1165"/>
                    </a:cubicBezTo>
                    <a:cubicBezTo>
                      <a:pt x="1671" y="825"/>
                      <a:pt x="1593" y="361"/>
                      <a:pt x="1253" y="129"/>
                    </a:cubicBezTo>
                    <a:cubicBezTo>
                      <a:pt x="1126" y="42"/>
                      <a:pt x="981" y="1"/>
                      <a:pt x="83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7"/>
              <p:cNvSpPr/>
              <p:nvPr/>
            </p:nvSpPr>
            <p:spPr>
              <a:xfrm>
                <a:off x="4620975" y="3934300"/>
                <a:ext cx="50675" cy="28350"/>
              </a:xfrm>
              <a:custGeom>
                <a:avLst/>
                <a:gdLst/>
                <a:ahLst/>
                <a:cxnLst/>
                <a:rect l="l" t="t" r="r" b="b"/>
                <a:pathLst>
                  <a:path w="2027" h="1134" extrusionOk="0">
                    <a:moveTo>
                      <a:pt x="1078" y="0"/>
                    </a:moveTo>
                    <a:cubicBezTo>
                      <a:pt x="1022" y="0"/>
                      <a:pt x="966" y="6"/>
                      <a:pt x="913" y="17"/>
                    </a:cubicBezTo>
                    <a:cubicBezTo>
                      <a:pt x="789" y="33"/>
                      <a:pt x="681" y="64"/>
                      <a:pt x="573" y="110"/>
                    </a:cubicBezTo>
                    <a:cubicBezTo>
                      <a:pt x="480" y="141"/>
                      <a:pt x="387" y="203"/>
                      <a:pt x="294" y="280"/>
                    </a:cubicBezTo>
                    <a:cubicBezTo>
                      <a:pt x="201" y="342"/>
                      <a:pt x="124" y="435"/>
                      <a:pt x="62" y="528"/>
                    </a:cubicBezTo>
                    <a:cubicBezTo>
                      <a:pt x="31" y="559"/>
                      <a:pt x="16" y="605"/>
                      <a:pt x="0" y="636"/>
                    </a:cubicBezTo>
                    <a:lnTo>
                      <a:pt x="62" y="713"/>
                    </a:lnTo>
                    <a:cubicBezTo>
                      <a:pt x="139" y="791"/>
                      <a:pt x="201" y="868"/>
                      <a:pt x="294" y="930"/>
                    </a:cubicBezTo>
                    <a:cubicBezTo>
                      <a:pt x="498" y="1068"/>
                      <a:pt x="727" y="1133"/>
                      <a:pt x="952" y="1133"/>
                    </a:cubicBezTo>
                    <a:cubicBezTo>
                      <a:pt x="1257" y="1133"/>
                      <a:pt x="1557" y="1013"/>
                      <a:pt x="1779" y="791"/>
                    </a:cubicBezTo>
                    <a:cubicBezTo>
                      <a:pt x="1841" y="729"/>
                      <a:pt x="1888" y="683"/>
                      <a:pt x="1934" y="621"/>
                    </a:cubicBezTo>
                    <a:cubicBezTo>
                      <a:pt x="1949" y="590"/>
                      <a:pt x="1965" y="559"/>
                      <a:pt x="1980" y="543"/>
                    </a:cubicBezTo>
                    <a:cubicBezTo>
                      <a:pt x="1980" y="543"/>
                      <a:pt x="1980" y="528"/>
                      <a:pt x="1980" y="528"/>
                    </a:cubicBezTo>
                    <a:cubicBezTo>
                      <a:pt x="1996" y="497"/>
                      <a:pt x="2011" y="466"/>
                      <a:pt x="2027" y="450"/>
                    </a:cubicBezTo>
                    <a:cubicBezTo>
                      <a:pt x="1949" y="358"/>
                      <a:pt x="1872" y="280"/>
                      <a:pt x="1779" y="218"/>
                    </a:cubicBezTo>
                    <a:cubicBezTo>
                      <a:pt x="1733" y="187"/>
                      <a:pt x="1702" y="172"/>
                      <a:pt x="1671" y="141"/>
                    </a:cubicBezTo>
                    <a:cubicBezTo>
                      <a:pt x="1578" y="95"/>
                      <a:pt x="1470" y="48"/>
                      <a:pt x="1362" y="33"/>
                    </a:cubicBezTo>
                    <a:cubicBezTo>
                      <a:pt x="1266" y="14"/>
                      <a:pt x="1170" y="0"/>
                      <a:pt x="107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7"/>
              <p:cNvSpPr/>
              <p:nvPr/>
            </p:nvSpPr>
            <p:spPr>
              <a:xfrm>
                <a:off x="4615175" y="3904950"/>
                <a:ext cx="30175" cy="47200"/>
              </a:xfrm>
              <a:custGeom>
                <a:avLst/>
                <a:gdLst/>
                <a:ahLst/>
                <a:cxnLst/>
                <a:rect l="l" t="t" r="r" b="b"/>
                <a:pathLst>
                  <a:path w="1207" h="1888" extrusionOk="0">
                    <a:moveTo>
                      <a:pt x="836" y="0"/>
                    </a:moveTo>
                    <a:cubicBezTo>
                      <a:pt x="789" y="16"/>
                      <a:pt x="727" y="47"/>
                      <a:pt x="665" y="78"/>
                    </a:cubicBezTo>
                    <a:cubicBezTo>
                      <a:pt x="634" y="93"/>
                      <a:pt x="619" y="93"/>
                      <a:pt x="588" y="108"/>
                    </a:cubicBezTo>
                    <a:cubicBezTo>
                      <a:pt x="573" y="124"/>
                      <a:pt x="542" y="139"/>
                      <a:pt x="526" y="155"/>
                    </a:cubicBezTo>
                    <a:cubicBezTo>
                      <a:pt x="511" y="170"/>
                      <a:pt x="495" y="170"/>
                      <a:pt x="480" y="186"/>
                    </a:cubicBezTo>
                    <a:cubicBezTo>
                      <a:pt x="433" y="217"/>
                      <a:pt x="402" y="248"/>
                      <a:pt x="356" y="294"/>
                    </a:cubicBezTo>
                    <a:cubicBezTo>
                      <a:pt x="356" y="310"/>
                      <a:pt x="341" y="310"/>
                      <a:pt x="325" y="325"/>
                    </a:cubicBezTo>
                    <a:cubicBezTo>
                      <a:pt x="279" y="371"/>
                      <a:pt x="248" y="418"/>
                      <a:pt x="217" y="464"/>
                    </a:cubicBezTo>
                    <a:cubicBezTo>
                      <a:pt x="62" y="696"/>
                      <a:pt x="0" y="959"/>
                      <a:pt x="16" y="1222"/>
                    </a:cubicBezTo>
                    <a:cubicBezTo>
                      <a:pt x="16" y="1238"/>
                      <a:pt x="16" y="1269"/>
                      <a:pt x="31" y="1284"/>
                    </a:cubicBezTo>
                    <a:cubicBezTo>
                      <a:pt x="31" y="1300"/>
                      <a:pt x="31" y="1315"/>
                      <a:pt x="31" y="1331"/>
                    </a:cubicBezTo>
                    <a:cubicBezTo>
                      <a:pt x="47" y="1377"/>
                      <a:pt x="47" y="1423"/>
                      <a:pt x="62" y="1470"/>
                    </a:cubicBezTo>
                    <a:cubicBezTo>
                      <a:pt x="78" y="1501"/>
                      <a:pt x="78" y="1516"/>
                      <a:pt x="93" y="1532"/>
                    </a:cubicBezTo>
                    <a:cubicBezTo>
                      <a:pt x="93" y="1563"/>
                      <a:pt x="108" y="1578"/>
                      <a:pt x="108" y="1609"/>
                    </a:cubicBezTo>
                    <a:cubicBezTo>
                      <a:pt x="139" y="1671"/>
                      <a:pt x="186" y="1748"/>
                      <a:pt x="232" y="1810"/>
                    </a:cubicBezTo>
                    <a:lnTo>
                      <a:pt x="294" y="1887"/>
                    </a:lnTo>
                    <a:cubicBezTo>
                      <a:pt x="464" y="1872"/>
                      <a:pt x="604" y="1810"/>
                      <a:pt x="743" y="1717"/>
                    </a:cubicBezTo>
                    <a:cubicBezTo>
                      <a:pt x="836" y="1655"/>
                      <a:pt x="913" y="1578"/>
                      <a:pt x="975" y="1485"/>
                    </a:cubicBezTo>
                    <a:cubicBezTo>
                      <a:pt x="990" y="1470"/>
                      <a:pt x="1006" y="1454"/>
                      <a:pt x="1006" y="1439"/>
                    </a:cubicBezTo>
                    <a:cubicBezTo>
                      <a:pt x="1068" y="1361"/>
                      <a:pt x="1114" y="1269"/>
                      <a:pt x="1145" y="1191"/>
                    </a:cubicBezTo>
                    <a:cubicBezTo>
                      <a:pt x="1191" y="1037"/>
                      <a:pt x="1207" y="866"/>
                      <a:pt x="1191" y="712"/>
                    </a:cubicBezTo>
                    <a:cubicBezTo>
                      <a:pt x="1191" y="603"/>
                      <a:pt x="1160" y="495"/>
                      <a:pt x="1114" y="387"/>
                    </a:cubicBezTo>
                    <a:cubicBezTo>
                      <a:pt x="1052" y="248"/>
                      <a:pt x="959" y="108"/>
                      <a:pt x="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7"/>
              <p:cNvSpPr/>
              <p:nvPr/>
            </p:nvSpPr>
            <p:spPr>
              <a:xfrm>
                <a:off x="4478275" y="3798600"/>
                <a:ext cx="58800" cy="58800"/>
              </a:xfrm>
              <a:custGeom>
                <a:avLst/>
                <a:gdLst/>
                <a:ahLst/>
                <a:cxnLst/>
                <a:rect l="l" t="t" r="r" b="b"/>
                <a:pathLst>
                  <a:path w="2352" h="2352" extrusionOk="0">
                    <a:moveTo>
                      <a:pt x="1176" y="0"/>
                    </a:moveTo>
                    <a:cubicBezTo>
                      <a:pt x="526" y="0"/>
                      <a:pt x="0" y="526"/>
                      <a:pt x="0" y="1176"/>
                    </a:cubicBezTo>
                    <a:cubicBezTo>
                      <a:pt x="0" y="1825"/>
                      <a:pt x="526" y="2351"/>
                      <a:pt x="1176" y="2351"/>
                    </a:cubicBezTo>
                    <a:cubicBezTo>
                      <a:pt x="1825" y="2351"/>
                      <a:pt x="2351" y="1825"/>
                      <a:pt x="2351" y="1176"/>
                    </a:cubicBezTo>
                    <a:cubicBezTo>
                      <a:pt x="2351" y="526"/>
                      <a:pt x="1825" y="0"/>
                      <a:pt x="1176"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7"/>
              <p:cNvSpPr/>
              <p:nvPr/>
            </p:nvSpPr>
            <p:spPr>
              <a:xfrm>
                <a:off x="4489100" y="3809425"/>
                <a:ext cx="37150" cy="37150"/>
              </a:xfrm>
              <a:custGeom>
                <a:avLst/>
                <a:gdLst/>
                <a:ahLst/>
                <a:cxnLst/>
                <a:rect l="l" t="t" r="r" b="b"/>
                <a:pathLst>
                  <a:path w="1486" h="1486" extrusionOk="0">
                    <a:moveTo>
                      <a:pt x="743" y="0"/>
                    </a:moveTo>
                    <a:cubicBezTo>
                      <a:pt x="341" y="0"/>
                      <a:pt x="0" y="341"/>
                      <a:pt x="0" y="743"/>
                    </a:cubicBezTo>
                    <a:cubicBezTo>
                      <a:pt x="0" y="1145"/>
                      <a:pt x="341" y="1485"/>
                      <a:pt x="743" y="1485"/>
                    </a:cubicBezTo>
                    <a:cubicBezTo>
                      <a:pt x="1145" y="1485"/>
                      <a:pt x="1485" y="1145"/>
                      <a:pt x="1485" y="743"/>
                    </a:cubicBezTo>
                    <a:cubicBezTo>
                      <a:pt x="1485" y="341"/>
                      <a:pt x="1145" y="0"/>
                      <a:pt x="74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7"/>
              <p:cNvSpPr/>
              <p:nvPr/>
            </p:nvSpPr>
            <p:spPr>
              <a:xfrm>
                <a:off x="4497225" y="3821800"/>
                <a:ext cx="39850" cy="35600"/>
              </a:xfrm>
              <a:custGeom>
                <a:avLst/>
                <a:gdLst/>
                <a:ahLst/>
                <a:cxnLst/>
                <a:rect l="l" t="t" r="r" b="b"/>
                <a:pathLst>
                  <a:path w="1594" h="1424" extrusionOk="0">
                    <a:moveTo>
                      <a:pt x="1114" y="0"/>
                    </a:moveTo>
                    <a:cubicBezTo>
                      <a:pt x="1006" y="16"/>
                      <a:pt x="897" y="47"/>
                      <a:pt x="789" y="93"/>
                    </a:cubicBezTo>
                    <a:cubicBezTo>
                      <a:pt x="650" y="140"/>
                      <a:pt x="511" y="217"/>
                      <a:pt x="402" y="325"/>
                    </a:cubicBezTo>
                    <a:cubicBezTo>
                      <a:pt x="325" y="402"/>
                      <a:pt x="248" y="495"/>
                      <a:pt x="186" y="588"/>
                    </a:cubicBezTo>
                    <a:cubicBezTo>
                      <a:pt x="124" y="681"/>
                      <a:pt x="93" y="789"/>
                      <a:pt x="62" y="897"/>
                    </a:cubicBezTo>
                    <a:cubicBezTo>
                      <a:pt x="31" y="1006"/>
                      <a:pt x="0" y="1114"/>
                      <a:pt x="0" y="1238"/>
                    </a:cubicBezTo>
                    <a:cubicBezTo>
                      <a:pt x="0" y="1269"/>
                      <a:pt x="16" y="1315"/>
                      <a:pt x="16" y="1346"/>
                    </a:cubicBezTo>
                    <a:lnTo>
                      <a:pt x="124" y="1377"/>
                    </a:lnTo>
                    <a:cubicBezTo>
                      <a:pt x="186" y="1393"/>
                      <a:pt x="248" y="1408"/>
                      <a:pt x="309" y="1423"/>
                    </a:cubicBezTo>
                    <a:lnTo>
                      <a:pt x="418" y="1423"/>
                    </a:lnTo>
                    <a:cubicBezTo>
                      <a:pt x="619" y="1423"/>
                      <a:pt x="804" y="1377"/>
                      <a:pt x="975" y="1284"/>
                    </a:cubicBezTo>
                    <a:cubicBezTo>
                      <a:pt x="1083" y="1222"/>
                      <a:pt x="1176" y="1160"/>
                      <a:pt x="1253" y="1083"/>
                    </a:cubicBezTo>
                    <a:cubicBezTo>
                      <a:pt x="1470" y="867"/>
                      <a:pt x="1593" y="573"/>
                      <a:pt x="1593" y="248"/>
                    </a:cubicBezTo>
                    <a:cubicBezTo>
                      <a:pt x="1593" y="186"/>
                      <a:pt x="1593" y="109"/>
                      <a:pt x="1578" y="47"/>
                    </a:cubicBezTo>
                    <a:cubicBezTo>
                      <a:pt x="1470" y="16"/>
                      <a:pt x="1361" y="0"/>
                      <a:pt x="123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7"/>
              <p:cNvSpPr/>
              <p:nvPr/>
            </p:nvSpPr>
            <p:spPr>
              <a:xfrm>
                <a:off x="4478275" y="3809800"/>
                <a:ext cx="30175" cy="46450"/>
              </a:xfrm>
              <a:custGeom>
                <a:avLst/>
                <a:gdLst/>
                <a:ahLst/>
                <a:cxnLst/>
                <a:rect l="l" t="t" r="r" b="b"/>
                <a:pathLst>
                  <a:path w="1207" h="1858" extrusionOk="0">
                    <a:moveTo>
                      <a:pt x="248" y="1"/>
                    </a:moveTo>
                    <a:cubicBezTo>
                      <a:pt x="232" y="32"/>
                      <a:pt x="217" y="47"/>
                      <a:pt x="201" y="78"/>
                    </a:cubicBezTo>
                    <a:cubicBezTo>
                      <a:pt x="186" y="109"/>
                      <a:pt x="170" y="124"/>
                      <a:pt x="155" y="155"/>
                    </a:cubicBezTo>
                    <a:cubicBezTo>
                      <a:pt x="139" y="186"/>
                      <a:pt x="124" y="217"/>
                      <a:pt x="108" y="248"/>
                    </a:cubicBezTo>
                    <a:cubicBezTo>
                      <a:pt x="93" y="279"/>
                      <a:pt x="77" y="310"/>
                      <a:pt x="62" y="341"/>
                    </a:cubicBezTo>
                    <a:cubicBezTo>
                      <a:pt x="62" y="372"/>
                      <a:pt x="46" y="403"/>
                      <a:pt x="46" y="434"/>
                    </a:cubicBezTo>
                    <a:cubicBezTo>
                      <a:pt x="31" y="465"/>
                      <a:pt x="31" y="496"/>
                      <a:pt x="16" y="527"/>
                    </a:cubicBezTo>
                    <a:cubicBezTo>
                      <a:pt x="0" y="589"/>
                      <a:pt x="0" y="650"/>
                      <a:pt x="0" y="728"/>
                    </a:cubicBezTo>
                    <a:cubicBezTo>
                      <a:pt x="0" y="790"/>
                      <a:pt x="0" y="867"/>
                      <a:pt x="16" y="929"/>
                    </a:cubicBezTo>
                    <a:cubicBezTo>
                      <a:pt x="16" y="944"/>
                      <a:pt x="31" y="975"/>
                      <a:pt x="31" y="991"/>
                    </a:cubicBezTo>
                    <a:cubicBezTo>
                      <a:pt x="31" y="1006"/>
                      <a:pt x="31" y="1022"/>
                      <a:pt x="46" y="1037"/>
                    </a:cubicBezTo>
                    <a:cubicBezTo>
                      <a:pt x="46" y="1053"/>
                      <a:pt x="46" y="1068"/>
                      <a:pt x="62" y="1099"/>
                    </a:cubicBezTo>
                    <a:cubicBezTo>
                      <a:pt x="62" y="1130"/>
                      <a:pt x="77" y="1161"/>
                      <a:pt x="93" y="1192"/>
                    </a:cubicBezTo>
                    <a:cubicBezTo>
                      <a:pt x="108" y="1223"/>
                      <a:pt x="124" y="1254"/>
                      <a:pt x="139" y="1269"/>
                    </a:cubicBezTo>
                    <a:cubicBezTo>
                      <a:pt x="232" y="1439"/>
                      <a:pt x="356" y="1594"/>
                      <a:pt x="526" y="1702"/>
                    </a:cubicBezTo>
                    <a:cubicBezTo>
                      <a:pt x="541" y="1718"/>
                      <a:pt x="557" y="1733"/>
                      <a:pt x="572" y="1733"/>
                    </a:cubicBezTo>
                    <a:cubicBezTo>
                      <a:pt x="588" y="1749"/>
                      <a:pt x="603" y="1749"/>
                      <a:pt x="619" y="1764"/>
                    </a:cubicBezTo>
                    <a:cubicBezTo>
                      <a:pt x="634" y="1764"/>
                      <a:pt x="650" y="1780"/>
                      <a:pt x="665" y="1780"/>
                    </a:cubicBezTo>
                    <a:cubicBezTo>
                      <a:pt x="696" y="1795"/>
                      <a:pt x="743" y="1811"/>
                      <a:pt x="774" y="1826"/>
                    </a:cubicBezTo>
                    <a:lnTo>
                      <a:pt x="882" y="1857"/>
                    </a:lnTo>
                    <a:cubicBezTo>
                      <a:pt x="990" y="1749"/>
                      <a:pt x="1083" y="1610"/>
                      <a:pt x="1129" y="1470"/>
                    </a:cubicBezTo>
                    <a:cubicBezTo>
                      <a:pt x="1176" y="1362"/>
                      <a:pt x="1191" y="1254"/>
                      <a:pt x="1207" y="1130"/>
                    </a:cubicBezTo>
                    <a:cubicBezTo>
                      <a:pt x="1207" y="1115"/>
                      <a:pt x="1207" y="1099"/>
                      <a:pt x="1207" y="1084"/>
                    </a:cubicBezTo>
                    <a:cubicBezTo>
                      <a:pt x="1207" y="991"/>
                      <a:pt x="1191" y="898"/>
                      <a:pt x="1160" y="805"/>
                    </a:cubicBezTo>
                    <a:cubicBezTo>
                      <a:pt x="1129" y="650"/>
                      <a:pt x="1052" y="511"/>
                      <a:pt x="944" y="387"/>
                    </a:cubicBezTo>
                    <a:cubicBezTo>
                      <a:pt x="882" y="295"/>
                      <a:pt x="789" y="217"/>
                      <a:pt x="696" y="155"/>
                    </a:cubicBezTo>
                    <a:cubicBezTo>
                      <a:pt x="572" y="78"/>
                      <a:pt x="418" y="16"/>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1" name="Google Shape;2551;p47"/>
          <p:cNvGrpSpPr/>
          <p:nvPr/>
        </p:nvGrpSpPr>
        <p:grpSpPr>
          <a:xfrm>
            <a:off x="1944457" y="943835"/>
            <a:ext cx="6648251" cy="3453800"/>
            <a:chOff x="1944457" y="943835"/>
            <a:chExt cx="6648251" cy="3453800"/>
          </a:xfrm>
        </p:grpSpPr>
        <p:sp>
          <p:nvSpPr>
            <p:cNvPr id="2552" name="Google Shape;2552;p47"/>
            <p:cNvSpPr/>
            <p:nvPr/>
          </p:nvSpPr>
          <p:spPr>
            <a:xfrm rot="10800000">
              <a:off x="2500082" y="1368001"/>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7"/>
            <p:cNvSpPr/>
            <p:nvPr/>
          </p:nvSpPr>
          <p:spPr>
            <a:xfrm rot="10800000">
              <a:off x="6172656" y="1151987"/>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7"/>
            <p:cNvSpPr/>
            <p:nvPr/>
          </p:nvSpPr>
          <p:spPr>
            <a:xfrm rot="10800000">
              <a:off x="7673378" y="1327462"/>
              <a:ext cx="1110" cy="36"/>
            </a:xfrm>
            <a:custGeom>
              <a:avLst/>
              <a:gdLst/>
              <a:ahLst/>
              <a:cxnLst/>
              <a:rect l="l" t="t" r="r" b="b"/>
              <a:pathLst>
                <a:path w="31" h="1" extrusionOk="0">
                  <a:moveTo>
                    <a:pt x="0" y="1"/>
                  </a:moveTo>
                  <a:lnTo>
                    <a:pt x="0" y="1"/>
                  </a:lnTo>
                  <a:cubicBezTo>
                    <a:pt x="31" y="1"/>
                    <a:pt x="31" y="1"/>
                    <a:pt x="0"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7"/>
            <p:cNvSpPr/>
            <p:nvPr/>
          </p:nvSpPr>
          <p:spPr>
            <a:xfrm rot="10800000">
              <a:off x="7850060" y="2082378"/>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7"/>
            <p:cNvSpPr/>
            <p:nvPr/>
          </p:nvSpPr>
          <p:spPr>
            <a:xfrm rot="10800000">
              <a:off x="8591599" y="2847283"/>
              <a:ext cx="1110" cy="1145"/>
            </a:xfrm>
            <a:custGeom>
              <a:avLst/>
              <a:gdLst/>
              <a:ahLst/>
              <a:cxnLst/>
              <a:rect l="l" t="t" r="r" b="b"/>
              <a:pathLst>
                <a:path w="31" h="32" extrusionOk="0">
                  <a:moveTo>
                    <a:pt x="0" y="1"/>
                  </a:moveTo>
                  <a:cubicBezTo>
                    <a:pt x="0" y="31"/>
                    <a:pt x="0" y="31"/>
                    <a:pt x="0" y="31"/>
                  </a:cubicBezTo>
                  <a:cubicBezTo>
                    <a:pt x="31" y="31"/>
                    <a:pt x="31" y="31"/>
                    <a:pt x="0"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7"/>
            <p:cNvSpPr/>
            <p:nvPr/>
          </p:nvSpPr>
          <p:spPr>
            <a:xfrm rot="10800000">
              <a:off x="5110715" y="1355344"/>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7"/>
            <p:cNvSpPr/>
            <p:nvPr/>
          </p:nvSpPr>
          <p:spPr>
            <a:xfrm rot="10800000">
              <a:off x="3455310" y="1340132"/>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7"/>
            <p:cNvSpPr/>
            <p:nvPr/>
          </p:nvSpPr>
          <p:spPr>
            <a:xfrm rot="10800000">
              <a:off x="1944457" y="3662699"/>
              <a:ext cx="30495" cy="30495"/>
            </a:xfrm>
            <a:custGeom>
              <a:avLst/>
              <a:gdLst/>
              <a:ahLst/>
              <a:cxnLst/>
              <a:rect l="l" t="t" r="r" b="b"/>
              <a:pathLst>
                <a:path w="852" h="852" extrusionOk="0">
                  <a:moveTo>
                    <a:pt x="426" y="0"/>
                  </a:moveTo>
                  <a:cubicBezTo>
                    <a:pt x="213" y="0"/>
                    <a:pt x="0" y="213"/>
                    <a:pt x="0" y="426"/>
                  </a:cubicBezTo>
                  <a:cubicBezTo>
                    <a:pt x="0" y="669"/>
                    <a:pt x="213" y="851"/>
                    <a:pt x="426" y="851"/>
                  </a:cubicBezTo>
                  <a:cubicBezTo>
                    <a:pt x="669" y="851"/>
                    <a:pt x="851" y="669"/>
                    <a:pt x="851" y="426"/>
                  </a:cubicBezTo>
                  <a:cubicBezTo>
                    <a:pt x="851" y="21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7"/>
            <p:cNvSpPr/>
            <p:nvPr/>
          </p:nvSpPr>
          <p:spPr>
            <a:xfrm rot="10800000">
              <a:off x="7001016" y="4367140"/>
              <a:ext cx="30495" cy="30495"/>
            </a:xfrm>
            <a:custGeom>
              <a:avLst/>
              <a:gdLst/>
              <a:ahLst/>
              <a:cxnLst/>
              <a:rect l="l" t="t" r="r" b="b"/>
              <a:pathLst>
                <a:path w="852" h="852" extrusionOk="0">
                  <a:moveTo>
                    <a:pt x="426" y="1"/>
                  </a:moveTo>
                  <a:cubicBezTo>
                    <a:pt x="183" y="1"/>
                    <a:pt x="0" y="183"/>
                    <a:pt x="0" y="426"/>
                  </a:cubicBezTo>
                  <a:cubicBezTo>
                    <a:pt x="0" y="669"/>
                    <a:pt x="183" y="852"/>
                    <a:pt x="426" y="852"/>
                  </a:cubicBezTo>
                  <a:cubicBezTo>
                    <a:pt x="669" y="852"/>
                    <a:pt x="851" y="669"/>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7"/>
            <p:cNvSpPr/>
            <p:nvPr/>
          </p:nvSpPr>
          <p:spPr>
            <a:xfrm rot="10800000">
              <a:off x="7571322" y="943835"/>
              <a:ext cx="30495" cy="30495"/>
            </a:xfrm>
            <a:custGeom>
              <a:avLst/>
              <a:gdLst/>
              <a:ahLst/>
              <a:cxnLst/>
              <a:rect l="l" t="t" r="r" b="b"/>
              <a:pathLst>
                <a:path w="852" h="852" extrusionOk="0">
                  <a:moveTo>
                    <a:pt x="426" y="1"/>
                  </a:moveTo>
                  <a:cubicBezTo>
                    <a:pt x="183" y="1"/>
                    <a:pt x="0" y="213"/>
                    <a:pt x="0" y="426"/>
                  </a:cubicBezTo>
                  <a:cubicBezTo>
                    <a:pt x="0" y="669"/>
                    <a:pt x="183" y="852"/>
                    <a:pt x="426" y="852"/>
                  </a:cubicBezTo>
                  <a:cubicBezTo>
                    <a:pt x="639" y="852"/>
                    <a:pt x="851" y="669"/>
                    <a:pt x="851" y="426"/>
                  </a:cubicBezTo>
                  <a:cubicBezTo>
                    <a:pt x="851" y="213"/>
                    <a:pt x="63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5" name="Google Shape;2035;p43"/>
          <p:cNvSpPr txBox="1">
            <a:spLocks noGrp="1"/>
          </p:cNvSpPr>
          <p:nvPr>
            <p:ph type="title"/>
          </p:nvPr>
        </p:nvSpPr>
        <p:spPr>
          <a:xfrm>
            <a:off x="611415" y="369320"/>
            <a:ext cx="7704000" cy="51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altLang="en-US" b="1" dirty="0">
                <a:latin typeface="Arial Unicode MS" panose="020B0604020202020204" charset="-122"/>
                <a:ea typeface="Arial Unicode MS" panose="020B0604020202020204" charset="-122"/>
              </a:rPr>
              <a:t>Quyển sách này phù hợp với</a:t>
            </a:r>
          </a:p>
        </p:txBody>
      </p:sp>
      <p:sp>
        <p:nvSpPr>
          <p:cNvPr id="2" name="Text Box 1"/>
          <p:cNvSpPr txBox="1"/>
          <p:nvPr/>
        </p:nvSpPr>
        <p:spPr>
          <a:xfrm>
            <a:off x="457200" y="4019550"/>
            <a:ext cx="7616825" cy="1323439"/>
          </a:xfrm>
          <a:prstGeom prst="rect">
            <a:avLst/>
          </a:prstGeom>
          <a:noFill/>
        </p:spPr>
        <p:txBody>
          <a:bodyPr wrap="square" rtlCol="0" anchor="t">
            <a:spAutoFit/>
          </a:bodyPr>
          <a:lstStyle/>
          <a:p>
            <a:endParaRPr lang="en-US" sz="2000" b="1" dirty="0">
              <a:solidFill>
                <a:schemeClr val="accent3"/>
              </a:solidFill>
            </a:endParaRPr>
          </a:p>
          <a:p>
            <a:endParaRPr lang="en-US" sz="2000" b="1" dirty="0">
              <a:solidFill>
                <a:schemeClr val="accent3"/>
              </a:solidFill>
            </a:endParaRPr>
          </a:p>
          <a:p>
            <a:endParaRPr lang="en-US" sz="2000" b="1" dirty="0">
              <a:solidFill>
                <a:schemeClr val="accent3"/>
              </a:solidFill>
            </a:endParaRPr>
          </a:p>
          <a:p>
            <a:endParaRPr lang="en-US" sz="2000" b="1" dirty="0">
              <a:solidFill>
                <a:schemeClr val="accent3"/>
              </a:solidFill>
            </a:endParaRPr>
          </a:p>
        </p:txBody>
      </p:sp>
      <p:sp>
        <p:nvSpPr>
          <p:cNvPr id="61" name="TextBox 60"/>
          <p:cNvSpPr txBox="1"/>
          <p:nvPr/>
        </p:nvSpPr>
        <p:spPr>
          <a:xfrm>
            <a:off x="762000" y="1123950"/>
            <a:ext cx="7848600" cy="923330"/>
          </a:xfrm>
          <a:prstGeom prst="rect">
            <a:avLst/>
          </a:prstGeom>
          <a:noFill/>
        </p:spPr>
        <p:txBody>
          <a:bodyPr wrap="square" rtlCol="0">
            <a:spAutoFit/>
          </a:bodyPr>
          <a:lstStyle/>
          <a:p>
            <a:r>
              <a:rPr lang="vi-VN" altLang="en-US" sz="1800" b="1" dirty="0" smtClean="0">
                <a:solidFill>
                  <a:schemeClr val="accent3"/>
                </a:solidFill>
              </a:rPr>
              <a:t>N</a:t>
            </a:r>
            <a:r>
              <a:rPr lang="en-US" sz="1800" b="1" dirty="0" err="1" smtClean="0">
                <a:solidFill>
                  <a:schemeClr val="accent3"/>
                </a:solidFill>
              </a:rPr>
              <a:t>gười</a:t>
            </a:r>
            <a:r>
              <a:rPr lang="en-US" sz="1800" b="1" dirty="0" smtClean="0">
                <a:solidFill>
                  <a:schemeClr val="accent3"/>
                </a:solidFill>
              </a:rPr>
              <a:t> </a:t>
            </a:r>
            <a:r>
              <a:rPr lang="en-US" sz="1800" b="1" dirty="0" err="1" smtClean="0">
                <a:solidFill>
                  <a:schemeClr val="accent3"/>
                </a:solidFill>
              </a:rPr>
              <a:t>lớn</a:t>
            </a:r>
            <a:r>
              <a:rPr lang="en-US" sz="1800" b="1" dirty="0" smtClean="0">
                <a:solidFill>
                  <a:schemeClr val="accent3"/>
                </a:solidFill>
              </a:rPr>
              <a:t> – </a:t>
            </a:r>
            <a:r>
              <a:rPr lang="en-US" sz="1800" b="1" dirty="0" err="1" smtClean="0">
                <a:solidFill>
                  <a:schemeClr val="accent3"/>
                </a:solidFill>
              </a:rPr>
              <a:t>đọc</a:t>
            </a:r>
            <a:r>
              <a:rPr lang="en-US" sz="1800" b="1" dirty="0" smtClean="0">
                <a:solidFill>
                  <a:schemeClr val="accent3"/>
                </a:solidFill>
              </a:rPr>
              <a:t> </a:t>
            </a:r>
            <a:r>
              <a:rPr lang="en-US" sz="1800" b="1" dirty="0" err="1" smtClean="0">
                <a:solidFill>
                  <a:schemeClr val="accent3"/>
                </a:solidFill>
              </a:rPr>
              <a:t>để</a:t>
            </a:r>
            <a:r>
              <a:rPr lang="en-US" sz="1800" b="1" dirty="0" smtClean="0">
                <a:solidFill>
                  <a:schemeClr val="accent3"/>
                </a:solidFill>
              </a:rPr>
              <a:t> </a:t>
            </a:r>
            <a:r>
              <a:rPr lang="en-US" sz="1800" b="1" dirty="0" err="1" smtClean="0">
                <a:solidFill>
                  <a:schemeClr val="accent3"/>
                </a:solidFill>
              </a:rPr>
              <a:t>nghiền</a:t>
            </a:r>
            <a:r>
              <a:rPr lang="en-US" sz="1800" b="1" dirty="0" smtClean="0">
                <a:solidFill>
                  <a:schemeClr val="accent3"/>
                </a:solidFill>
              </a:rPr>
              <a:t> </a:t>
            </a:r>
            <a:r>
              <a:rPr lang="en-US" sz="1800" b="1" dirty="0" err="1" smtClean="0">
                <a:solidFill>
                  <a:schemeClr val="accent3"/>
                </a:solidFill>
              </a:rPr>
              <a:t>ngẫm</a:t>
            </a:r>
            <a:r>
              <a:rPr lang="en-US" sz="1800" b="1" dirty="0" smtClean="0">
                <a:solidFill>
                  <a:schemeClr val="accent3"/>
                </a:solidFill>
              </a:rPr>
              <a:t>, </a:t>
            </a:r>
            <a:r>
              <a:rPr lang="en-US" sz="1800" b="1" dirty="0" err="1" smtClean="0">
                <a:solidFill>
                  <a:schemeClr val="accent3"/>
                </a:solidFill>
              </a:rPr>
              <a:t>suy</a:t>
            </a:r>
            <a:r>
              <a:rPr lang="en-US" sz="1800" b="1" dirty="0" smtClean="0">
                <a:solidFill>
                  <a:schemeClr val="accent3"/>
                </a:solidFill>
              </a:rPr>
              <a:t> </a:t>
            </a:r>
            <a:r>
              <a:rPr lang="en-US" sz="1800" b="1" dirty="0" err="1" smtClean="0">
                <a:solidFill>
                  <a:schemeClr val="accent3"/>
                </a:solidFill>
              </a:rPr>
              <a:t>nghĩ</a:t>
            </a:r>
            <a:r>
              <a:rPr lang="en-US" sz="1800" b="1" dirty="0" smtClean="0">
                <a:solidFill>
                  <a:schemeClr val="accent3"/>
                </a:solidFill>
              </a:rPr>
              <a:t>, </a:t>
            </a:r>
            <a:r>
              <a:rPr lang="en-US" sz="1800" b="1" dirty="0" err="1" smtClean="0">
                <a:solidFill>
                  <a:schemeClr val="accent3"/>
                </a:solidFill>
              </a:rPr>
              <a:t>tiếp</a:t>
            </a:r>
            <a:r>
              <a:rPr lang="en-US" sz="1800" b="1" dirty="0" smtClean="0">
                <a:solidFill>
                  <a:schemeClr val="accent3"/>
                </a:solidFill>
              </a:rPr>
              <a:t> </a:t>
            </a:r>
            <a:r>
              <a:rPr lang="en-US" sz="1800" b="1" dirty="0" err="1" smtClean="0">
                <a:solidFill>
                  <a:schemeClr val="accent3"/>
                </a:solidFill>
              </a:rPr>
              <a:t>thêm</a:t>
            </a:r>
            <a:r>
              <a:rPr lang="en-US" sz="1800" b="1" dirty="0" smtClean="0">
                <a:solidFill>
                  <a:schemeClr val="accent3"/>
                </a:solidFill>
              </a:rPr>
              <a:t> </a:t>
            </a:r>
            <a:r>
              <a:rPr lang="en-US" sz="1800" b="1" dirty="0" err="1" smtClean="0">
                <a:solidFill>
                  <a:schemeClr val="accent3"/>
                </a:solidFill>
              </a:rPr>
              <a:t>sức</a:t>
            </a:r>
            <a:r>
              <a:rPr lang="en-US" sz="1800" b="1" dirty="0" smtClean="0">
                <a:solidFill>
                  <a:schemeClr val="accent3"/>
                </a:solidFill>
              </a:rPr>
              <a:t> </a:t>
            </a:r>
            <a:r>
              <a:rPr lang="en-US" sz="1800" b="1" dirty="0" err="1" smtClean="0">
                <a:solidFill>
                  <a:schemeClr val="accent3"/>
                </a:solidFill>
              </a:rPr>
              <a:t>mạnh</a:t>
            </a:r>
            <a:r>
              <a:rPr lang="en-US" sz="1800" b="1" dirty="0" smtClean="0">
                <a:solidFill>
                  <a:schemeClr val="accent3"/>
                </a:solidFill>
              </a:rPr>
              <a:t> </a:t>
            </a:r>
            <a:r>
              <a:rPr lang="en-US" sz="1800" b="1" dirty="0" err="1" smtClean="0">
                <a:solidFill>
                  <a:schemeClr val="accent3"/>
                </a:solidFill>
              </a:rPr>
              <a:t>đứng</a:t>
            </a:r>
            <a:r>
              <a:rPr lang="en-US" sz="1800" b="1" dirty="0" smtClean="0">
                <a:solidFill>
                  <a:schemeClr val="accent3"/>
                </a:solidFill>
              </a:rPr>
              <a:t> </a:t>
            </a:r>
            <a:r>
              <a:rPr lang="en-US" sz="1800" b="1" dirty="0" err="1" smtClean="0">
                <a:solidFill>
                  <a:schemeClr val="accent3"/>
                </a:solidFill>
              </a:rPr>
              <a:t>lên</a:t>
            </a:r>
            <a:r>
              <a:rPr lang="en-US" sz="1800" b="1" dirty="0" smtClean="0">
                <a:solidFill>
                  <a:schemeClr val="accent3"/>
                </a:solidFill>
              </a:rPr>
              <a:t> </a:t>
            </a:r>
            <a:r>
              <a:rPr lang="vi-VN" altLang="en-US" sz="1800" b="1" dirty="0" smtClean="0">
                <a:solidFill>
                  <a:schemeClr val="accent3"/>
                </a:solidFill>
              </a:rPr>
              <a:t>tiến</a:t>
            </a:r>
            <a:r>
              <a:rPr lang="en-US" sz="1800" b="1" dirty="0" smtClean="0">
                <a:solidFill>
                  <a:schemeClr val="accent3"/>
                </a:solidFill>
              </a:rPr>
              <a:t> </a:t>
            </a:r>
            <a:r>
              <a:rPr lang="en-US" sz="1800" b="1" dirty="0" err="1" smtClean="0">
                <a:solidFill>
                  <a:schemeClr val="accent3"/>
                </a:solidFill>
              </a:rPr>
              <a:t>về</a:t>
            </a:r>
            <a:r>
              <a:rPr lang="en-US" sz="1800" b="1" dirty="0" smtClean="0">
                <a:solidFill>
                  <a:schemeClr val="accent3"/>
                </a:solidFill>
              </a:rPr>
              <a:t> </a:t>
            </a:r>
            <a:r>
              <a:rPr lang="en-US" sz="1800" b="1" dirty="0" err="1" smtClean="0">
                <a:solidFill>
                  <a:schemeClr val="accent3"/>
                </a:solidFill>
              </a:rPr>
              <a:t>phía</a:t>
            </a:r>
            <a:r>
              <a:rPr lang="en-US" sz="1800" b="1" dirty="0" smtClean="0">
                <a:solidFill>
                  <a:schemeClr val="accent3"/>
                </a:solidFill>
              </a:rPr>
              <a:t> </a:t>
            </a:r>
            <a:r>
              <a:rPr lang="en-US" sz="1800" b="1" dirty="0" err="1" smtClean="0">
                <a:solidFill>
                  <a:schemeClr val="accent3"/>
                </a:solidFill>
              </a:rPr>
              <a:t>trước</a:t>
            </a:r>
            <a:r>
              <a:rPr lang="en-US" sz="1800" b="1" dirty="0" smtClean="0">
                <a:solidFill>
                  <a:schemeClr val="accent3"/>
                </a:solidFill>
              </a:rPr>
              <a:t> </a:t>
            </a:r>
            <a:r>
              <a:rPr lang="en-US" sz="1800" b="1" dirty="0" err="1" smtClean="0">
                <a:solidFill>
                  <a:schemeClr val="accent3"/>
                </a:solidFill>
              </a:rPr>
              <a:t>dù</a:t>
            </a:r>
            <a:r>
              <a:rPr lang="en-US" sz="1800" b="1" dirty="0" smtClean="0">
                <a:solidFill>
                  <a:schemeClr val="accent3"/>
                </a:solidFill>
              </a:rPr>
              <a:t> </a:t>
            </a:r>
            <a:r>
              <a:rPr lang="en-US" sz="1800" b="1" dirty="0" err="1" smtClean="0">
                <a:solidFill>
                  <a:schemeClr val="accent3"/>
                </a:solidFill>
              </a:rPr>
              <a:t>biết</a:t>
            </a:r>
            <a:r>
              <a:rPr lang="en-US" sz="1800" b="1" dirty="0" smtClean="0">
                <a:solidFill>
                  <a:schemeClr val="accent3"/>
                </a:solidFill>
              </a:rPr>
              <a:t> </a:t>
            </a:r>
            <a:r>
              <a:rPr lang="en-US" sz="1800" b="1" dirty="0" err="1" smtClean="0">
                <a:solidFill>
                  <a:schemeClr val="accent3"/>
                </a:solidFill>
              </a:rPr>
              <a:t>rằng</a:t>
            </a:r>
            <a:r>
              <a:rPr lang="en-US" sz="1800" b="1" dirty="0" smtClean="0">
                <a:solidFill>
                  <a:schemeClr val="accent3"/>
                </a:solidFill>
              </a:rPr>
              <a:t> </a:t>
            </a:r>
            <a:r>
              <a:rPr lang="en-US" sz="1800" b="1" dirty="0" err="1" smtClean="0">
                <a:solidFill>
                  <a:schemeClr val="accent3"/>
                </a:solidFill>
              </a:rPr>
              <a:t>còn</a:t>
            </a:r>
            <a:r>
              <a:rPr lang="en-US" sz="1800" b="1" dirty="0" smtClean="0">
                <a:solidFill>
                  <a:schemeClr val="accent3"/>
                </a:solidFill>
              </a:rPr>
              <a:t> </a:t>
            </a:r>
            <a:r>
              <a:rPr lang="en-US" sz="1800" b="1" dirty="0" err="1" smtClean="0">
                <a:solidFill>
                  <a:schemeClr val="accent3"/>
                </a:solidFill>
              </a:rPr>
              <a:t>trăm</a:t>
            </a:r>
            <a:r>
              <a:rPr lang="en-US" sz="1800" b="1" dirty="0" smtClean="0">
                <a:solidFill>
                  <a:schemeClr val="accent3"/>
                </a:solidFill>
              </a:rPr>
              <a:t> </a:t>
            </a:r>
            <a:r>
              <a:rPr lang="en-US" sz="1800" b="1" dirty="0" err="1" smtClean="0">
                <a:solidFill>
                  <a:schemeClr val="accent3"/>
                </a:solidFill>
              </a:rPr>
              <a:t>nghìn</a:t>
            </a:r>
            <a:r>
              <a:rPr lang="en-US" sz="1800" b="1" dirty="0" smtClean="0">
                <a:solidFill>
                  <a:schemeClr val="accent3"/>
                </a:solidFill>
              </a:rPr>
              <a:t> </a:t>
            </a:r>
            <a:r>
              <a:rPr lang="en-US" sz="1800" b="1" dirty="0" err="1" smtClean="0">
                <a:solidFill>
                  <a:schemeClr val="accent3"/>
                </a:solidFill>
              </a:rPr>
              <a:t>khó</a:t>
            </a:r>
            <a:r>
              <a:rPr lang="en-US" sz="1800" b="1" dirty="0" smtClean="0">
                <a:solidFill>
                  <a:schemeClr val="accent3"/>
                </a:solidFill>
              </a:rPr>
              <a:t> </a:t>
            </a:r>
            <a:r>
              <a:rPr lang="en-US" sz="1800" b="1" dirty="0" err="1" smtClean="0">
                <a:solidFill>
                  <a:schemeClr val="accent3"/>
                </a:solidFill>
              </a:rPr>
              <a:t>khăn</a:t>
            </a:r>
            <a:r>
              <a:rPr lang="en-US" sz="1800" b="1" dirty="0" smtClean="0">
                <a:solidFill>
                  <a:schemeClr val="accent3"/>
                </a:solidFill>
              </a:rPr>
              <a:t> </a:t>
            </a:r>
            <a:r>
              <a:rPr lang="en-US" sz="1800" b="1" dirty="0" err="1" smtClean="0">
                <a:solidFill>
                  <a:schemeClr val="accent3"/>
                </a:solidFill>
              </a:rPr>
              <a:t>nhưng</a:t>
            </a:r>
            <a:r>
              <a:rPr lang="en-US" sz="1800" b="1" dirty="0" smtClean="0">
                <a:solidFill>
                  <a:schemeClr val="accent3"/>
                </a:solidFill>
              </a:rPr>
              <a:t> </a:t>
            </a:r>
            <a:r>
              <a:rPr lang="en-US" sz="1800" b="1" dirty="0" err="1" smtClean="0">
                <a:solidFill>
                  <a:schemeClr val="accent3"/>
                </a:solidFill>
              </a:rPr>
              <a:t>nhất</a:t>
            </a:r>
            <a:r>
              <a:rPr lang="en-US" sz="1800" b="1" dirty="0" smtClean="0">
                <a:solidFill>
                  <a:schemeClr val="accent3"/>
                </a:solidFill>
              </a:rPr>
              <a:t> </a:t>
            </a:r>
            <a:r>
              <a:rPr lang="en-US" sz="1800" b="1" dirty="0" err="1" smtClean="0">
                <a:solidFill>
                  <a:schemeClr val="accent3"/>
                </a:solidFill>
              </a:rPr>
              <a:t>định</a:t>
            </a:r>
            <a:r>
              <a:rPr lang="en-US" sz="1800" b="1" dirty="0" smtClean="0">
                <a:solidFill>
                  <a:schemeClr val="accent3"/>
                </a:solidFill>
              </a:rPr>
              <a:t> “</a:t>
            </a:r>
            <a:r>
              <a:rPr lang="en-US" sz="1800" b="1" dirty="0" err="1" smtClean="0">
                <a:solidFill>
                  <a:schemeClr val="accent3"/>
                </a:solidFill>
              </a:rPr>
              <a:t>không</a:t>
            </a:r>
            <a:r>
              <a:rPr lang="en-US" sz="1800" b="1" dirty="0" smtClean="0">
                <a:solidFill>
                  <a:schemeClr val="accent3"/>
                </a:solidFill>
              </a:rPr>
              <a:t> </a:t>
            </a:r>
            <a:r>
              <a:rPr lang="en-US" sz="1800" b="1" dirty="0" err="1" smtClean="0">
                <a:solidFill>
                  <a:schemeClr val="accent3"/>
                </a:solidFill>
              </a:rPr>
              <a:t>từ</a:t>
            </a:r>
            <a:r>
              <a:rPr lang="en-US" sz="1800" b="1" dirty="0" smtClean="0">
                <a:solidFill>
                  <a:schemeClr val="accent3"/>
                </a:solidFill>
              </a:rPr>
              <a:t> </a:t>
            </a:r>
            <a:r>
              <a:rPr lang="en-US" sz="1800" b="1" dirty="0" err="1" smtClean="0">
                <a:solidFill>
                  <a:schemeClr val="accent3"/>
                </a:solidFill>
              </a:rPr>
              <a:t>bỏ</a:t>
            </a:r>
            <a:r>
              <a:rPr lang="en-US" sz="1800" b="1" dirty="0" smtClean="0">
                <a:solidFill>
                  <a:schemeClr val="accent3"/>
                </a:solidFill>
              </a:rPr>
              <a:t>”.</a:t>
            </a:r>
            <a:endParaRPr lang="en-US" sz="1800" dirty="0"/>
          </a:p>
        </p:txBody>
      </p:sp>
      <p:sp>
        <p:nvSpPr>
          <p:cNvPr id="62" name="Rectangle 61"/>
          <p:cNvSpPr/>
          <p:nvPr/>
        </p:nvSpPr>
        <p:spPr>
          <a:xfrm>
            <a:off x="762000" y="2114550"/>
            <a:ext cx="7772400" cy="646331"/>
          </a:xfrm>
          <a:prstGeom prst="rect">
            <a:avLst/>
          </a:prstGeom>
        </p:spPr>
        <p:txBody>
          <a:bodyPr wrap="square">
            <a:spAutoFit/>
          </a:bodyPr>
          <a:lstStyle/>
          <a:p>
            <a:r>
              <a:rPr lang="vi-VN" altLang="en-US" sz="1800" b="1" dirty="0" smtClean="0">
                <a:solidFill>
                  <a:schemeClr val="accent3"/>
                </a:solidFill>
              </a:rPr>
              <a:t>N</a:t>
            </a:r>
            <a:r>
              <a:rPr lang="en-US" sz="1800" b="1" dirty="0" err="1" smtClean="0">
                <a:solidFill>
                  <a:schemeClr val="accent3"/>
                </a:solidFill>
              </a:rPr>
              <a:t>hững</a:t>
            </a:r>
            <a:r>
              <a:rPr lang="en-US" sz="1800" b="1" dirty="0" smtClean="0">
                <a:solidFill>
                  <a:schemeClr val="accent3"/>
                </a:solidFill>
              </a:rPr>
              <a:t> </a:t>
            </a:r>
            <a:r>
              <a:rPr lang="en-US" sz="1800" b="1" dirty="0" err="1" smtClean="0">
                <a:solidFill>
                  <a:schemeClr val="accent3"/>
                </a:solidFill>
              </a:rPr>
              <a:t>ai</a:t>
            </a:r>
            <a:r>
              <a:rPr lang="en-US" sz="1800" b="1" dirty="0" smtClean="0">
                <a:solidFill>
                  <a:schemeClr val="accent3"/>
                </a:solidFill>
              </a:rPr>
              <a:t> </a:t>
            </a:r>
            <a:r>
              <a:rPr lang="en-US" sz="1800" b="1" dirty="0" err="1" smtClean="0">
                <a:solidFill>
                  <a:schemeClr val="accent3"/>
                </a:solidFill>
              </a:rPr>
              <a:t>đang</a:t>
            </a:r>
            <a:r>
              <a:rPr lang="en-US" sz="1800" b="1" dirty="0" smtClean="0">
                <a:solidFill>
                  <a:schemeClr val="accent3"/>
                </a:solidFill>
              </a:rPr>
              <a:t> </a:t>
            </a:r>
            <a:r>
              <a:rPr lang="en-US" sz="1800" b="1" dirty="0" err="1" smtClean="0">
                <a:solidFill>
                  <a:schemeClr val="accent3"/>
                </a:solidFill>
              </a:rPr>
              <a:t>thành</a:t>
            </a:r>
            <a:r>
              <a:rPr lang="en-US" sz="1800" b="1" dirty="0" smtClean="0">
                <a:solidFill>
                  <a:schemeClr val="accent3"/>
                </a:solidFill>
              </a:rPr>
              <a:t> </a:t>
            </a:r>
            <a:r>
              <a:rPr lang="en-US" sz="1800" b="1" dirty="0" err="1" smtClean="0">
                <a:solidFill>
                  <a:schemeClr val="accent3"/>
                </a:solidFill>
              </a:rPr>
              <a:t>công</a:t>
            </a:r>
            <a:r>
              <a:rPr lang="en-US" sz="1800" b="1" dirty="0" smtClean="0">
                <a:solidFill>
                  <a:schemeClr val="accent3"/>
                </a:solidFill>
              </a:rPr>
              <a:t> </a:t>
            </a:r>
            <a:r>
              <a:rPr lang="en-US" sz="1800" b="1" dirty="0" err="1" smtClean="0">
                <a:solidFill>
                  <a:schemeClr val="accent3"/>
                </a:solidFill>
              </a:rPr>
              <a:t>rực</a:t>
            </a:r>
            <a:r>
              <a:rPr lang="en-US" sz="1800" b="1" dirty="0" smtClean="0">
                <a:solidFill>
                  <a:schemeClr val="accent3"/>
                </a:solidFill>
              </a:rPr>
              <a:t> </a:t>
            </a:r>
            <a:r>
              <a:rPr lang="en-US" sz="1800" b="1" dirty="0" err="1" smtClean="0">
                <a:solidFill>
                  <a:schemeClr val="accent3"/>
                </a:solidFill>
              </a:rPr>
              <a:t>rỡ</a:t>
            </a:r>
            <a:r>
              <a:rPr lang="en-US" sz="1800" b="1" dirty="0" smtClean="0">
                <a:solidFill>
                  <a:schemeClr val="accent3"/>
                </a:solidFill>
              </a:rPr>
              <a:t> </a:t>
            </a:r>
            <a:r>
              <a:rPr lang="en-US" sz="1800" b="1" dirty="0" err="1" smtClean="0">
                <a:solidFill>
                  <a:schemeClr val="accent3"/>
                </a:solidFill>
              </a:rPr>
              <a:t>để</a:t>
            </a:r>
            <a:r>
              <a:rPr lang="en-US" sz="1800" b="1" dirty="0" smtClean="0">
                <a:solidFill>
                  <a:schemeClr val="accent3"/>
                </a:solidFill>
              </a:rPr>
              <a:t> </a:t>
            </a:r>
            <a:r>
              <a:rPr lang="en-US" sz="1800" b="1" dirty="0" err="1" smtClean="0">
                <a:solidFill>
                  <a:schemeClr val="accent3"/>
                </a:solidFill>
              </a:rPr>
              <a:t>biết</a:t>
            </a:r>
            <a:r>
              <a:rPr lang="en-US" sz="1800" b="1" dirty="0" smtClean="0">
                <a:solidFill>
                  <a:schemeClr val="accent3"/>
                </a:solidFill>
              </a:rPr>
              <a:t> </a:t>
            </a:r>
            <a:r>
              <a:rPr lang="en-US" sz="1800" b="1" dirty="0" err="1" smtClean="0">
                <a:solidFill>
                  <a:schemeClr val="accent3"/>
                </a:solidFill>
              </a:rPr>
              <a:t>rằng</a:t>
            </a:r>
            <a:r>
              <a:rPr lang="en-US" sz="1800" b="1" dirty="0" smtClean="0">
                <a:solidFill>
                  <a:schemeClr val="accent3"/>
                </a:solidFill>
              </a:rPr>
              <a:t> </a:t>
            </a:r>
            <a:r>
              <a:rPr lang="en-US" sz="1800" b="1" dirty="0" err="1" smtClean="0">
                <a:solidFill>
                  <a:schemeClr val="accent3"/>
                </a:solidFill>
              </a:rPr>
              <a:t>nên</a:t>
            </a:r>
            <a:r>
              <a:rPr lang="en-US" sz="1800" b="1" dirty="0" smtClean="0">
                <a:solidFill>
                  <a:schemeClr val="accent3"/>
                </a:solidFill>
              </a:rPr>
              <a:t> “</a:t>
            </a:r>
            <a:r>
              <a:rPr lang="en-US" sz="1800" b="1" dirty="0" err="1" smtClean="0">
                <a:solidFill>
                  <a:schemeClr val="accent3"/>
                </a:solidFill>
              </a:rPr>
              <a:t>cho</a:t>
            </a:r>
            <a:r>
              <a:rPr lang="en-US" sz="1800" b="1" dirty="0" smtClean="0">
                <a:solidFill>
                  <a:schemeClr val="accent3"/>
                </a:solidFill>
              </a:rPr>
              <a:t> </a:t>
            </a:r>
            <a:r>
              <a:rPr lang="en-US" sz="1800" b="1" dirty="0" err="1" smtClean="0">
                <a:solidFill>
                  <a:schemeClr val="accent3"/>
                </a:solidFill>
              </a:rPr>
              <a:t>đi</a:t>
            </a:r>
            <a:r>
              <a:rPr lang="en-US" sz="1800" b="1" dirty="0" smtClean="0">
                <a:solidFill>
                  <a:schemeClr val="accent3"/>
                </a:solidFill>
              </a:rPr>
              <a:t>” </a:t>
            </a:r>
            <a:r>
              <a:rPr lang="en-US" sz="1800" b="1" dirty="0" err="1" smtClean="0">
                <a:solidFill>
                  <a:schemeClr val="accent3"/>
                </a:solidFill>
              </a:rPr>
              <a:t>sẽ</a:t>
            </a:r>
            <a:r>
              <a:rPr lang="en-US" sz="1800" b="1" dirty="0" smtClean="0">
                <a:solidFill>
                  <a:schemeClr val="accent3"/>
                </a:solidFill>
              </a:rPr>
              <a:t> </a:t>
            </a:r>
            <a:r>
              <a:rPr lang="en-US" sz="1800" b="1" dirty="0" err="1" smtClean="0">
                <a:solidFill>
                  <a:schemeClr val="accent3"/>
                </a:solidFill>
              </a:rPr>
              <a:t>tiếp</a:t>
            </a:r>
            <a:r>
              <a:rPr lang="en-US" sz="1800" b="1" dirty="0" smtClean="0">
                <a:solidFill>
                  <a:schemeClr val="accent3"/>
                </a:solidFill>
              </a:rPr>
              <a:t> </a:t>
            </a:r>
            <a:r>
              <a:rPr lang="en-US" sz="1800" b="1" dirty="0" err="1" smtClean="0">
                <a:solidFill>
                  <a:schemeClr val="accent3"/>
                </a:solidFill>
              </a:rPr>
              <a:t>tục</a:t>
            </a:r>
            <a:r>
              <a:rPr lang="en-US" sz="1800" b="1" dirty="0" smtClean="0">
                <a:solidFill>
                  <a:schemeClr val="accent3"/>
                </a:solidFill>
              </a:rPr>
              <a:t> “</a:t>
            </a:r>
            <a:r>
              <a:rPr lang="en-US" sz="1800" b="1" dirty="0" err="1" smtClean="0">
                <a:solidFill>
                  <a:schemeClr val="accent3"/>
                </a:solidFill>
              </a:rPr>
              <a:t>nhận</a:t>
            </a:r>
            <a:r>
              <a:rPr lang="en-US" sz="1800" b="1" dirty="0" smtClean="0">
                <a:solidFill>
                  <a:schemeClr val="accent3"/>
                </a:solidFill>
              </a:rPr>
              <a:t> </a:t>
            </a:r>
            <a:r>
              <a:rPr lang="en-US" sz="1800" b="1" dirty="0" err="1" smtClean="0">
                <a:solidFill>
                  <a:schemeClr val="accent3"/>
                </a:solidFill>
              </a:rPr>
              <a:t>lại</a:t>
            </a:r>
            <a:r>
              <a:rPr lang="en-US" sz="1800" b="1" dirty="0" smtClean="0">
                <a:solidFill>
                  <a:schemeClr val="accent3"/>
                </a:solidFill>
              </a:rPr>
              <a:t>” </a:t>
            </a:r>
            <a:r>
              <a:rPr lang="en-US" sz="1800" b="1" dirty="0" err="1" smtClean="0">
                <a:solidFill>
                  <a:schemeClr val="accent3"/>
                </a:solidFill>
              </a:rPr>
              <a:t>nhiều</a:t>
            </a:r>
            <a:r>
              <a:rPr lang="en-US" sz="1800" b="1" dirty="0" smtClean="0">
                <a:solidFill>
                  <a:schemeClr val="accent3"/>
                </a:solidFill>
              </a:rPr>
              <a:t> </a:t>
            </a:r>
            <a:r>
              <a:rPr lang="en-US" sz="1800" b="1" dirty="0" err="1" smtClean="0">
                <a:solidFill>
                  <a:schemeClr val="accent3"/>
                </a:solidFill>
              </a:rPr>
              <a:t>thứ</a:t>
            </a:r>
            <a:r>
              <a:rPr lang="en-US" sz="1800" b="1" dirty="0" smtClean="0">
                <a:solidFill>
                  <a:schemeClr val="accent3"/>
                </a:solidFill>
              </a:rPr>
              <a:t> </a:t>
            </a:r>
            <a:r>
              <a:rPr lang="en-US" sz="1800" b="1" dirty="0" err="1" smtClean="0">
                <a:solidFill>
                  <a:schemeClr val="accent3"/>
                </a:solidFill>
              </a:rPr>
              <a:t>giá</a:t>
            </a:r>
            <a:r>
              <a:rPr lang="en-US" sz="1800" b="1" dirty="0" smtClean="0">
                <a:solidFill>
                  <a:schemeClr val="accent3"/>
                </a:solidFill>
              </a:rPr>
              <a:t> </a:t>
            </a:r>
            <a:r>
              <a:rPr lang="en-US" sz="1800" b="1" dirty="0" err="1" smtClean="0">
                <a:solidFill>
                  <a:schemeClr val="accent3"/>
                </a:solidFill>
              </a:rPr>
              <a:t>trị</a:t>
            </a:r>
            <a:r>
              <a:rPr lang="en-US" sz="1800" b="1" dirty="0" smtClean="0">
                <a:solidFill>
                  <a:schemeClr val="accent3"/>
                </a:solidFill>
              </a:rPr>
              <a:t> </a:t>
            </a:r>
            <a:r>
              <a:rPr lang="en-US" sz="1800" b="1" dirty="0" err="1" smtClean="0">
                <a:solidFill>
                  <a:schemeClr val="accent3"/>
                </a:solidFill>
              </a:rPr>
              <a:t>trên</a:t>
            </a:r>
            <a:r>
              <a:rPr lang="en-US" sz="1800" b="1" dirty="0" smtClean="0">
                <a:solidFill>
                  <a:schemeClr val="accent3"/>
                </a:solidFill>
              </a:rPr>
              <a:t> </a:t>
            </a:r>
            <a:r>
              <a:rPr lang="en-US" sz="1800" b="1" dirty="0" err="1" smtClean="0">
                <a:solidFill>
                  <a:schemeClr val="accent3"/>
                </a:solidFill>
              </a:rPr>
              <a:t>cuộc</a:t>
            </a:r>
            <a:r>
              <a:rPr lang="en-US" sz="1800" b="1" dirty="0" smtClean="0">
                <a:solidFill>
                  <a:schemeClr val="accent3"/>
                </a:solidFill>
              </a:rPr>
              <a:t> </a:t>
            </a:r>
            <a:r>
              <a:rPr lang="en-US" sz="1800" b="1" dirty="0" err="1" smtClean="0">
                <a:solidFill>
                  <a:schemeClr val="accent3"/>
                </a:solidFill>
              </a:rPr>
              <a:t>đời</a:t>
            </a:r>
            <a:r>
              <a:rPr lang="en-US" sz="1800" b="1" dirty="0" smtClean="0">
                <a:solidFill>
                  <a:schemeClr val="accent3"/>
                </a:solidFill>
              </a:rPr>
              <a:t>.</a:t>
            </a:r>
            <a:endParaRPr lang="en-US" sz="1800" b="1" dirty="0">
              <a:solidFill>
                <a:schemeClr val="accent3"/>
              </a:solidFill>
            </a:endParaRPr>
          </a:p>
        </p:txBody>
      </p:sp>
      <p:sp>
        <p:nvSpPr>
          <p:cNvPr id="63" name="TextBox 62"/>
          <p:cNvSpPr txBox="1"/>
          <p:nvPr/>
        </p:nvSpPr>
        <p:spPr>
          <a:xfrm>
            <a:off x="762000" y="3028950"/>
            <a:ext cx="7620000" cy="861774"/>
          </a:xfrm>
          <a:prstGeom prst="rect">
            <a:avLst/>
          </a:prstGeom>
          <a:noFill/>
        </p:spPr>
        <p:txBody>
          <a:bodyPr wrap="square" rtlCol="0">
            <a:spAutoFit/>
          </a:bodyPr>
          <a:lstStyle/>
          <a:p>
            <a:r>
              <a:rPr lang="en-US" sz="1800" b="1" dirty="0" err="1" smtClean="0">
                <a:solidFill>
                  <a:schemeClr val="accent3"/>
                </a:solidFill>
              </a:rPr>
              <a:t>Điều</a:t>
            </a:r>
            <a:r>
              <a:rPr lang="en-US" sz="1800" b="1" dirty="0" smtClean="0">
                <a:solidFill>
                  <a:schemeClr val="accent3"/>
                </a:solidFill>
              </a:rPr>
              <a:t> </a:t>
            </a:r>
            <a:r>
              <a:rPr lang="en-US" sz="1800" b="1" dirty="0" err="1" smtClean="0">
                <a:solidFill>
                  <a:schemeClr val="accent3"/>
                </a:solidFill>
              </a:rPr>
              <a:t>quan</a:t>
            </a:r>
            <a:r>
              <a:rPr lang="en-US" sz="1800" b="1" dirty="0" smtClean="0">
                <a:solidFill>
                  <a:schemeClr val="accent3"/>
                </a:solidFill>
              </a:rPr>
              <a:t> </a:t>
            </a:r>
            <a:r>
              <a:rPr lang="en-US" sz="1800" b="1" dirty="0" err="1" smtClean="0">
                <a:solidFill>
                  <a:schemeClr val="accent3"/>
                </a:solidFill>
              </a:rPr>
              <a:t>trọng</a:t>
            </a:r>
            <a:r>
              <a:rPr lang="en-US" sz="1800" b="1" dirty="0" smtClean="0">
                <a:solidFill>
                  <a:schemeClr val="accent3"/>
                </a:solidFill>
              </a:rPr>
              <a:t> </a:t>
            </a:r>
            <a:r>
              <a:rPr lang="en-US" sz="1800" b="1" dirty="0" err="1" smtClean="0">
                <a:solidFill>
                  <a:schemeClr val="accent3"/>
                </a:solidFill>
              </a:rPr>
              <a:t>hơn</a:t>
            </a:r>
            <a:r>
              <a:rPr lang="en-US" sz="1800" b="1" dirty="0" smtClean="0">
                <a:solidFill>
                  <a:schemeClr val="accent3"/>
                </a:solidFill>
              </a:rPr>
              <a:t> </a:t>
            </a:r>
            <a:r>
              <a:rPr lang="en-US" sz="1800" b="1" dirty="0" err="1" smtClean="0">
                <a:solidFill>
                  <a:schemeClr val="accent3"/>
                </a:solidFill>
              </a:rPr>
              <a:t>hết</a:t>
            </a:r>
            <a:r>
              <a:rPr lang="en-US" sz="1800" b="1" dirty="0" smtClean="0">
                <a:solidFill>
                  <a:schemeClr val="accent3"/>
                </a:solidFill>
              </a:rPr>
              <a:t> </a:t>
            </a:r>
            <a:r>
              <a:rPr lang="en-US" sz="1800" b="1" dirty="0" err="1" smtClean="0">
                <a:solidFill>
                  <a:schemeClr val="accent3"/>
                </a:solidFill>
              </a:rPr>
              <a:t>bộ</a:t>
            </a:r>
            <a:r>
              <a:rPr lang="en-US" sz="1800" b="1" dirty="0" smtClean="0">
                <a:solidFill>
                  <a:schemeClr val="accent3"/>
                </a:solidFill>
              </a:rPr>
              <a:t> </a:t>
            </a:r>
            <a:r>
              <a:rPr lang="en-US" sz="1800" b="1" dirty="0" err="1" smtClean="0">
                <a:solidFill>
                  <a:schemeClr val="accent3"/>
                </a:solidFill>
              </a:rPr>
              <a:t>sách</a:t>
            </a:r>
            <a:r>
              <a:rPr lang="en-US" sz="1800" b="1" dirty="0" smtClean="0">
                <a:solidFill>
                  <a:schemeClr val="accent3"/>
                </a:solidFill>
              </a:rPr>
              <a:t> </a:t>
            </a:r>
            <a:r>
              <a:rPr lang="en-US" sz="1800" b="1" dirty="0" err="1" smtClean="0">
                <a:solidFill>
                  <a:schemeClr val="accent3"/>
                </a:solidFill>
              </a:rPr>
              <a:t>này</a:t>
            </a:r>
            <a:r>
              <a:rPr lang="en-US" sz="1800" b="1" dirty="0" smtClean="0">
                <a:solidFill>
                  <a:schemeClr val="accent3"/>
                </a:solidFill>
              </a:rPr>
              <a:t> </a:t>
            </a:r>
            <a:r>
              <a:rPr lang="en-US" sz="1800" b="1" dirty="0" err="1" smtClean="0">
                <a:solidFill>
                  <a:schemeClr val="accent3"/>
                </a:solidFill>
              </a:rPr>
              <a:t>là</a:t>
            </a:r>
            <a:r>
              <a:rPr lang="en-US" sz="1800" b="1" dirty="0" smtClean="0">
                <a:solidFill>
                  <a:schemeClr val="accent3"/>
                </a:solidFill>
              </a:rPr>
              <a:t> </a:t>
            </a:r>
            <a:r>
              <a:rPr lang="en-US" sz="1800" b="1" dirty="0" err="1" smtClean="0">
                <a:solidFill>
                  <a:schemeClr val="accent3"/>
                </a:solidFill>
              </a:rPr>
              <a:t>món</a:t>
            </a:r>
            <a:r>
              <a:rPr lang="en-US" sz="1800" b="1" dirty="0" smtClean="0">
                <a:solidFill>
                  <a:schemeClr val="accent3"/>
                </a:solidFill>
              </a:rPr>
              <a:t> </a:t>
            </a:r>
            <a:r>
              <a:rPr lang="en-US" sz="1800" b="1" dirty="0" err="1" smtClean="0">
                <a:solidFill>
                  <a:schemeClr val="accent3"/>
                </a:solidFill>
              </a:rPr>
              <a:t>quà</a:t>
            </a:r>
            <a:r>
              <a:rPr lang="en-US" sz="1800" b="1" dirty="0" smtClean="0">
                <a:solidFill>
                  <a:schemeClr val="accent3"/>
                </a:solidFill>
              </a:rPr>
              <a:t> </a:t>
            </a:r>
            <a:r>
              <a:rPr lang="en-US" sz="1800" b="1" dirty="0" err="1" smtClean="0">
                <a:solidFill>
                  <a:schemeClr val="accent3"/>
                </a:solidFill>
              </a:rPr>
              <a:t>vô</a:t>
            </a:r>
            <a:r>
              <a:rPr lang="en-US" sz="1800" b="1" dirty="0" smtClean="0">
                <a:solidFill>
                  <a:schemeClr val="accent3"/>
                </a:solidFill>
              </a:rPr>
              <a:t> </a:t>
            </a:r>
            <a:r>
              <a:rPr lang="en-US" sz="1800" b="1" dirty="0" err="1" smtClean="0">
                <a:solidFill>
                  <a:schemeClr val="accent3"/>
                </a:solidFill>
              </a:rPr>
              <a:t>giá</a:t>
            </a:r>
            <a:r>
              <a:rPr lang="en-US" sz="1800" b="1" dirty="0" smtClean="0">
                <a:solidFill>
                  <a:schemeClr val="accent3"/>
                </a:solidFill>
              </a:rPr>
              <a:t> </a:t>
            </a:r>
            <a:r>
              <a:rPr lang="en-US" sz="1800" b="1" dirty="0" err="1" smtClean="0">
                <a:solidFill>
                  <a:schemeClr val="accent3"/>
                </a:solidFill>
              </a:rPr>
              <a:t>mà</a:t>
            </a:r>
            <a:r>
              <a:rPr lang="en-US" sz="1800" b="1" dirty="0" smtClean="0">
                <a:solidFill>
                  <a:schemeClr val="accent3"/>
                </a:solidFill>
              </a:rPr>
              <a:t> </a:t>
            </a:r>
            <a:r>
              <a:rPr lang="en-US" sz="1800" b="1" dirty="0" err="1" smtClean="0">
                <a:solidFill>
                  <a:schemeClr val="accent3"/>
                </a:solidFill>
              </a:rPr>
              <a:t>các</a:t>
            </a:r>
            <a:r>
              <a:rPr lang="en-US" sz="1800" b="1" dirty="0" smtClean="0">
                <a:solidFill>
                  <a:schemeClr val="accent3"/>
                </a:solidFill>
              </a:rPr>
              <a:t> </a:t>
            </a:r>
            <a:r>
              <a:rPr lang="en-US" sz="1800" b="1" dirty="0" err="1" smtClean="0">
                <a:solidFill>
                  <a:schemeClr val="accent3"/>
                </a:solidFill>
              </a:rPr>
              <a:t>bậc</a:t>
            </a:r>
            <a:r>
              <a:rPr lang="en-US" sz="1800" b="1" dirty="0" smtClean="0">
                <a:solidFill>
                  <a:schemeClr val="accent3"/>
                </a:solidFill>
              </a:rPr>
              <a:t> </a:t>
            </a:r>
            <a:r>
              <a:rPr lang="en-US" sz="1800" b="1" dirty="0" err="1" smtClean="0">
                <a:solidFill>
                  <a:schemeClr val="accent3"/>
                </a:solidFill>
              </a:rPr>
              <a:t>làm</a:t>
            </a:r>
            <a:r>
              <a:rPr lang="en-US" sz="1800" b="1" dirty="0" smtClean="0">
                <a:solidFill>
                  <a:schemeClr val="accent3"/>
                </a:solidFill>
              </a:rPr>
              <a:t> cha </a:t>
            </a:r>
            <a:r>
              <a:rPr lang="en-US" sz="1800" b="1" dirty="0" err="1" smtClean="0">
                <a:solidFill>
                  <a:schemeClr val="accent3"/>
                </a:solidFill>
              </a:rPr>
              <a:t>mẹ</a:t>
            </a:r>
            <a:r>
              <a:rPr lang="en-US" sz="1800" b="1" dirty="0" smtClean="0">
                <a:solidFill>
                  <a:schemeClr val="accent3"/>
                </a:solidFill>
              </a:rPr>
              <a:t> </a:t>
            </a:r>
            <a:r>
              <a:rPr lang="en-US" sz="1800" b="1" dirty="0" err="1" smtClean="0">
                <a:solidFill>
                  <a:schemeClr val="accent3"/>
                </a:solidFill>
              </a:rPr>
              <a:t>gởi</a:t>
            </a:r>
            <a:r>
              <a:rPr lang="en-US" sz="1800" b="1" dirty="0" smtClean="0">
                <a:solidFill>
                  <a:schemeClr val="accent3"/>
                </a:solidFill>
              </a:rPr>
              <a:t> </a:t>
            </a:r>
            <a:r>
              <a:rPr lang="en-US" sz="1800" b="1" dirty="0" err="1" smtClean="0">
                <a:solidFill>
                  <a:schemeClr val="accent3"/>
                </a:solidFill>
              </a:rPr>
              <a:t>tặng</a:t>
            </a:r>
            <a:r>
              <a:rPr lang="en-US" sz="1800" b="1" dirty="0" smtClean="0">
                <a:solidFill>
                  <a:schemeClr val="accent3"/>
                </a:solidFill>
              </a:rPr>
              <a:t> </a:t>
            </a:r>
            <a:r>
              <a:rPr lang="en-US" sz="1800" b="1" dirty="0" err="1" smtClean="0">
                <a:solidFill>
                  <a:schemeClr val="accent3"/>
                </a:solidFill>
              </a:rPr>
              <a:t>cho</a:t>
            </a:r>
            <a:r>
              <a:rPr lang="en-US" sz="1800" b="1" dirty="0" smtClean="0">
                <a:solidFill>
                  <a:schemeClr val="accent3"/>
                </a:solidFill>
              </a:rPr>
              <a:t> con </a:t>
            </a:r>
            <a:r>
              <a:rPr lang="en-US" sz="1800" b="1" dirty="0" err="1" smtClean="0">
                <a:solidFill>
                  <a:schemeClr val="accent3"/>
                </a:solidFill>
              </a:rPr>
              <a:t>em</a:t>
            </a:r>
            <a:r>
              <a:rPr lang="en-US" sz="1800" b="1" dirty="0" smtClean="0">
                <a:solidFill>
                  <a:schemeClr val="accent3"/>
                </a:solidFill>
              </a:rPr>
              <a:t> </a:t>
            </a:r>
            <a:r>
              <a:rPr lang="en-US" sz="1800" b="1" dirty="0" err="1" smtClean="0">
                <a:solidFill>
                  <a:schemeClr val="accent3"/>
                </a:solidFill>
              </a:rPr>
              <a:t>mình</a:t>
            </a:r>
            <a:r>
              <a:rPr lang="en-US" sz="1800" b="1" dirty="0" smtClean="0">
                <a:solidFill>
                  <a:schemeClr val="accent3"/>
                </a:solidFill>
              </a:rPr>
              <a:t>.</a:t>
            </a:r>
          </a:p>
          <a:p>
            <a:r>
              <a:rPr lang="en-US" b="1" dirty="0" smtClean="0">
                <a:solidFill>
                  <a:schemeClr val="accent3"/>
                </a:solidFill>
              </a:rPr>
              <a:t> </a:t>
            </a:r>
            <a:endParaRPr lang="en-US" b="1" dirty="0">
              <a:solidFill>
                <a:schemeClr val="accent3"/>
              </a:solidFill>
            </a:endParaRPr>
          </a:p>
        </p:txBody>
      </p:sp>
      <p:sp>
        <p:nvSpPr>
          <p:cNvPr id="64" name="TextBox 63"/>
          <p:cNvSpPr txBox="1"/>
          <p:nvPr/>
        </p:nvSpPr>
        <p:spPr>
          <a:xfrm>
            <a:off x="762000" y="3867150"/>
            <a:ext cx="7620000" cy="646331"/>
          </a:xfrm>
          <a:prstGeom prst="rect">
            <a:avLst/>
          </a:prstGeom>
          <a:noFill/>
        </p:spPr>
        <p:txBody>
          <a:bodyPr wrap="square" rtlCol="0">
            <a:spAutoFit/>
          </a:bodyPr>
          <a:lstStyle/>
          <a:p>
            <a:r>
              <a:rPr lang="vi-VN" altLang="en-US" sz="1800" b="1" dirty="0" smtClean="0">
                <a:solidFill>
                  <a:schemeClr val="accent3"/>
                </a:solidFill>
              </a:rPr>
              <a:t>Độc giả ở mọi lứa tuổi với </a:t>
            </a:r>
            <a:r>
              <a:rPr lang="en-US" sz="1800" b="1" dirty="0" err="1" smtClean="0">
                <a:solidFill>
                  <a:schemeClr val="accent3"/>
                </a:solidFill>
                <a:sym typeface="+mn-ea"/>
              </a:rPr>
              <a:t>hình</a:t>
            </a:r>
            <a:r>
              <a:rPr lang="en-US" sz="1800" b="1" dirty="0" smtClean="0">
                <a:solidFill>
                  <a:schemeClr val="accent3"/>
                </a:solidFill>
                <a:sym typeface="+mn-ea"/>
              </a:rPr>
              <a:t> minh </a:t>
            </a:r>
            <a:r>
              <a:rPr lang="en-US" sz="1800" b="1" dirty="0" err="1" smtClean="0">
                <a:solidFill>
                  <a:schemeClr val="accent3"/>
                </a:solidFill>
                <a:sym typeface="+mn-ea"/>
              </a:rPr>
              <a:t>họa</a:t>
            </a:r>
            <a:r>
              <a:rPr lang="en-US" sz="1800" b="1" dirty="0" smtClean="0">
                <a:solidFill>
                  <a:schemeClr val="accent3"/>
                </a:solidFill>
                <a:sym typeface="+mn-ea"/>
              </a:rPr>
              <a:t> </a:t>
            </a:r>
            <a:r>
              <a:rPr lang="en-US" sz="1800" b="1" dirty="0" err="1" smtClean="0">
                <a:solidFill>
                  <a:schemeClr val="accent3"/>
                </a:solidFill>
                <a:sym typeface="+mn-ea"/>
              </a:rPr>
              <a:t>sinh</a:t>
            </a:r>
            <a:r>
              <a:rPr lang="en-US" sz="1800" b="1" dirty="0" smtClean="0">
                <a:solidFill>
                  <a:schemeClr val="accent3"/>
                </a:solidFill>
                <a:sym typeface="+mn-ea"/>
              </a:rPr>
              <a:t> </a:t>
            </a:r>
            <a:r>
              <a:rPr lang="en-US" sz="1800" b="1" dirty="0" err="1" smtClean="0">
                <a:solidFill>
                  <a:schemeClr val="accent3"/>
                </a:solidFill>
                <a:sym typeface="+mn-ea"/>
              </a:rPr>
              <a:t>động</a:t>
            </a:r>
            <a:r>
              <a:rPr lang="en-US" sz="1800" b="1" dirty="0" smtClean="0">
                <a:solidFill>
                  <a:schemeClr val="accent3"/>
                </a:solidFill>
                <a:sym typeface="+mn-ea"/>
              </a:rPr>
              <a:t> </a:t>
            </a:r>
            <a:r>
              <a:rPr lang="en-US" sz="1800" b="1" dirty="0" err="1" smtClean="0">
                <a:solidFill>
                  <a:schemeClr val="accent3"/>
                </a:solidFill>
                <a:sym typeface="+mn-ea"/>
              </a:rPr>
              <a:t>và</a:t>
            </a:r>
            <a:r>
              <a:rPr lang="en-US" sz="1800" b="1" dirty="0" smtClean="0">
                <a:solidFill>
                  <a:schemeClr val="accent3"/>
                </a:solidFill>
                <a:sym typeface="+mn-ea"/>
              </a:rPr>
              <a:t> </a:t>
            </a:r>
            <a:r>
              <a:rPr lang="en-US" sz="1800" b="1" dirty="0" err="1" smtClean="0">
                <a:solidFill>
                  <a:schemeClr val="accent3"/>
                </a:solidFill>
                <a:sym typeface="+mn-ea"/>
              </a:rPr>
              <a:t>dễ</a:t>
            </a:r>
            <a:r>
              <a:rPr lang="en-US" sz="1800" b="1" dirty="0" smtClean="0">
                <a:solidFill>
                  <a:schemeClr val="accent3"/>
                </a:solidFill>
                <a:sym typeface="+mn-ea"/>
              </a:rPr>
              <a:t> </a:t>
            </a:r>
            <a:r>
              <a:rPr lang="en-US" sz="1800" b="1" dirty="0" err="1" smtClean="0">
                <a:solidFill>
                  <a:schemeClr val="accent3"/>
                </a:solidFill>
                <a:sym typeface="+mn-ea"/>
              </a:rPr>
              <a:t>hiểu</a:t>
            </a:r>
            <a:r>
              <a:rPr lang="vi-VN" altLang="en-US" sz="1800" b="1" dirty="0" smtClean="0">
                <a:solidFill>
                  <a:schemeClr val="accent3"/>
                </a:solidFill>
                <a:sym typeface="+mn-ea"/>
              </a:rPr>
              <a:t> thiết thực lấy từ các hoạt động thực tiễn.</a:t>
            </a:r>
            <a:endParaRPr lang="en-US" sz="1800" b="1" dirty="0">
              <a:solidFill>
                <a:schemeClr val="accent3"/>
              </a:solidFill>
            </a:endParaRPr>
          </a:p>
        </p:txBody>
      </p:sp>
    </p:spTree>
  </p:cSld>
  <p:clrMapOvr>
    <a:masterClrMapping/>
  </p:clrMapOvr>
  <p:transition spd="slow" advClick="0" advTm="4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2035"/>
                                        </p:tgtEl>
                                        <p:attrNameLst>
                                          <p:attrName>style.visibility</p:attrName>
                                        </p:attrNameLst>
                                      </p:cBhvr>
                                      <p:to>
                                        <p:strVal val="visible"/>
                                      </p:to>
                                    </p:set>
                                    <p:anim calcmode="lin" valueType="num">
                                      <p:cBhvr additive="base">
                                        <p:cTn id="12" dur="2000" fill="hold"/>
                                        <p:tgtEl>
                                          <p:spTgt spid="2035"/>
                                        </p:tgtEl>
                                        <p:attrNameLst>
                                          <p:attrName>ppt_x</p:attrName>
                                        </p:attrNameLst>
                                      </p:cBhvr>
                                      <p:tavLst>
                                        <p:tav tm="0">
                                          <p:val>
                                            <p:strVal val="#ppt_x"/>
                                          </p:val>
                                        </p:tav>
                                        <p:tav tm="100000">
                                          <p:val>
                                            <p:strVal val="#ppt_x"/>
                                          </p:val>
                                        </p:tav>
                                      </p:tavLst>
                                    </p:anim>
                                    <p:anim calcmode="lin" valueType="num">
                                      <p:cBhvr additive="base">
                                        <p:cTn id="13" dur="2000" fill="hold"/>
                                        <p:tgtEl>
                                          <p:spTgt spid="2035"/>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3" presetClass="entr" presetSubtype="10" fill="hold" nodeType="afterEffect">
                                  <p:stCondLst>
                                    <p:cond delay="3000"/>
                                  </p:stCondLst>
                                  <p:childTnLst>
                                    <p:set>
                                      <p:cBhvr>
                                        <p:cTn id="16" dur="1" fill="hold">
                                          <p:stCondLst>
                                            <p:cond delay="0"/>
                                          </p:stCondLst>
                                        </p:cTn>
                                        <p:tgtEl>
                                          <p:spTgt spid="61">
                                            <p:txEl>
                                              <p:pRg st="0" end="0"/>
                                            </p:txEl>
                                          </p:spTgt>
                                        </p:tgtEl>
                                        <p:attrNameLst>
                                          <p:attrName>style.visibility</p:attrName>
                                        </p:attrNameLst>
                                      </p:cBhvr>
                                      <p:to>
                                        <p:strVal val="visible"/>
                                      </p:to>
                                    </p:set>
                                    <p:animEffect transition="in" filter="blinds(horizontal)">
                                      <p:cBhvr>
                                        <p:cTn id="17" dur="2000"/>
                                        <p:tgtEl>
                                          <p:spTgt spid="61">
                                            <p:txEl>
                                              <p:pRg st="0" end="0"/>
                                            </p:txEl>
                                          </p:spTgt>
                                        </p:tgtEl>
                                      </p:cBhvr>
                                    </p:animEffect>
                                  </p:childTnLst>
                                </p:cTn>
                              </p:par>
                            </p:childTnLst>
                          </p:cTn>
                        </p:par>
                        <p:par>
                          <p:cTn id="18" fill="hold">
                            <p:stCondLst>
                              <p:cond delay="8500"/>
                            </p:stCondLst>
                            <p:childTnLst>
                              <p:par>
                                <p:cTn id="19" presetID="3" presetClass="entr" presetSubtype="10" fill="hold" grpId="0" nodeType="afterEffect">
                                  <p:stCondLst>
                                    <p:cond delay="3000"/>
                                  </p:stCondLst>
                                  <p:childTnLst>
                                    <p:set>
                                      <p:cBhvr>
                                        <p:cTn id="20" dur="1" fill="hold">
                                          <p:stCondLst>
                                            <p:cond delay="0"/>
                                          </p:stCondLst>
                                        </p:cTn>
                                        <p:tgtEl>
                                          <p:spTgt spid="62"/>
                                        </p:tgtEl>
                                        <p:attrNameLst>
                                          <p:attrName>style.visibility</p:attrName>
                                        </p:attrNameLst>
                                      </p:cBhvr>
                                      <p:to>
                                        <p:strVal val="visible"/>
                                      </p:to>
                                    </p:set>
                                    <p:animEffect transition="in" filter="blinds(horizontal)">
                                      <p:cBhvr>
                                        <p:cTn id="21" dur="2000"/>
                                        <p:tgtEl>
                                          <p:spTgt spid="62"/>
                                        </p:tgtEl>
                                      </p:cBhvr>
                                    </p:animEffect>
                                  </p:childTnLst>
                                </p:cTn>
                              </p:par>
                            </p:childTnLst>
                          </p:cTn>
                        </p:par>
                        <p:par>
                          <p:cTn id="22" fill="hold">
                            <p:stCondLst>
                              <p:cond delay="13500"/>
                            </p:stCondLst>
                            <p:childTnLst>
                              <p:par>
                                <p:cTn id="23" presetID="3" presetClass="entr" presetSubtype="10" fill="hold" grpId="0" nodeType="afterEffect">
                                  <p:stCondLst>
                                    <p:cond delay="3000"/>
                                  </p:stCondLst>
                                  <p:childTnLst>
                                    <p:set>
                                      <p:cBhvr>
                                        <p:cTn id="24" dur="1" fill="hold">
                                          <p:stCondLst>
                                            <p:cond delay="0"/>
                                          </p:stCondLst>
                                        </p:cTn>
                                        <p:tgtEl>
                                          <p:spTgt spid="63"/>
                                        </p:tgtEl>
                                        <p:attrNameLst>
                                          <p:attrName>style.visibility</p:attrName>
                                        </p:attrNameLst>
                                      </p:cBhvr>
                                      <p:to>
                                        <p:strVal val="visible"/>
                                      </p:to>
                                    </p:set>
                                    <p:animEffect transition="in" filter="blinds(horizontal)">
                                      <p:cBhvr>
                                        <p:cTn id="25" dur="2000"/>
                                        <p:tgtEl>
                                          <p:spTgt spid="63"/>
                                        </p:tgtEl>
                                      </p:cBhvr>
                                    </p:animEffect>
                                  </p:childTnLst>
                                </p:cTn>
                              </p:par>
                            </p:childTnLst>
                          </p:cTn>
                        </p:par>
                        <p:par>
                          <p:cTn id="26" fill="hold">
                            <p:stCondLst>
                              <p:cond delay="18500"/>
                            </p:stCondLst>
                            <p:childTnLst>
                              <p:par>
                                <p:cTn id="27" presetID="3" presetClass="entr" presetSubtype="10" fill="hold" grpId="0" nodeType="afterEffect">
                                  <p:stCondLst>
                                    <p:cond delay="3000"/>
                                  </p:stCondLst>
                                  <p:childTnLst>
                                    <p:set>
                                      <p:cBhvr>
                                        <p:cTn id="28" dur="1" fill="hold">
                                          <p:stCondLst>
                                            <p:cond delay="0"/>
                                          </p:stCondLst>
                                        </p:cTn>
                                        <p:tgtEl>
                                          <p:spTgt spid="64"/>
                                        </p:tgtEl>
                                        <p:attrNameLst>
                                          <p:attrName>style.visibility</p:attrName>
                                        </p:attrNameLst>
                                      </p:cBhvr>
                                      <p:to>
                                        <p:strVal val="visible"/>
                                      </p:to>
                                    </p:set>
                                    <p:animEffect transition="in" filter="blinds(horizontal)">
                                      <p:cBhvr>
                                        <p:cTn id="29"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5" grpId="0"/>
      <p:bldP spid="2" grpId="0"/>
      <p:bldP spid="2" grpId="1"/>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5"/>
        <p:cNvGrpSpPr/>
        <p:nvPr/>
      </p:nvGrpSpPr>
      <p:grpSpPr>
        <a:xfrm>
          <a:off x="0" y="0"/>
          <a:ext cx="0" cy="0"/>
          <a:chOff x="0" y="0"/>
          <a:chExt cx="0" cy="0"/>
        </a:xfrm>
      </p:grpSpPr>
      <p:sp>
        <p:nvSpPr>
          <p:cNvPr id="2936" name="Google Shape;2936;p49"/>
          <p:cNvSpPr txBox="1">
            <a:spLocks noGrp="1"/>
          </p:cNvSpPr>
          <p:nvPr>
            <p:ph type="title"/>
          </p:nvPr>
        </p:nvSpPr>
        <p:spPr>
          <a:xfrm>
            <a:off x="754925" y="98175"/>
            <a:ext cx="7704000" cy="51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tLang="pt-PT" dirty="0">
                <a:latin typeface="Segoe UI Black" panose="020B0A02040204020203" charset="0"/>
                <a:cs typeface="Segoe UI Black" panose="020B0A02040204020203" charset="0"/>
              </a:rPr>
              <a:t>TÓM TẮT</a:t>
            </a:r>
          </a:p>
        </p:txBody>
      </p:sp>
      <p:grpSp>
        <p:nvGrpSpPr>
          <p:cNvPr id="2939" name="Google Shape;2939;p49"/>
          <p:cNvGrpSpPr/>
          <p:nvPr/>
        </p:nvGrpSpPr>
        <p:grpSpPr>
          <a:xfrm>
            <a:off x="1188422" y="3739420"/>
            <a:ext cx="1188970" cy="182682"/>
            <a:chOff x="621575" y="2498644"/>
            <a:chExt cx="1272306" cy="195486"/>
          </a:xfrm>
        </p:grpSpPr>
        <p:sp>
          <p:nvSpPr>
            <p:cNvPr id="2940" name="Google Shape;2940;p49"/>
            <p:cNvSpPr/>
            <p:nvPr/>
          </p:nvSpPr>
          <p:spPr>
            <a:xfrm>
              <a:off x="1257614" y="2498644"/>
              <a:ext cx="213" cy="195486"/>
            </a:xfrm>
            <a:custGeom>
              <a:avLst/>
              <a:gdLst/>
              <a:ahLst/>
              <a:cxnLst/>
              <a:rect l="l" t="t" r="r" b="b"/>
              <a:pathLst>
                <a:path w="1" h="916" fill="none" extrusionOk="0">
                  <a:moveTo>
                    <a:pt x="1" y="1"/>
                  </a:moveTo>
                  <a:lnTo>
                    <a:pt x="1" y="91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621575" y="2498644"/>
              <a:ext cx="1272306" cy="213"/>
            </a:xfrm>
            <a:custGeom>
              <a:avLst/>
              <a:gdLst/>
              <a:ahLst/>
              <a:cxnLst/>
              <a:rect l="l" t="t" r="r" b="b"/>
              <a:pathLst>
                <a:path w="5962" h="1" fill="none" extrusionOk="0">
                  <a:moveTo>
                    <a:pt x="0" y="1"/>
                  </a:moveTo>
                  <a:lnTo>
                    <a:pt x="5962"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49"/>
          <p:cNvGrpSpPr/>
          <p:nvPr/>
        </p:nvGrpSpPr>
        <p:grpSpPr>
          <a:xfrm>
            <a:off x="7252075" y="3719100"/>
            <a:ext cx="1188970" cy="182682"/>
            <a:chOff x="621575" y="2498644"/>
            <a:chExt cx="1272306" cy="195486"/>
          </a:xfrm>
        </p:grpSpPr>
        <p:sp>
          <p:nvSpPr>
            <p:cNvPr id="2950" name="Google Shape;2950;p49"/>
            <p:cNvSpPr/>
            <p:nvPr/>
          </p:nvSpPr>
          <p:spPr>
            <a:xfrm>
              <a:off x="1257614" y="2498644"/>
              <a:ext cx="213" cy="195486"/>
            </a:xfrm>
            <a:custGeom>
              <a:avLst/>
              <a:gdLst/>
              <a:ahLst/>
              <a:cxnLst/>
              <a:rect l="l" t="t" r="r" b="b"/>
              <a:pathLst>
                <a:path w="1" h="916" fill="none" extrusionOk="0">
                  <a:moveTo>
                    <a:pt x="1" y="1"/>
                  </a:moveTo>
                  <a:lnTo>
                    <a:pt x="1" y="91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621575" y="2498644"/>
              <a:ext cx="1272306" cy="213"/>
            </a:xfrm>
            <a:custGeom>
              <a:avLst/>
              <a:gdLst/>
              <a:ahLst/>
              <a:cxnLst/>
              <a:rect l="l" t="t" r="r" b="b"/>
              <a:pathLst>
                <a:path w="5962" h="1" fill="none" extrusionOk="0">
                  <a:moveTo>
                    <a:pt x="0" y="1"/>
                  </a:moveTo>
                  <a:lnTo>
                    <a:pt x="5962"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1" name="Google Shape;2961;p49"/>
          <p:cNvGrpSpPr/>
          <p:nvPr/>
        </p:nvGrpSpPr>
        <p:grpSpPr>
          <a:xfrm>
            <a:off x="1120967" y="1266339"/>
            <a:ext cx="5809395" cy="2831428"/>
            <a:chOff x="1120967" y="1266339"/>
            <a:chExt cx="5809395" cy="2831428"/>
          </a:xfrm>
        </p:grpSpPr>
        <p:sp>
          <p:nvSpPr>
            <p:cNvPr id="2962" name="Google Shape;2962;p49"/>
            <p:cNvSpPr/>
            <p:nvPr/>
          </p:nvSpPr>
          <p:spPr>
            <a:xfrm>
              <a:off x="1120967" y="3934518"/>
              <a:ext cx="132754" cy="163250"/>
            </a:xfrm>
            <a:custGeom>
              <a:avLst/>
              <a:gdLst/>
              <a:ahLst/>
              <a:cxnLst/>
              <a:rect l="l" t="t" r="r" b="b"/>
              <a:pathLst>
                <a:path w="3709" h="4561" extrusionOk="0">
                  <a:moveTo>
                    <a:pt x="1854" y="1"/>
                  </a:moveTo>
                  <a:cubicBezTo>
                    <a:pt x="1824" y="1217"/>
                    <a:pt x="1003" y="2220"/>
                    <a:pt x="0" y="2281"/>
                  </a:cubicBezTo>
                  <a:cubicBezTo>
                    <a:pt x="1003" y="2341"/>
                    <a:pt x="1824" y="3314"/>
                    <a:pt x="1854" y="4560"/>
                  </a:cubicBezTo>
                  <a:cubicBezTo>
                    <a:pt x="1915" y="3314"/>
                    <a:pt x="2705" y="2341"/>
                    <a:pt x="3708" y="2281"/>
                  </a:cubicBezTo>
                  <a:cubicBezTo>
                    <a:pt x="2705" y="2220"/>
                    <a:pt x="1915" y="1217"/>
                    <a:pt x="1854"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9"/>
            <p:cNvSpPr/>
            <p:nvPr/>
          </p:nvSpPr>
          <p:spPr>
            <a:xfrm>
              <a:off x="2895408" y="3726058"/>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9"/>
            <p:cNvSpPr/>
            <p:nvPr/>
          </p:nvSpPr>
          <p:spPr>
            <a:xfrm>
              <a:off x="6899866" y="1266339"/>
              <a:ext cx="30495" cy="30495"/>
            </a:xfrm>
            <a:custGeom>
              <a:avLst/>
              <a:gdLst/>
              <a:ahLst/>
              <a:cxnLst/>
              <a:rect l="l" t="t" r="r" b="b"/>
              <a:pathLst>
                <a:path w="852" h="852" extrusionOk="0">
                  <a:moveTo>
                    <a:pt x="426" y="0"/>
                  </a:moveTo>
                  <a:cubicBezTo>
                    <a:pt x="213" y="0"/>
                    <a:pt x="0" y="213"/>
                    <a:pt x="0" y="426"/>
                  </a:cubicBezTo>
                  <a:cubicBezTo>
                    <a:pt x="0" y="669"/>
                    <a:pt x="213" y="851"/>
                    <a:pt x="426" y="851"/>
                  </a:cubicBezTo>
                  <a:cubicBezTo>
                    <a:pt x="669" y="851"/>
                    <a:pt x="851" y="669"/>
                    <a:pt x="851" y="426"/>
                  </a:cubicBezTo>
                  <a:cubicBezTo>
                    <a:pt x="851" y="213"/>
                    <a:pt x="669" y="0"/>
                    <a:pt x="42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5" name="Google Shape;11835;p87"/>
          <p:cNvGrpSpPr/>
          <p:nvPr/>
        </p:nvGrpSpPr>
        <p:grpSpPr>
          <a:xfrm>
            <a:off x="1468120" y="4011930"/>
            <a:ext cx="629920" cy="457835"/>
            <a:chOff x="3952456" y="1524280"/>
            <a:chExt cx="370195" cy="300154"/>
          </a:xfrm>
          <a:solidFill>
            <a:schemeClr val="accent4"/>
          </a:solidFill>
        </p:grpSpPr>
        <p:sp>
          <p:nvSpPr>
            <p:cNvPr id="11836" name="Google Shape;11836;p8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8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8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8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8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8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 Box 14"/>
          <p:cNvSpPr txBox="1"/>
          <p:nvPr/>
        </p:nvSpPr>
        <p:spPr>
          <a:xfrm>
            <a:off x="861695" y="1073785"/>
            <a:ext cx="2093595" cy="2399665"/>
          </a:xfrm>
          <a:prstGeom prst="rect">
            <a:avLst/>
          </a:prstGeom>
          <a:noFill/>
        </p:spPr>
        <p:txBody>
          <a:bodyPr wrap="square" rtlCol="0" anchor="t">
            <a:spAutoFit/>
          </a:bodyPr>
          <a:lstStyle/>
          <a:p>
            <a:r>
              <a:rPr lang="vi-VN" altLang="en-US" sz="1500" dirty="0">
                <a:sym typeface="+mn-ea"/>
              </a:rPr>
              <a:t>Các câu chuyện trong quyển sách đề cập đến nhiều chủ đề khác nhau như mối quan hệ giữa con người, sự phát triển nhân cách, quản lý thời gian và căng thẳng, luân lý đạo đức, giá trị tinh thần, v.v.</a:t>
            </a:r>
          </a:p>
        </p:txBody>
      </p:sp>
      <p:sp>
        <p:nvSpPr>
          <p:cNvPr id="16" name="Text Box 15"/>
          <p:cNvSpPr txBox="1"/>
          <p:nvPr/>
        </p:nvSpPr>
        <p:spPr>
          <a:xfrm>
            <a:off x="3640455" y="1203325"/>
            <a:ext cx="2289175" cy="2168525"/>
          </a:xfrm>
          <a:prstGeom prst="rect">
            <a:avLst/>
          </a:prstGeom>
          <a:noFill/>
        </p:spPr>
        <p:txBody>
          <a:bodyPr wrap="square" rtlCol="0" anchor="t">
            <a:spAutoFit/>
          </a:bodyPr>
          <a:lstStyle/>
          <a:p>
            <a:r>
              <a:rPr lang="vi-VN" altLang="en-US" sz="1500" dirty="0">
                <a:sym typeface="+mn-ea"/>
              </a:rPr>
              <a:t>Một trong những điểm đặc biệt, trong cách trình bày của các câu chuyện, đó là phần kết của câu chuyện không được tiết lộ. Người đọc phải suy nghĩ một lúc và đưa ra câu trả lời cho riêng mình.</a:t>
            </a:r>
          </a:p>
        </p:txBody>
      </p:sp>
      <p:sp>
        <p:nvSpPr>
          <p:cNvPr id="17" name="Text Box 16"/>
          <p:cNvSpPr txBox="1"/>
          <p:nvPr/>
        </p:nvSpPr>
        <p:spPr>
          <a:xfrm>
            <a:off x="6614795" y="555625"/>
            <a:ext cx="2367915" cy="3091815"/>
          </a:xfrm>
          <a:prstGeom prst="rect">
            <a:avLst/>
          </a:prstGeom>
          <a:noFill/>
        </p:spPr>
        <p:txBody>
          <a:bodyPr wrap="square" rtlCol="0" anchor="t">
            <a:spAutoFit/>
          </a:bodyPr>
          <a:lstStyle/>
          <a:p>
            <a:r>
              <a:rPr lang="en-US" sz="1500" dirty="0" err="1">
                <a:sym typeface="+mn-ea"/>
              </a:rPr>
              <a:t>Giống</a:t>
            </a:r>
            <a:r>
              <a:rPr lang="en-US" sz="1500" dirty="0">
                <a:sym typeface="+mn-ea"/>
              </a:rPr>
              <a:t> </a:t>
            </a:r>
            <a:r>
              <a:rPr lang="en-US" sz="1500" dirty="0" err="1">
                <a:sym typeface="+mn-ea"/>
              </a:rPr>
              <a:t>như</a:t>
            </a:r>
            <a:r>
              <a:rPr lang="en-US" sz="1500" dirty="0">
                <a:sym typeface="+mn-ea"/>
              </a:rPr>
              <a:t> </a:t>
            </a:r>
            <a:r>
              <a:rPr lang="en-US" sz="1500" dirty="0" err="1">
                <a:sym typeface="+mn-ea"/>
              </a:rPr>
              <a:t>chúng</a:t>
            </a:r>
            <a:r>
              <a:rPr lang="en-US" sz="1500" dirty="0">
                <a:sym typeface="+mn-ea"/>
              </a:rPr>
              <a:t> </a:t>
            </a:r>
            <a:r>
              <a:rPr lang="en-US" sz="1500" dirty="0" err="1">
                <a:sym typeface="+mn-ea"/>
              </a:rPr>
              <a:t>ta</a:t>
            </a:r>
            <a:r>
              <a:rPr lang="en-US" sz="1500" dirty="0">
                <a:sym typeface="+mn-ea"/>
              </a:rPr>
              <a:t> </a:t>
            </a:r>
            <a:r>
              <a:rPr lang="en-US" sz="1500" dirty="0" err="1">
                <a:sym typeface="+mn-ea"/>
              </a:rPr>
              <a:t>cần</a:t>
            </a:r>
            <a:r>
              <a:rPr lang="en-US" sz="1500" dirty="0">
                <a:sym typeface="+mn-ea"/>
              </a:rPr>
              <a:t> </a:t>
            </a:r>
            <a:r>
              <a:rPr lang="en-US" sz="1500" dirty="0" err="1">
                <a:sym typeface="+mn-ea"/>
              </a:rPr>
              <a:t>thức</a:t>
            </a:r>
            <a:r>
              <a:rPr lang="en-US" sz="1500" dirty="0">
                <a:sym typeface="+mn-ea"/>
              </a:rPr>
              <a:t> </a:t>
            </a:r>
            <a:r>
              <a:rPr lang="en-US" sz="1500" dirty="0" err="1">
                <a:sym typeface="+mn-ea"/>
              </a:rPr>
              <a:t>ăn</a:t>
            </a:r>
            <a:r>
              <a:rPr lang="en-US" sz="1500" dirty="0">
                <a:sym typeface="+mn-ea"/>
              </a:rPr>
              <a:t> </a:t>
            </a:r>
            <a:r>
              <a:rPr lang="en-US" sz="1500" dirty="0" err="1">
                <a:sym typeface="+mn-ea"/>
              </a:rPr>
              <a:t>cho</a:t>
            </a:r>
            <a:r>
              <a:rPr lang="en-US" sz="1500" dirty="0">
                <a:sym typeface="+mn-ea"/>
              </a:rPr>
              <a:t> </a:t>
            </a:r>
            <a:r>
              <a:rPr lang="en-US" sz="1500" dirty="0" err="1">
                <a:sym typeface="+mn-ea"/>
              </a:rPr>
              <a:t>cơ</a:t>
            </a:r>
            <a:r>
              <a:rPr lang="en-US" sz="1500" dirty="0">
                <a:sym typeface="+mn-ea"/>
              </a:rPr>
              <a:t> </a:t>
            </a:r>
            <a:r>
              <a:rPr lang="en-US" sz="1500" dirty="0" err="1">
                <a:sym typeface="+mn-ea"/>
              </a:rPr>
              <a:t>thể</a:t>
            </a:r>
            <a:r>
              <a:rPr lang="en-US" sz="1500" dirty="0">
                <a:sym typeface="+mn-ea"/>
              </a:rPr>
              <a:t>, </a:t>
            </a:r>
            <a:r>
              <a:rPr lang="en-US" sz="1500" dirty="0" err="1">
                <a:sym typeface="+mn-ea"/>
              </a:rPr>
              <a:t>chúng</a:t>
            </a:r>
            <a:r>
              <a:rPr lang="en-US" sz="1500" dirty="0">
                <a:sym typeface="+mn-ea"/>
              </a:rPr>
              <a:t> </a:t>
            </a:r>
            <a:r>
              <a:rPr lang="en-US" sz="1500" dirty="0" err="1">
                <a:sym typeface="+mn-ea"/>
              </a:rPr>
              <a:t>ta</a:t>
            </a:r>
            <a:r>
              <a:rPr lang="en-US" sz="1500" dirty="0">
                <a:sym typeface="+mn-ea"/>
              </a:rPr>
              <a:t> </a:t>
            </a:r>
            <a:r>
              <a:rPr lang="en-US" sz="1500" dirty="0" err="1">
                <a:sym typeface="+mn-ea"/>
              </a:rPr>
              <a:t>cũng</a:t>
            </a:r>
            <a:r>
              <a:rPr lang="en-US" sz="1500" dirty="0">
                <a:sym typeface="+mn-ea"/>
              </a:rPr>
              <a:t> </a:t>
            </a:r>
            <a:r>
              <a:rPr lang="en-US" sz="1500" dirty="0" err="1">
                <a:sym typeface="+mn-ea"/>
              </a:rPr>
              <a:t>cần</a:t>
            </a:r>
            <a:r>
              <a:rPr lang="en-US" sz="1500" dirty="0">
                <a:sym typeface="+mn-ea"/>
              </a:rPr>
              <a:t> </a:t>
            </a:r>
            <a:r>
              <a:rPr lang="en-US" sz="1500" dirty="0" err="1">
                <a:sym typeface="+mn-ea"/>
              </a:rPr>
              <a:t>thức</a:t>
            </a:r>
            <a:r>
              <a:rPr lang="en-US" sz="1500" dirty="0">
                <a:sym typeface="+mn-ea"/>
              </a:rPr>
              <a:t> </a:t>
            </a:r>
            <a:r>
              <a:rPr lang="en-US" sz="1500" dirty="0" err="1">
                <a:sym typeface="+mn-ea"/>
              </a:rPr>
              <a:t>ăn</a:t>
            </a:r>
            <a:r>
              <a:rPr lang="en-US" sz="1500" dirty="0">
                <a:sym typeface="+mn-ea"/>
              </a:rPr>
              <a:t> </a:t>
            </a:r>
            <a:r>
              <a:rPr lang="en-US" sz="1500" dirty="0" err="1">
                <a:sym typeface="+mn-ea"/>
              </a:rPr>
              <a:t>cho</a:t>
            </a:r>
            <a:r>
              <a:rPr lang="en-US" sz="1500" dirty="0">
                <a:sym typeface="+mn-ea"/>
              </a:rPr>
              <a:t> </a:t>
            </a:r>
            <a:r>
              <a:rPr lang="en-US" sz="1500" dirty="0" err="1">
                <a:sym typeface="+mn-ea"/>
              </a:rPr>
              <a:t>tinh</a:t>
            </a:r>
            <a:r>
              <a:rPr lang="en-US" sz="1500" dirty="0">
                <a:sym typeface="+mn-ea"/>
              </a:rPr>
              <a:t> </a:t>
            </a:r>
            <a:r>
              <a:rPr lang="en-US" sz="1500" dirty="0" err="1">
                <a:sym typeface="+mn-ea"/>
              </a:rPr>
              <a:t>thần</a:t>
            </a:r>
            <a:r>
              <a:rPr lang="en-US" sz="1500" dirty="0">
                <a:sym typeface="+mn-ea"/>
              </a:rPr>
              <a:t>, </a:t>
            </a:r>
            <a:r>
              <a:rPr lang="en-US" sz="1500" dirty="0" err="1">
                <a:sym typeface="+mn-ea"/>
              </a:rPr>
              <a:t>đó</a:t>
            </a:r>
            <a:r>
              <a:rPr lang="en-US" sz="1500" dirty="0">
                <a:sym typeface="+mn-ea"/>
              </a:rPr>
              <a:t> </a:t>
            </a:r>
            <a:r>
              <a:rPr lang="en-US" sz="1500" dirty="0" err="1">
                <a:sym typeface="+mn-ea"/>
              </a:rPr>
              <a:t>là</a:t>
            </a:r>
            <a:r>
              <a:rPr lang="en-US" sz="1500" dirty="0">
                <a:sym typeface="+mn-ea"/>
              </a:rPr>
              <a:t> </a:t>
            </a:r>
            <a:r>
              <a:rPr lang="en-US" sz="1500" dirty="0" err="1">
                <a:sym typeface="+mn-ea"/>
              </a:rPr>
              <a:t>những</a:t>
            </a:r>
            <a:r>
              <a:rPr lang="en-US" sz="1500" dirty="0">
                <a:sym typeface="+mn-ea"/>
              </a:rPr>
              <a:t> </a:t>
            </a:r>
            <a:r>
              <a:rPr lang="en-US" sz="1500" dirty="0" err="1">
                <a:sym typeface="+mn-ea"/>
              </a:rPr>
              <a:t>câu</a:t>
            </a:r>
            <a:r>
              <a:rPr lang="en-US" sz="1500" dirty="0">
                <a:sym typeface="+mn-ea"/>
              </a:rPr>
              <a:t> </a:t>
            </a:r>
            <a:r>
              <a:rPr lang="en-US" sz="1500" dirty="0" err="1">
                <a:sym typeface="+mn-ea"/>
              </a:rPr>
              <a:t>chuyện</a:t>
            </a:r>
            <a:r>
              <a:rPr lang="en-US" sz="1500" dirty="0">
                <a:sym typeface="+mn-ea"/>
              </a:rPr>
              <a:t> </a:t>
            </a:r>
            <a:r>
              <a:rPr lang="en-US" sz="1500" dirty="0" err="1">
                <a:sym typeface="+mn-ea"/>
              </a:rPr>
              <a:t>cảm</a:t>
            </a:r>
            <a:r>
              <a:rPr lang="en-US" sz="1500" dirty="0">
                <a:sym typeface="+mn-ea"/>
              </a:rPr>
              <a:t> </a:t>
            </a:r>
            <a:r>
              <a:rPr lang="en-US" sz="1500" dirty="0" err="1">
                <a:sym typeface="+mn-ea"/>
              </a:rPr>
              <a:t>động</a:t>
            </a:r>
            <a:r>
              <a:rPr lang="en-US" sz="1500" dirty="0">
                <a:sym typeface="+mn-ea"/>
              </a:rPr>
              <a:t> </a:t>
            </a:r>
            <a:r>
              <a:rPr lang="en-US" sz="1500" dirty="0" err="1">
                <a:sym typeface="+mn-ea"/>
              </a:rPr>
              <a:t>và</a:t>
            </a:r>
            <a:r>
              <a:rPr lang="en-US" sz="1500" dirty="0">
                <a:sym typeface="+mn-ea"/>
              </a:rPr>
              <a:t> </a:t>
            </a:r>
            <a:r>
              <a:rPr lang="en-US" sz="1500" dirty="0" err="1">
                <a:sym typeface="+mn-ea"/>
              </a:rPr>
              <a:t>truyền</a:t>
            </a:r>
            <a:r>
              <a:rPr lang="en-US" sz="1500" dirty="0">
                <a:sym typeface="+mn-ea"/>
              </a:rPr>
              <a:t> </a:t>
            </a:r>
            <a:r>
              <a:rPr lang="en-US" sz="1500" dirty="0" err="1">
                <a:sym typeface="+mn-ea"/>
              </a:rPr>
              <a:t>động</a:t>
            </a:r>
            <a:r>
              <a:rPr lang="en-US" sz="1500" dirty="0">
                <a:sym typeface="+mn-ea"/>
              </a:rPr>
              <a:t> </a:t>
            </a:r>
            <a:r>
              <a:rPr lang="en-US" sz="1500" dirty="0" err="1">
                <a:sym typeface="+mn-ea"/>
              </a:rPr>
              <a:t>lực</a:t>
            </a:r>
            <a:r>
              <a:rPr lang="en-US" sz="1500" dirty="0">
                <a:sym typeface="+mn-ea"/>
              </a:rPr>
              <a:t>, </a:t>
            </a:r>
            <a:r>
              <a:rPr lang="en-US" sz="1500" dirty="0" err="1">
                <a:sym typeface="+mn-ea"/>
              </a:rPr>
              <a:t>chúng</a:t>
            </a:r>
            <a:r>
              <a:rPr lang="en-US" sz="1500" dirty="0">
                <a:sym typeface="+mn-ea"/>
              </a:rPr>
              <a:t> </a:t>
            </a:r>
            <a:r>
              <a:rPr lang="en-US" sz="1500" dirty="0" err="1">
                <a:sym typeface="+mn-ea"/>
              </a:rPr>
              <a:t>có</a:t>
            </a:r>
            <a:r>
              <a:rPr lang="en-US" sz="1500" dirty="0">
                <a:sym typeface="+mn-ea"/>
              </a:rPr>
              <a:t> </a:t>
            </a:r>
            <a:r>
              <a:rPr lang="en-US" sz="1500" dirty="0" err="1">
                <a:sym typeface="+mn-ea"/>
              </a:rPr>
              <a:t>thể</a:t>
            </a:r>
            <a:r>
              <a:rPr lang="en-US" sz="1500" dirty="0">
                <a:sym typeface="+mn-ea"/>
              </a:rPr>
              <a:t> </a:t>
            </a:r>
            <a:r>
              <a:rPr lang="en-US" sz="1500" dirty="0" err="1">
                <a:sym typeface="+mn-ea"/>
              </a:rPr>
              <a:t>cho</a:t>
            </a:r>
            <a:r>
              <a:rPr lang="en-US" sz="1500" dirty="0">
                <a:sym typeface="+mn-ea"/>
              </a:rPr>
              <a:t> </a:t>
            </a:r>
            <a:r>
              <a:rPr lang="en-US" sz="1500" dirty="0" err="1">
                <a:sym typeface="+mn-ea"/>
              </a:rPr>
              <a:t>chúng</a:t>
            </a:r>
            <a:r>
              <a:rPr lang="en-US" sz="1500" dirty="0">
                <a:sym typeface="+mn-ea"/>
              </a:rPr>
              <a:t> </a:t>
            </a:r>
            <a:r>
              <a:rPr lang="en-US" sz="1500" dirty="0" err="1">
                <a:sym typeface="+mn-ea"/>
              </a:rPr>
              <a:t>ta</a:t>
            </a:r>
            <a:r>
              <a:rPr lang="en-US" sz="1500" dirty="0">
                <a:sym typeface="+mn-ea"/>
              </a:rPr>
              <a:t> </a:t>
            </a:r>
            <a:r>
              <a:rPr lang="en-US" sz="1500" dirty="0" err="1">
                <a:sym typeface="+mn-ea"/>
              </a:rPr>
              <a:t>sức</a:t>
            </a:r>
            <a:r>
              <a:rPr lang="en-US" sz="1500" dirty="0">
                <a:sym typeface="+mn-ea"/>
              </a:rPr>
              <a:t> </a:t>
            </a:r>
            <a:r>
              <a:rPr lang="en-US" sz="1500" dirty="0" err="1">
                <a:sym typeface="+mn-ea"/>
              </a:rPr>
              <a:t>mạnh</a:t>
            </a:r>
            <a:r>
              <a:rPr lang="en-US" sz="1500" dirty="0">
                <a:sym typeface="+mn-ea"/>
              </a:rPr>
              <a:t> </a:t>
            </a:r>
            <a:r>
              <a:rPr lang="en-US" sz="1500" dirty="0" err="1">
                <a:sym typeface="+mn-ea"/>
              </a:rPr>
              <a:t>và</a:t>
            </a:r>
            <a:r>
              <a:rPr lang="en-US" sz="1500" dirty="0">
                <a:sym typeface="+mn-ea"/>
              </a:rPr>
              <a:t> </a:t>
            </a:r>
            <a:r>
              <a:rPr lang="en-US" sz="1500" dirty="0" err="1">
                <a:sym typeface="+mn-ea"/>
              </a:rPr>
              <a:t>khiến</a:t>
            </a:r>
            <a:r>
              <a:rPr lang="en-US" sz="1500" dirty="0">
                <a:sym typeface="+mn-ea"/>
              </a:rPr>
              <a:t> </a:t>
            </a:r>
            <a:r>
              <a:rPr lang="en-US" sz="1500" dirty="0" err="1">
                <a:sym typeface="+mn-ea"/>
              </a:rPr>
              <a:t>chúng</a:t>
            </a:r>
            <a:r>
              <a:rPr lang="en-US" sz="1500" dirty="0">
                <a:sym typeface="+mn-ea"/>
              </a:rPr>
              <a:t> </a:t>
            </a:r>
            <a:r>
              <a:rPr lang="en-US" sz="1500" dirty="0" err="1">
                <a:sym typeface="+mn-ea"/>
              </a:rPr>
              <a:t>ta</a:t>
            </a:r>
            <a:r>
              <a:rPr lang="en-US" sz="1500" dirty="0">
                <a:sym typeface="+mn-ea"/>
              </a:rPr>
              <a:t> </a:t>
            </a:r>
            <a:r>
              <a:rPr lang="en-US" sz="1500" dirty="0" err="1">
                <a:sym typeface="+mn-ea"/>
              </a:rPr>
              <a:t>cảm</a:t>
            </a:r>
            <a:r>
              <a:rPr lang="en-US" sz="1500" dirty="0">
                <a:sym typeface="+mn-ea"/>
              </a:rPr>
              <a:t> </a:t>
            </a:r>
            <a:r>
              <a:rPr lang="en-US" sz="1500" dirty="0" err="1">
                <a:sym typeface="+mn-ea"/>
              </a:rPr>
              <a:t>thấy</a:t>
            </a:r>
            <a:r>
              <a:rPr lang="en-US" sz="1500" dirty="0">
                <a:sym typeface="+mn-ea"/>
              </a:rPr>
              <a:t> </a:t>
            </a:r>
            <a:r>
              <a:rPr lang="en-US" sz="1500" dirty="0" err="1">
                <a:sym typeface="+mn-ea"/>
              </a:rPr>
              <a:t>tốt</a:t>
            </a:r>
            <a:r>
              <a:rPr lang="en-US" sz="1500" dirty="0">
                <a:sym typeface="+mn-ea"/>
              </a:rPr>
              <a:t> </a:t>
            </a:r>
            <a:r>
              <a:rPr lang="en-US" sz="1500" dirty="0" err="1">
                <a:sym typeface="+mn-ea"/>
              </a:rPr>
              <a:t>hơn</a:t>
            </a:r>
            <a:r>
              <a:rPr lang="en-US" sz="1500" dirty="0">
                <a:sym typeface="+mn-ea"/>
              </a:rPr>
              <a:t>. </a:t>
            </a:r>
            <a:r>
              <a:rPr lang="en-US" sz="1500" dirty="0" err="1">
                <a:sym typeface="+mn-ea"/>
              </a:rPr>
              <a:t>Mong</a:t>
            </a:r>
            <a:r>
              <a:rPr lang="en-US" sz="1500" dirty="0">
                <a:sym typeface="+mn-ea"/>
              </a:rPr>
              <a:t> </a:t>
            </a:r>
            <a:r>
              <a:rPr lang="en-US" sz="1500" dirty="0" err="1">
                <a:sym typeface="+mn-ea"/>
              </a:rPr>
              <a:t>rằng</a:t>
            </a:r>
            <a:r>
              <a:rPr lang="en-US" sz="1500" dirty="0">
                <a:sym typeface="+mn-ea"/>
              </a:rPr>
              <a:t> </a:t>
            </a:r>
            <a:r>
              <a:rPr lang="en-US" sz="1500" dirty="0" err="1">
                <a:sym typeface="+mn-ea"/>
              </a:rPr>
              <a:t>những</a:t>
            </a:r>
            <a:r>
              <a:rPr lang="en-US" sz="1500" dirty="0">
                <a:sym typeface="+mn-ea"/>
              </a:rPr>
              <a:t> </a:t>
            </a:r>
            <a:r>
              <a:rPr lang="en-US" sz="1500" dirty="0" err="1">
                <a:sym typeface="+mn-ea"/>
              </a:rPr>
              <a:t>câu</a:t>
            </a:r>
            <a:r>
              <a:rPr lang="en-US" sz="1500" dirty="0">
                <a:sym typeface="+mn-ea"/>
              </a:rPr>
              <a:t> </a:t>
            </a:r>
            <a:r>
              <a:rPr lang="en-US" sz="1500" dirty="0" err="1">
                <a:sym typeface="+mn-ea"/>
              </a:rPr>
              <a:t>chuyện</a:t>
            </a:r>
            <a:r>
              <a:rPr lang="en-US" sz="1500" dirty="0">
                <a:sym typeface="+mn-ea"/>
              </a:rPr>
              <a:t> </a:t>
            </a:r>
            <a:r>
              <a:rPr lang="en-US" sz="1500" dirty="0" err="1">
                <a:sym typeface="+mn-ea"/>
              </a:rPr>
              <a:t>này</a:t>
            </a:r>
            <a:r>
              <a:rPr lang="en-US" sz="1500" dirty="0">
                <a:sym typeface="+mn-ea"/>
              </a:rPr>
              <a:t> </a:t>
            </a:r>
            <a:r>
              <a:rPr lang="en-US" sz="1500" dirty="0" err="1">
                <a:sym typeface="+mn-ea"/>
              </a:rPr>
              <a:t>sẽ</a:t>
            </a:r>
            <a:r>
              <a:rPr lang="en-US" sz="1500" dirty="0">
                <a:sym typeface="+mn-ea"/>
              </a:rPr>
              <a:t> </a:t>
            </a:r>
            <a:r>
              <a:rPr lang="en-US" sz="1500" dirty="0" err="1">
                <a:sym typeface="+mn-ea"/>
              </a:rPr>
              <a:t>giúp</a:t>
            </a:r>
            <a:r>
              <a:rPr lang="en-US" sz="1500" dirty="0">
                <a:sym typeface="+mn-ea"/>
              </a:rPr>
              <a:t> </a:t>
            </a:r>
            <a:r>
              <a:rPr lang="en-US" sz="1500" dirty="0" err="1">
                <a:sym typeface="+mn-ea"/>
              </a:rPr>
              <a:t>bạn</a:t>
            </a:r>
            <a:r>
              <a:rPr lang="vi-VN" altLang="en-US" sz="1500" dirty="0">
                <a:sym typeface="+mn-ea"/>
              </a:rPr>
              <a:t> được truyền cảm hứng</a:t>
            </a:r>
            <a:endParaRPr lang="en-US" sz="1500" dirty="0"/>
          </a:p>
        </p:txBody>
      </p:sp>
      <p:grpSp>
        <p:nvGrpSpPr>
          <p:cNvPr id="18" name="Google Shape;2944;p49"/>
          <p:cNvGrpSpPr/>
          <p:nvPr/>
        </p:nvGrpSpPr>
        <p:grpSpPr>
          <a:xfrm>
            <a:off x="4139293" y="3722910"/>
            <a:ext cx="1188970" cy="182682"/>
            <a:chOff x="621575" y="2498644"/>
            <a:chExt cx="1272306" cy="195486"/>
          </a:xfrm>
        </p:grpSpPr>
        <p:sp>
          <p:nvSpPr>
            <p:cNvPr id="19" name="Google Shape;2945;p49"/>
            <p:cNvSpPr/>
            <p:nvPr/>
          </p:nvSpPr>
          <p:spPr>
            <a:xfrm>
              <a:off x="1257614" y="2498644"/>
              <a:ext cx="213" cy="195486"/>
            </a:xfrm>
            <a:custGeom>
              <a:avLst/>
              <a:gdLst/>
              <a:ahLst/>
              <a:cxnLst/>
              <a:rect l="l" t="t" r="r" b="b"/>
              <a:pathLst>
                <a:path w="1" h="916" fill="none" extrusionOk="0">
                  <a:moveTo>
                    <a:pt x="1" y="1"/>
                  </a:moveTo>
                  <a:lnTo>
                    <a:pt x="1" y="91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6;p49"/>
            <p:cNvSpPr/>
            <p:nvPr/>
          </p:nvSpPr>
          <p:spPr>
            <a:xfrm>
              <a:off x="621575" y="2498644"/>
              <a:ext cx="1272306" cy="213"/>
            </a:xfrm>
            <a:custGeom>
              <a:avLst/>
              <a:gdLst/>
              <a:ahLst/>
              <a:cxnLst/>
              <a:rect l="l" t="t" r="r" b="b"/>
              <a:pathLst>
                <a:path w="5962" h="1" fill="none" extrusionOk="0">
                  <a:moveTo>
                    <a:pt x="0" y="1"/>
                  </a:moveTo>
                  <a:lnTo>
                    <a:pt x="5962"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1835;p87"/>
          <p:cNvGrpSpPr/>
          <p:nvPr/>
        </p:nvGrpSpPr>
        <p:grpSpPr>
          <a:xfrm>
            <a:off x="7520940" y="4045585"/>
            <a:ext cx="629920" cy="457835"/>
            <a:chOff x="3952456" y="1524280"/>
            <a:chExt cx="370195" cy="300154"/>
          </a:xfrm>
          <a:solidFill>
            <a:schemeClr val="accent4"/>
          </a:solidFill>
        </p:grpSpPr>
        <p:sp>
          <p:nvSpPr>
            <p:cNvPr id="22" name="Google Shape;11836;p8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837;p8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838;p8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839;p8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840;p8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841;p8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1835;p87"/>
          <p:cNvGrpSpPr/>
          <p:nvPr/>
        </p:nvGrpSpPr>
        <p:grpSpPr>
          <a:xfrm>
            <a:off x="4422140" y="4011930"/>
            <a:ext cx="629920" cy="457835"/>
            <a:chOff x="3952456" y="1524280"/>
            <a:chExt cx="370195" cy="300154"/>
          </a:xfrm>
          <a:solidFill>
            <a:schemeClr val="accent4"/>
          </a:solidFill>
        </p:grpSpPr>
        <p:sp>
          <p:nvSpPr>
            <p:cNvPr id="29" name="Google Shape;11836;p8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837;p8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838;p8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839;p8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840;p8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841;p8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grpFill/>
            <a:ln w="12700" cmpd="sng">
              <a:solidFill>
                <a:srgbClr val="00B050"/>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advClick="0" advTm="4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936"/>
                                        </p:tgtEl>
                                      </p:cBhvr>
                                      <p:by x="150000" y="150000"/>
                                    </p:animScale>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11835"/>
                                        </p:tgtEl>
                                        <p:attrNameLst>
                                          <p:attrName>style.visibility</p:attrName>
                                        </p:attrNameLst>
                                      </p:cBhvr>
                                      <p:to>
                                        <p:strVal val="visible"/>
                                      </p:to>
                                    </p:set>
                                    <p:animEffect transition="in" filter="wipe(down)">
                                      <p:cBhvr>
                                        <p:cTn id="10" dur="500"/>
                                        <p:tgtEl>
                                          <p:spTgt spid="11835"/>
                                        </p:tgtEl>
                                      </p:cBhvr>
                                    </p:animEffect>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2939"/>
                                        </p:tgtEl>
                                        <p:attrNameLst>
                                          <p:attrName>style.visibility</p:attrName>
                                        </p:attrNameLst>
                                      </p:cBhvr>
                                      <p:to>
                                        <p:strVal val="visible"/>
                                      </p:to>
                                    </p:set>
                                    <p:animEffect transition="in" filter="wipe(down)">
                                      <p:cBhvr>
                                        <p:cTn id="14" dur="500"/>
                                        <p:tgtEl>
                                          <p:spTgt spid="2939"/>
                                        </p:tgtEl>
                                      </p:cBhvr>
                                    </p:animEffect>
                                  </p:childTnLst>
                                </p:cTn>
                              </p:par>
                            </p:childTnLst>
                          </p:cTn>
                        </p:par>
                        <p:par>
                          <p:cTn id="15" fill="hold">
                            <p:stCondLst>
                              <p:cond delay="3000"/>
                            </p:stCondLst>
                            <p:childTnLst>
                              <p:par>
                                <p:cTn id="16" presetID="22" presetClass="entr" presetSubtype="1" fill="hold" grpId="0" nodeType="afterEffect">
                                  <p:stCondLst>
                                    <p:cond delay="200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0"/>
                                        <p:tgtEl>
                                          <p:spTgt spid="15"/>
                                        </p:tgtEl>
                                      </p:cBhvr>
                                    </p:animEffect>
                                  </p:childTnLst>
                                </p:cTn>
                              </p:par>
                            </p:childTnLst>
                          </p:cTn>
                        </p:par>
                        <p:par>
                          <p:cTn id="19" fill="hold">
                            <p:stCondLst>
                              <p:cond delay="10000"/>
                            </p:stCondLst>
                            <p:childTnLst>
                              <p:par>
                                <p:cTn id="20" presetID="22" presetClass="entr" presetSubtype="4"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par>
                          <p:cTn id="23" fill="hold">
                            <p:stCondLst>
                              <p:cond delay="10500"/>
                            </p:stCondLst>
                            <p:childTnLst>
                              <p:par>
                                <p:cTn id="24" presetID="22" presetClass="entr" presetSubtype="4" fill="hold" nodeType="afterEffect">
                                  <p:stCondLst>
                                    <p:cond delay="150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par>
                          <p:cTn id="27" fill="hold">
                            <p:stCondLst>
                              <p:cond delay="12500"/>
                            </p:stCondLst>
                            <p:childTnLst>
                              <p:par>
                                <p:cTn id="28" presetID="22" presetClass="entr" presetSubtype="1" fill="hold" grpId="0" nodeType="afterEffect">
                                  <p:stCondLst>
                                    <p:cond delay="200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0"/>
                                        <p:tgtEl>
                                          <p:spTgt spid="16"/>
                                        </p:tgtEl>
                                      </p:cBhvr>
                                    </p:animEffect>
                                  </p:childTnLst>
                                </p:cTn>
                              </p:par>
                            </p:childTnLst>
                          </p:cTn>
                        </p:par>
                        <p:par>
                          <p:cTn id="31" fill="hold">
                            <p:stCondLst>
                              <p:cond delay="19500"/>
                            </p:stCondLst>
                            <p:childTnLst>
                              <p:par>
                                <p:cTn id="32" presetID="22" presetClass="entr" presetSubtype="4" fill="hold" nodeType="afterEffect">
                                  <p:stCondLst>
                                    <p:cond delay="150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par>
                          <p:cTn id="35" fill="hold">
                            <p:stCondLst>
                              <p:cond delay="21500"/>
                            </p:stCondLst>
                            <p:childTnLst>
                              <p:par>
                                <p:cTn id="36" presetID="22" presetClass="entr" presetSubtype="4" fill="hold" nodeType="afterEffect">
                                  <p:stCondLst>
                                    <p:cond delay="1500"/>
                                  </p:stCondLst>
                                  <p:childTnLst>
                                    <p:set>
                                      <p:cBhvr>
                                        <p:cTn id="37" dur="1" fill="hold">
                                          <p:stCondLst>
                                            <p:cond delay="0"/>
                                          </p:stCondLst>
                                        </p:cTn>
                                        <p:tgtEl>
                                          <p:spTgt spid="2949"/>
                                        </p:tgtEl>
                                        <p:attrNameLst>
                                          <p:attrName>style.visibility</p:attrName>
                                        </p:attrNameLst>
                                      </p:cBhvr>
                                      <p:to>
                                        <p:strVal val="visible"/>
                                      </p:to>
                                    </p:set>
                                    <p:animEffect transition="in" filter="wipe(down)">
                                      <p:cBhvr>
                                        <p:cTn id="38" dur="500"/>
                                        <p:tgtEl>
                                          <p:spTgt spid="2949"/>
                                        </p:tgtEl>
                                      </p:cBhvr>
                                    </p:animEffect>
                                  </p:childTnLst>
                                </p:cTn>
                              </p:par>
                            </p:childTnLst>
                          </p:cTn>
                        </p:par>
                        <p:par>
                          <p:cTn id="39" fill="hold">
                            <p:stCondLst>
                              <p:cond delay="23500"/>
                            </p:stCondLst>
                            <p:childTnLst>
                              <p:par>
                                <p:cTn id="40" presetID="22" presetClass="entr" presetSubtype="1" fill="hold" grpId="0" nodeType="afterEffect">
                                  <p:stCondLst>
                                    <p:cond delay="200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6" grpId="0"/>
      <p:bldP spid="15" grpId="0"/>
      <p:bldP spid="15" grpId="1"/>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191" name="Google Shape;2191;p46"/>
          <p:cNvGrpSpPr/>
          <p:nvPr/>
        </p:nvGrpSpPr>
        <p:grpSpPr>
          <a:xfrm>
            <a:off x="6579870" y="2327275"/>
            <a:ext cx="2576195" cy="2813685"/>
            <a:chOff x="1345300" y="870325"/>
            <a:chExt cx="5061125" cy="4579875"/>
          </a:xfrm>
        </p:grpSpPr>
        <p:sp>
          <p:nvSpPr>
            <p:cNvPr id="2192" name="Google Shape;2192;p46"/>
            <p:cNvSpPr/>
            <p:nvPr/>
          </p:nvSpPr>
          <p:spPr>
            <a:xfrm>
              <a:off x="1345300" y="2983400"/>
              <a:ext cx="3959525" cy="2272500"/>
            </a:xfrm>
            <a:custGeom>
              <a:avLst/>
              <a:gdLst/>
              <a:ahLst/>
              <a:cxnLst/>
              <a:rect l="l" t="t" r="r" b="b"/>
              <a:pathLst>
                <a:path w="158381" h="90900" extrusionOk="0">
                  <a:moveTo>
                    <a:pt x="72152" y="1"/>
                  </a:moveTo>
                  <a:lnTo>
                    <a:pt x="0" y="40263"/>
                  </a:lnTo>
                  <a:lnTo>
                    <a:pt x="98537" y="90899"/>
                  </a:lnTo>
                  <a:lnTo>
                    <a:pt x="158380" y="47068"/>
                  </a:lnTo>
                  <a:lnTo>
                    <a:pt x="72152" y="1"/>
                  </a:ln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6"/>
            <p:cNvSpPr/>
            <p:nvPr/>
          </p:nvSpPr>
          <p:spPr>
            <a:xfrm>
              <a:off x="1755600" y="2572275"/>
              <a:ext cx="610450" cy="664675"/>
            </a:xfrm>
            <a:custGeom>
              <a:avLst/>
              <a:gdLst/>
              <a:ahLst/>
              <a:cxnLst/>
              <a:rect l="l" t="t" r="r" b="b"/>
              <a:pathLst>
                <a:path w="24418" h="26587" fill="none" extrusionOk="0">
                  <a:moveTo>
                    <a:pt x="24418" y="26587"/>
                  </a:moveTo>
                  <a:cubicBezTo>
                    <a:pt x="12643" y="22350"/>
                    <a:pt x="3202" y="12110"/>
                    <a:pt x="0"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6"/>
            <p:cNvSpPr/>
            <p:nvPr/>
          </p:nvSpPr>
          <p:spPr>
            <a:xfrm>
              <a:off x="1691375" y="2413350"/>
              <a:ext cx="126775" cy="341600"/>
            </a:xfrm>
            <a:custGeom>
              <a:avLst/>
              <a:gdLst/>
              <a:ahLst/>
              <a:cxnLst/>
              <a:rect l="l" t="t" r="r" b="b"/>
              <a:pathLst>
                <a:path w="5071" h="13664" extrusionOk="0">
                  <a:moveTo>
                    <a:pt x="974" y="0"/>
                  </a:moveTo>
                  <a:cubicBezTo>
                    <a:pt x="939" y="0"/>
                    <a:pt x="904" y="6"/>
                    <a:pt x="868" y="20"/>
                  </a:cubicBezTo>
                  <a:cubicBezTo>
                    <a:pt x="768" y="53"/>
                    <a:pt x="668" y="153"/>
                    <a:pt x="601" y="253"/>
                  </a:cubicBezTo>
                  <a:cubicBezTo>
                    <a:pt x="1" y="1121"/>
                    <a:pt x="234" y="2288"/>
                    <a:pt x="468" y="3322"/>
                  </a:cubicBezTo>
                  <a:cubicBezTo>
                    <a:pt x="1368" y="7058"/>
                    <a:pt x="2436" y="10894"/>
                    <a:pt x="5071" y="13663"/>
                  </a:cubicBezTo>
                  <a:cubicBezTo>
                    <a:pt x="4270" y="10794"/>
                    <a:pt x="4337" y="8493"/>
                    <a:pt x="3570" y="5624"/>
                  </a:cubicBezTo>
                  <a:cubicBezTo>
                    <a:pt x="3103" y="3823"/>
                    <a:pt x="2402" y="2088"/>
                    <a:pt x="1502" y="487"/>
                  </a:cubicBezTo>
                  <a:cubicBezTo>
                    <a:pt x="1386" y="256"/>
                    <a:pt x="1196" y="0"/>
                    <a:pt x="97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6"/>
            <p:cNvSpPr/>
            <p:nvPr/>
          </p:nvSpPr>
          <p:spPr>
            <a:xfrm>
              <a:off x="1628825" y="2732225"/>
              <a:ext cx="296075" cy="182825"/>
            </a:xfrm>
            <a:custGeom>
              <a:avLst/>
              <a:gdLst/>
              <a:ahLst/>
              <a:cxnLst/>
              <a:rect l="l" t="t" r="r" b="b"/>
              <a:pathLst>
                <a:path w="11843" h="7313" extrusionOk="0">
                  <a:moveTo>
                    <a:pt x="721" y="1"/>
                  </a:moveTo>
                  <a:cubicBezTo>
                    <a:pt x="582" y="1"/>
                    <a:pt x="448" y="39"/>
                    <a:pt x="334" y="141"/>
                  </a:cubicBezTo>
                  <a:cubicBezTo>
                    <a:pt x="1" y="408"/>
                    <a:pt x="168" y="975"/>
                    <a:pt x="401" y="1375"/>
                  </a:cubicBezTo>
                  <a:cubicBezTo>
                    <a:pt x="1535" y="3276"/>
                    <a:pt x="3337" y="4778"/>
                    <a:pt x="5371" y="5745"/>
                  </a:cubicBezTo>
                  <a:cubicBezTo>
                    <a:pt x="7373" y="6712"/>
                    <a:pt x="9608" y="7146"/>
                    <a:pt x="11843" y="7313"/>
                  </a:cubicBezTo>
                  <a:cubicBezTo>
                    <a:pt x="9975" y="6212"/>
                    <a:pt x="7706" y="4177"/>
                    <a:pt x="5905" y="2909"/>
                  </a:cubicBezTo>
                  <a:cubicBezTo>
                    <a:pt x="4471" y="1909"/>
                    <a:pt x="2970" y="1008"/>
                    <a:pt x="1402" y="208"/>
                  </a:cubicBezTo>
                  <a:cubicBezTo>
                    <a:pt x="1195" y="104"/>
                    <a:pt x="950" y="1"/>
                    <a:pt x="72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6"/>
            <p:cNvSpPr/>
            <p:nvPr/>
          </p:nvSpPr>
          <p:spPr>
            <a:xfrm>
              <a:off x="1932375" y="2611450"/>
              <a:ext cx="75925" cy="363650"/>
            </a:xfrm>
            <a:custGeom>
              <a:avLst/>
              <a:gdLst/>
              <a:ahLst/>
              <a:cxnLst/>
              <a:rect l="l" t="t" r="r" b="b"/>
              <a:pathLst>
                <a:path w="3037" h="14546" extrusionOk="0">
                  <a:moveTo>
                    <a:pt x="1464" y="1"/>
                  </a:moveTo>
                  <a:cubicBezTo>
                    <a:pt x="691" y="1"/>
                    <a:pt x="367" y="1015"/>
                    <a:pt x="301" y="1803"/>
                  </a:cubicBezTo>
                  <a:cubicBezTo>
                    <a:pt x="1" y="6106"/>
                    <a:pt x="535" y="10442"/>
                    <a:pt x="1869" y="14545"/>
                  </a:cubicBezTo>
                  <a:cubicBezTo>
                    <a:pt x="2236" y="11577"/>
                    <a:pt x="1802" y="9575"/>
                    <a:pt x="2569" y="6640"/>
                  </a:cubicBezTo>
                  <a:cubicBezTo>
                    <a:pt x="3036" y="4938"/>
                    <a:pt x="3036" y="3104"/>
                    <a:pt x="2636" y="1369"/>
                  </a:cubicBezTo>
                  <a:cubicBezTo>
                    <a:pt x="2469" y="769"/>
                    <a:pt x="2136" y="35"/>
                    <a:pt x="1502" y="2"/>
                  </a:cubicBezTo>
                  <a:cubicBezTo>
                    <a:pt x="1489" y="1"/>
                    <a:pt x="1477" y="1"/>
                    <a:pt x="146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6"/>
            <p:cNvSpPr/>
            <p:nvPr/>
          </p:nvSpPr>
          <p:spPr>
            <a:xfrm>
              <a:off x="1834825" y="3030100"/>
              <a:ext cx="300225" cy="110550"/>
            </a:xfrm>
            <a:custGeom>
              <a:avLst/>
              <a:gdLst/>
              <a:ahLst/>
              <a:cxnLst/>
              <a:rect l="l" t="t" r="r" b="b"/>
              <a:pathLst>
                <a:path w="12009" h="4422" extrusionOk="0">
                  <a:moveTo>
                    <a:pt x="1201" y="1"/>
                  </a:moveTo>
                  <a:cubicBezTo>
                    <a:pt x="734" y="1"/>
                    <a:pt x="200" y="101"/>
                    <a:pt x="67" y="535"/>
                  </a:cubicBezTo>
                  <a:cubicBezTo>
                    <a:pt x="0" y="735"/>
                    <a:pt x="67" y="935"/>
                    <a:pt x="134" y="1102"/>
                  </a:cubicBezTo>
                  <a:cubicBezTo>
                    <a:pt x="634" y="2436"/>
                    <a:pt x="2002" y="3203"/>
                    <a:pt x="3336" y="3637"/>
                  </a:cubicBezTo>
                  <a:cubicBezTo>
                    <a:pt x="4838" y="4162"/>
                    <a:pt x="6438" y="4421"/>
                    <a:pt x="8035" y="4421"/>
                  </a:cubicBezTo>
                  <a:cubicBezTo>
                    <a:pt x="9382" y="4421"/>
                    <a:pt x="10727" y="4237"/>
                    <a:pt x="12009" y="3870"/>
                  </a:cubicBezTo>
                  <a:cubicBezTo>
                    <a:pt x="9807" y="2970"/>
                    <a:pt x="7239" y="2203"/>
                    <a:pt x="5137" y="1035"/>
                  </a:cubicBezTo>
                  <a:cubicBezTo>
                    <a:pt x="3936" y="368"/>
                    <a:pt x="2569" y="1"/>
                    <a:pt x="120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6"/>
            <p:cNvSpPr/>
            <p:nvPr/>
          </p:nvSpPr>
          <p:spPr>
            <a:xfrm>
              <a:off x="2138375" y="2842925"/>
              <a:ext cx="102600" cy="345650"/>
            </a:xfrm>
            <a:custGeom>
              <a:avLst/>
              <a:gdLst/>
              <a:ahLst/>
              <a:cxnLst/>
              <a:rect l="l" t="t" r="r" b="b"/>
              <a:pathLst>
                <a:path w="4104" h="13826" extrusionOk="0">
                  <a:moveTo>
                    <a:pt x="1202" y="1"/>
                  </a:moveTo>
                  <a:cubicBezTo>
                    <a:pt x="1147" y="1"/>
                    <a:pt x="1091" y="6"/>
                    <a:pt x="1034" y="16"/>
                  </a:cubicBezTo>
                  <a:cubicBezTo>
                    <a:pt x="567" y="83"/>
                    <a:pt x="200" y="550"/>
                    <a:pt x="100" y="1017"/>
                  </a:cubicBezTo>
                  <a:cubicBezTo>
                    <a:pt x="0" y="1484"/>
                    <a:pt x="100" y="1984"/>
                    <a:pt x="200" y="2451"/>
                  </a:cubicBezTo>
                  <a:cubicBezTo>
                    <a:pt x="967" y="6387"/>
                    <a:pt x="2302" y="10223"/>
                    <a:pt x="4103" y="13826"/>
                  </a:cubicBezTo>
                  <a:cubicBezTo>
                    <a:pt x="4003" y="11024"/>
                    <a:pt x="3870" y="9022"/>
                    <a:pt x="3803" y="6187"/>
                  </a:cubicBezTo>
                  <a:cubicBezTo>
                    <a:pt x="3769" y="4519"/>
                    <a:pt x="3369" y="2851"/>
                    <a:pt x="2669" y="1317"/>
                  </a:cubicBezTo>
                  <a:cubicBezTo>
                    <a:pt x="2392" y="701"/>
                    <a:pt x="1859" y="1"/>
                    <a:pt x="120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6"/>
            <p:cNvSpPr/>
            <p:nvPr/>
          </p:nvSpPr>
          <p:spPr>
            <a:xfrm>
              <a:off x="1692225" y="2423000"/>
              <a:ext cx="125925" cy="331950"/>
            </a:xfrm>
            <a:custGeom>
              <a:avLst/>
              <a:gdLst/>
              <a:ahLst/>
              <a:cxnLst/>
              <a:rect l="l" t="t" r="r" b="b"/>
              <a:pathLst>
                <a:path w="5037" h="13278" extrusionOk="0">
                  <a:moveTo>
                    <a:pt x="500" y="1"/>
                  </a:moveTo>
                  <a:cubicBezTo>
                    <a:pt x="0" y="868"/>
                    <a:pt x="200" y="1969"/>
                    <a:pt x="434" y="2936"/>
                  </a:cubicBezTo>
                  <a:cubicBezTo>
                    <a:pt x="1334" y="6670"/>
                    <a:pt x="2400" y="10504"/>
                    <a:pt x="5032" y="13272"/>
                  </a:cubicBezTo>
                  <a:lnTo>
                    <a:pt x="5032" y="13272"/>
                  </a:lnTo>
                  <a:cubicBezTo>
                    <a:pt x="5004" y="13240"/>
                    <a:pt x="5004" y="13209"/>
                    <a:pt x="5004" y="13177"/>
                  </a:cubicBezTo>
                  <a:cubicBezTo>
                    <a:pt x="2969" y="8974"/>
                    <a:pt x="1468" y="4537"/>
                    <a:pt x="500" y="1"/>
                  </a:cubicBezTo>
                  <a:close/>
                  <a:moveTo>
                    <a:pt x="5032" y="13272"/>
                  </a:moveTo>
                  <a:cubicBezTo>
                    <a:pt x="5034" y="13274"/>
                    <a:pt x="5035" y="13275"/>
                    <a:pt x="5037" y="13277"/>
                  </a:cubicBezTo>
                  <a:cubicBezTo>
                    <a:pt x="5035" y="13275"/>
                    <a:pt x="5034" y="13274"/>
                    <a:pt x="5032" y="13272"/>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6"/>
            <p:cNvSpPr/>
            <p:nvPr/>
          </p:nvSpPr>
          <p:spPr>
            <a:xfrm>
              <a:off x="1633000" y="2732225"/>
              <a:ext cx="291900" cy="182825"/>
            </a:xfrm>
            <a:custGeom>
              <a:avLst/>
              <a:gdLst/>
              <a:ahLst/>
              <a:cxnLst/>
              <a:rect l="l" t="t" r="r" b="b"/>
              <a:pathLst>
                <a:path w="11676" h="7313" extrusionOk="0">
                  <a:moveTo>
                    <a:pt x="554" y="1"/>
                  </a:moveTo>
                  <a:cubicBezTo>
                    <a:pt x="415" y="1"/>
                    <a:pt x="281" y="39"/>
                    <a:pt x="167" y="141"/>
                  </a:cubicBezTo>
                  <a:cubicBezTo>
                    <a:pt x="101" y="208"/>
                    <a:pt x="34" y="274"/>
                    <a:pt x="1" y="374"/>
                  </a:cubicBezTo>
                  <a:cubicBezTo>
                    <a:pt x="3403" y="3110"/>
                    <a:pt x="7139" y="5445"/>
                    <a:pt x="11109" y="7246"/>
                  </a:cubicBezTo>
                  <a:cubicBezTo>
                    <a:pt x="11309" y="7279"/>
                    <a:pt x="11509" y="7279"/>
                    <a:pt x="11676" y="7313"/>
                  </a:cubicBezTo>
                  <a:cubicBezTo>
                    <a:pt x="9808" y="6212"/>
                    <a:pt x="7539" y="4177"/>
                    <a:pt x="5738" y="2909"/>
                  </a:cubicBezTo>
                  <a:cubicBezTo>
                    <a:pt x="4304" y="1909"/>
                    <a:pt x="2803" y="1008"/>
                    <a:pt x="1235" y="208"/>
                  </a:cubicBezTo>
                  <a:cubicBezTo>
                    <a:pt x="1028" y="104"/>
                    <a:pt x="783" y="1"/>
                    <a:pt x="55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6"/>
            <p:cNvSpPr/>
            <p:nvPr/>
          </p:nvSpPr>
          <p:spPr>
            <a:xfrm>
              <a:off x="1932375" y="2612300"/>
              <a:ext cx="46725" cy="362800"/>
            </a:xfrm>
            <a:custGeom>
              <a:avLst/>
              <a:gdLst/>
              <a:ahLst/>
              <a:cxnLst/>
              <a:rect l="l" t="t" r="r" b="b"/>
              <a:pathLst>
                <a:path w="1869" h="14512" extrusionOk="0">
                  <a:moveTo>
                    <a:pt x="1202" y="1"/>
                  </a:moveTo>
                  <a:cubicBezTo>
                    <a:pt x="635" y="201"/>
                    <a:pt x="368" y="1068"/>
                    <a:pt x="301" y="1769"/>
                  </a:cubicBezTo>
                  <a:cubicBezTo>
                    <a:pt x="1" y="6072"/>
                    <a:pt x="535" y="10408"/>
                    <a:pt x="1869" y="14511"/>
                  </a:cubicBezTo>
                  <a:cubicBezTo>
                    <a:pt x="1869" y="14511"/>
                    <a:pt x="1869" y="14478"/>
                    <a:pt x="1869" y="14445"/>
                  </a:cubicBezTo>
                  <a:cubicBezTo>
                    <a:pt x="1002" y="9708"/>
                    <a:pt x="768" y="4838"/>
                    <a:pt x="120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6"/>
            <p:cNvSpPr/>
            <p:nvPr/>
          </p:nvSpPr>
          <p:spPr>
            <a:xfrm>
              <a:off x="1838150" y="3030100"/>
              <a:ext cx="291075" cy="94275"/>
            </a:xfrm>
            <a:custGeom>
              <a:avLst/>
              <a:gdLst/>
              <a:ahLst/>
              <a:cxnLst/>
              <a:rect l="l" t="t" r="r" b="b"/>
              <a:pathLst>
                <a:path w="11643" h="3771" extrusionOk="0">
                  <a:moveTo>
                    <a:pt x="1068" y="1"/>
                  </a:moveTo>
                  <a:cubicBezTo>
                    <a:pt x="668" y="1"/>
                    <a:pt x="201" y="68"/>
                    <a:pt x="1" y="368"/>
                  </a:cubicBezTo>
                  <a:cubicBezTo>
                    <a:pt x="3670" y="2136"/>
                    <a:pt x="7606" y="3303"/>
                    <a:pt x="11642" y="3770"/>
                  </a:cubicBezTo>
                  <a:cubicBezTo>
                    <a:pt x="9474" y="2936"/>
                    <a:pt x="7039" y="2169"/>
                    <a:pt x="5004" y="1035"/>
                  </a:cubicBezTo>
                  <a:cubicBezTo>
                    <a:pt x="3803" y="368"/>
                    <a:pt x="2436" y="1"/>
                    <a:pt x="1068"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6"/>
            <p:cNvSpPr/>
            <p:nvPr/>
          </p:nvSpPr>
          <p:spPr>
            <a:xfrm>
              <a:off x="2138375" y="2848325"/>
              <a:ext cx="96750" cy="328575"/>
            </a:xfrm>
            <a:custGeom>
              <a:avLst/>
              <a:gdLst/>
              <a:ahLst/>
              <a:cxnLst/>
              <a:rect l="l" t="t" r="r" b="b"/>
              <a:pathLst>
                <a:path w="3870" h="13143" extrusionOk="0">
                  <a:moveTo>
                    <a:pt x="601" y="0"/>
                  </a:moveTo>
                  <a:cubicBezTo>
                    <a:pt x="367" y="200"/>
                    <a:pt x="167" y="500"/>
                    <a:pt x="100" y="801"/>
                  </a:cubicBezTo>
                  <a:cubicBezTo>
                    <a:pt x="0" y="1268"/>
                    <a:pt x="100" y="1768"/>
                    <a:pt x="200" y="2235"/>
                  </a:cubicBezTo>
                  <a:cubicBezTo>
                    <a:pt x="934" y="6004"/>
                    <a:pt x="2202" y="9674"/>
                    <a:pt x="3870" y="13143"/>
                  </a:cubicBezTo>
                  <a:cubicBezTo>
                    <a:pt x="3036" y="8706"/>
                    <a:pt x="1935" y="4303"/>
                    <a:pt x="601"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6"/>
            <p:cNvSpPr/>
            <p:nvPr/>
          </p:nvSpPr>
          <p:spPr>
            <a:xfrm>
              <a:off x="1727250" y="2563100"/>
              <a:ext cx="90900" cy="191850"/>
            </a:xfrm>
            <a:custGeom>
              <a:avLst/>
              <a:gdLst/>
              <a:ahLst/>
              <a:cxnLst/>
              <a:rect l="l" t="t" r="r" b="b"/>
              <a:pathLst>
                <a:path w="3636" h="7674" extrusionOk="0">
                  <a:moveTo>
                    <a:pt x="2235" y="1"/>
                  </a:moveTo>
                  <a:cubicBezTo>
                    <a:pt x="2135" y="435"/>
                    <a:pt x="2035" y="835"/>
                    <a:pt x="1935" y="1235"/>
                  </a:cubicBezTo>
                  <a:cubicBezTo>
                    <a:pt x="1868" y="1469"/>
                    <a:pt x="1801" y="1702"/>
                    <a:pt x="1601" y="1802"/>
                  </a:cubicBezTo>
                  <a:cubicBezTo>
                    <a:pt x="1517" y="1861"/>
                    <a:pt x="1428" y="1886"/>
                    <a:pt x="1338" y="1886"/>
                  </a:cubicBezTo>
                  <a:cubicBezTo>
                    <a:pt x="1072" y="1886"/>
                    <a:pt x="791" y="1668"/>
                    <a:pt x="567" y="1469"/>
                  </a:cubicBezTo>
                  <a:cubicBezTo>
                    <a:pt x="367" y="1302"/>
                    <a:pt x="200" y="1135"/>
                    <a:pt x="0" y="935"/>
                  </a:cubicBezTo>
                  <a:lnTo>
                    <a:pt x="0" y="935"/>
                  </a:lnTo>
                  <a:cubicBezTo>
                    <a:pt x="767" y="3437"/>
                    <a:pt x="1835" y="5805"/>
                    <a:pt x="3636" y="7673"/>
                  </a:cubicBezTo>
                  <a:cubicBezTo>
                    <a:pt x="2869" y="4938"/>
                    <a:pt x="2869" y="2703"/>
                    <a:pt x="223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6"/>
            <p:cNvSpPr/>
            <p:nvPr/>
          </p:nvSpPr>
          <p:spPr>
            <a:xfrm>
              <a:off x="1754750" y="2802450"/>
              <a:ext cx="170150" cy="112600"/>
            </a:xfrm>
            <a:custGeom>
              <a:avLst/>
              <a:gdLst/>
              <a:ahLst/>
              <a:cxnLst/>
              <a:rect l="l" t="t" r="r" b="b"/>
              <a:pathLst>
                <a:path w="6806" h="4504" extrusionOk="0">
                  <a:moveTo>
                    <a:pt x="735" y="0"/>
                  </a:moveTo>
                  <a:lnTo>
                    <a:pt x="735" y="0"/>
                  </a:lnTo>
                  <a:cubicBezTo>
                    <a:pt x="1102" y="534"/>
                    <a:pt x="1469" y="1101"/>
                    <a:pt x="1769" y="1702"/>
                  </a:cubicBezTo>
                  <a:cubicBezTo>
                    <a:pt x="1869" y="1868"/>
                    <a:pt x="1969" y="2102"/>
                    <a:pt x="1969" y="2302"/>
                  </a:cubicBezTo>
                  <a:cubicBezTo>
                    <a:pt x="1936" y="2636"/>
                    <a:pt x="1602" y="2903"/>
                    <a:pt x="1268" y="2936"/>
                  </a:cubicBezTo>
                  <a:cubicBezTo>
                    <a:pt x="1175" y="2954"/>
                    <a:pt x="1082" y="2963"/>
                    <a:pt x="989" y="2963"/>
                  </a:cubicBezTo>
                  <a:cubicBezTo>
                    <a:pt x="749" y="2963"/>
                    <a:pt x="508" y="2908"/>
                    <a:pt x="268" y="2836"/>
                  </a:cubicBezTo>
                  <a:cubicBezTo>
                    <a:pt x="168" y="2802"/>
                    <a:pt x="101" y="2802"/>
                    <a:pt x="1" y="2769"/>
                  </a:cubicBezTo>
                  <a:lnTo>
                    <a:pt x="1" y="2769"/>
                  </a:lnTo>
                  <a:cubicBezTo>
                    <a:pt x="101" y="2802"/>
                    <a:pt x="201" y="2869"/>
                    <a:pt x="334" y="2936"/>
                  </a:cubicBezTo>
                  <a:cubicBezTo>
                    <a:pt x="2336" y="3903"/>
                    <a:pt x="4571" y="4337"/>
                    <a:pt x="6806" y="4504"/>
                  </a:cubicBezTo>
                  <a:cubicBezTo>
                    <a:pt x="4938" y="3403"/>
                    <a:pt x="2669" y="1368"/>
                    <a:pt x="868" y="100"/>
                  </a:cubicBezTo>
                  <a:cubicBezTo>
                    <a:pt x="835" y="67"/>
                    <a:pt x="768" y="34"/>
                    <a:pt x="73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6"/>
            <p:cNvSpPr/>
            <p:nvPr/>
          </p:nvSpPr>
          <p:spPr>
            <a:xfrm>
              <a:off x="1942400" y="2774925"/>
              <a:ext cx="55050" cy="200175"/>
            </a:xfrm>
            <a:custGeom>
              <a:avLst/>
              <a:gdLst/>
              <a:ahLst/>
              <a:cxnLst/>
              <a:rect l="l" t="t" r="r" b="b"/>
              <a:pathLst>
                <a:path w="2202" h="8007" extrusionOk="0">
                  <a:moveTo>
                    <a:pt x="2202" y="1"/>
                  </a:moveTo>
                  <a:lnTo>
                    <a:pt x="2202" y="1"/>
                  </a:lnTo>
                  <a:cubicBezTo>
                    <a:pt x="1935" y="534"/>
                    <a:pt x="1635" y="1035"/>
                    <a:pt x="1334" y="1535"/>
                  </a:cubicBezTo>
                  <a:cubicBezTo>
                    <a:pt x="1234" y="1669"/>
                    <a:pt x="1101" y="1869"/>
                    <a:pt x="934" y="1902"/>
                  </a:cubicBezTo>
                  <a:cubicBezTo>
                    <a:pt x="905" y="1908"/>
                    <a:pt x="877" y="1911"/>
                    <a:pt x="849" y="1911"/>
                  </a:cubicBezTo>
                  <a:cubicBezTo>
                    <a:pt x="560" y="1911"/>
                    <a:pt x="352" y="1609"/>
                    <a:pt x="200" y="1335"/>
                  </a:cubicBezTo>
                  <a:lnTo>
                    <a:pt x="0" y="935"/>
                  </a:lnTo>
                  <a:lnTo>
                    <a:pt x="0" y="935"/>
                  </a:lnTo>
                  <a:cubicBezTo>
                    <a:pt x="234" y="3336"/>
                    <a:pt x="701" y="5738"/>
                    <a:pt x="1468" y="8006"/>
                  </a:cubicBezTo>
                  <a:cubicBezTo>
                    <a:pt x="1835" y="5038"/>
                    <a:pt x="1401" y="3036"/>
                    <a:pt x="2168" y="101"/>
                  </a:cubicBezTo>
                  <a:cubicBezTo>
                    <a:pt x="2168" y="67"/>
                    <a:pt x="2202" y="34"/>
                    <a:pt x="22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6"/>
            <p:cNvSpPr/>
            <p:nvPr/>
          </p:nvSpPr>
          <p:spPr>
            <a:xfrm>
              <a:off x="1944900" y="3070150"/>
              <a:ext cx="190150" cy="70525"/>
            </a:xfrm>
            <a:custGeom>
              <a:avLst/>
              <a:gdLst/>
              <a:ahLst/>
              <a:cxnLst/>
              <a:rect l="l" t="t" r="r" b="b"/>
              <a:pathLst>
                <a:path w="7606" h="2821" extrusionOk="0">
                  <a:moveTo>
                    <a:pt x="1868" y="0"/>
                  </a:moveTo>
                  <a:lnTo>
                    <a:pt x="1868" y="0"/>
                  </a:lnTo>
                  <a:cubicBezTo>
                    <a:pt x="2068" y="234"/>
                    <a:pt x="2269" y="467"/>
                    <a:pt x="2469" y="701"/>
                  </a:cubicBezTo>
                  <a:cubicBezTo>
                    <a:pt x="2602" y="867"/>
                    <a:pt x="2736" y="1068"/>
                    <a:pt x="2769" y="1301"/>
                  </a:cubicBezTo>
                  <a:cubicBezTo>
                    <a:pt x="2769" y="1801"/>
                    <a:pt x="2135" y="2068"/>
                    <a:pt x="1635" y="2168"/>
                  </a:cubicBezTo>
                  <a:cubicBezTo>
                    <a:pt x="1101" y="2235"/>
                    <a:pt x="534" y="2302"/>
                    <a:pt x="0" y="2368"/>
                  </a:cubicBezTo>
                  <a:cubicBezTo>
                    <a:pt x="1189" y="2670"/>
                    <a:pt x="2407" y="2820"/>
                    <a:pt x="3623" y="2820"/>
                  </a:cubicBezTo>
                  <a:cubicBezTo>
                    <a:pt x="4968" y="2820"/>
                    <a:pt x="6310" y="2636"/>
                    <a:pt x="7606" y="2268"/>
                  </a:cubicBezTo>
                  <a:cubicBezTo>
                    <a:pt x="5771" y="1535"/>
                    <a:pt x="3703" y="867"/>
                    <a:pt x="186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2170900" y="3001750"/>
              <a:ext cx="70075" cy="186825"/>
            </a:xfrm>
            <a:custGeom>
              <a:avLst/>
              <a:gdLst/>
              <a:ahLst/>
              <a:cxnLst/>
              <a:rect l="l" t="t" r="r" b="b"/>
              <a:pathLst>
                <a:path w="2803" h="7473" extrusionOk="0">
                  <a:moveTo>
                    <a:pt x="2502" y="1"/>
                  </a:moveTo>
                  <a:cubicBezTo>
                    <a:pt x="2402" y="268"/>
                    <a:pt x="2335" y="535"/>
                    <a:pt x="2202" y="835"/>
                  </a:cubicBezTo>
                  <a:cubicBezTo>
                    <a:pt x="2077" y="1209"/>
                    <a:pt x="1806" y="1642"/>
                    <a:pt x="1417" y="1642"/>
                  </a:cubicBezTo>
                  <a:cubicBezTo>
                    <a:pt x="1390" y="1642"/>
                    <a:pt x="1362" y="1640"/>
                    <a:pt x="1334" y="1635"/>
                  </a:cubicBezTo>
                  <a:cubicBezTo>
                    <a:pt x="1134" y="1602"/>
                    <a:pt x="967" y="1469"/>
                    <a:pt x="834" y="1335"/>
                  </a:cubicBezTo>
                  <a:cubicBezTo>
                    <a:pt x="534" y="1035"/>
                    <a:pt x="267" y="768"/>
                    <a:pt x="0" y="468"/>
                  </a:cubicBezTo>
                  <a:lnTo>
                    <a:pt x="0" y="468"/>
                  </a:lnTo>
                  <a:cubicBezTo>
                    <a:pt x="734" y="2870"/>
                    <a:pt x="1668" y="5238"/>
                    <a:pt x="2802" y="7473"/>
                  </a:cubicBezTo>
                  <a:cubicBezTo>
                    <a:pt x="2702" y="4704"/>
                    <a:pt x="2569" y="2736"/>
                    <a:pt x="25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2430250" y="2714875"/>
              <a:ext cx="156800" cy="423675"/>
            </a:xfrm>
            <a:custGeom>
              <a:avLst/>
              <a:gdLst/>
              <a:ahLst/>
              <a:cxnLst/>
              <a:rect l="l" t="t" r="r" b="b"/>
              <a:pathLst>
                <a:path w="6272" h="16947" fill="none" extrusionOk="0">
                  <a:moveTo>
                    <a:pt x="6271" y="16946"/>
                  </a:moveTo>
                  <a:cubicBezTo>
                    <a:pt x="2835" y="11909"/>
                    <a:pt x="667" y="6039"/>
                    <a:pt x="0"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2376025" y="2845825"/>
              <a:ext cx="100950" cy="73400"/>
            </a:xfrm>
            <a:custGeom>
              <a:avLst/>
              <a:gdLst/>
              <a:ahLst/>
              <a:cxnLst/>
              <a:rect l="l" t="t" r="r" b="b"/>
              <a:pathLst>
                <a:path w="4038" h="2936" fill="none" extrusionOk="0">
                  <a:moveTo>
                    <a:pt x="4037" y="2935"/>
                  </a:moveTo>
                  <a:cubicBezTo>
                    <a:pt x="2469" y="2335"/>
                    <a:pt x="1068" y="1301"/>
                    <a:pt x="1" y="0"/>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2536975" y="2939225"/>
              <a:ext cx="11700" cy="103425"/>
            </a:xfrm>
            <a:custGeom>
              <a:avLst/>
              <a:gdLst/>
              <a:ahLst/>
              <a:cxnLst/>
              <a:rect l="l" t="t" r="r" b="b"/>
              <a:pathLst>
                <a:path w="468" h="4137" fill="none" extrusionOk="0">
                  <a:moveTo>
                    <a:pt x="1" y="4136"/>
                  </a:moveTo>
                  <a:cubicBezTo>
                    <a:pt x="234" y="2769"/>
                    <a:pt x="401" y="1401"/>
                    <a:pt x="468" y="0"/>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6"/>
            <p:cNvSpPr/>
            <p:nvPr/>
          </p:nvSpPr>
          <p:spPr>
            <a:xfrm>
              <a:off x="2813850" y="2688200"/>
              <a:ext cx="37550" cy="367800"/>
            </a:xfrm>
            <a:custGeom>
              <a:avLst/>
              <a:gdLst/>
              <a:ahLst/>
              <a:cxnLst/>
              <a:rect l="l" t="t" r="r" b="b"/>
              <a:pathLst>
                <a:path w="1502" h="14712" fill="none" extrusionOk="0">
                  <a:moveTo>
                    <a:pt x="0" y="14711"/>
                  </a:moveTo>
                  <a:cubicBezTo>
                    <a:pt x="1401" y="9941"/>
                    <a:pt x="1501" y="4837"/>
                    <a:pt x="267" y="0"/>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6"/>
            <p:cNvSpPr/>
            <p:nvPr/>
          </p:nvSpPr>
          <p:spPr>
            <a:xfrm>
              <a:off x="2790500" y="2526125"/>
              <a:ext cx="76750" cy="273000"/>
            </a:xfrm>
            <a:custGeom>
              <a:avLst/>
              <a:gdLst/>
              <a:ahLst/>
              <a:cxnLst/>
              <a:rect l="l" t="t" r="r" b="b"/>
              <a:pathLst>
                <a:path w="3070" h="10920" extrusionOk="0">
                  <a:moveTo>
                    <a:pt x="1660" y="0"/>
                  </a:moveTo>
                  <a:cubicBezTo>
                    <a:pt x="1385" y="0"/>
                    <a:pt x="1094" y="114"/>
                    <a:pt x="868" y="279"/>
                  </a:cubicBezTo>
                  <a:cubicBezTo>
                    <a:pt x="67" y="913"/>
                    <a:pt x="0" y="2080"/>
                    <a:pt x="67" y="3081"/>
                  </a:cubicBezTo>
                  <a:cubicBezTo>
                    <a:pt x="201" y="5783"/>
                    <a:pt x="868" y="8452"/>
                    <a:pt x="2035" y="10920"/>
                  </a:cubicBezTo>
                  <a:cubicBezTo>
                    <a:pt x="2836" y="8385"/>
                    <a:pt x="2536" y="6917"/>
                    <a:pt x="2902" y="4282"/>
                  </a:cubicBezTo>
                  <a:cubicBezTo>
                    <a:pt x="3069" y="3148"/>
                    <a:pt x="2936" y="1947"/>
                    <a:pt x="2569" y="846"/>
                  </a:cubicBezTo>
                  <a:cubicBezTo>
                    <a:pt x="2469" y="579"/>
                    <a:pt x="2335" y="312"/>
                    <a:pt x="2135" y="146"/>
                  </a:cubicBezTo>
                  <a:cubicBezTo>
                    <a:pt x="1995" y="44"/>
                    <a:pt x="1831" y="0"/>
                    <a:pt x="166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6"/>
            <p:cNvSpPr/>
            <p:nvPr/>
          </p:nvSpPr>
          <p:spPr>
            <a:xfrm>
              <a:off x="2648725" y="2723775"/>
              <a:ext cx="182650" cy="229650"/>
            </a:xfrm>
            <a:custGeom>
              <a:avLst/>
              <a:gdLst/>
              <a:ahLst/>
              <a:cxnLst/>
              <a:rect l="l" t="t" r="r" b="b"/>
              <a:pathLst>
                <a:path w="7306" h="9186" extrusionOk="0">
                  <a:moveTo>
                    <a:pt x="687" y="0"/>
                  </a:moveTo>
                  <a:cubicBezTo>
                    <a:pt x="626" y="0"/>
                    <a:pt x="564" y="4"/>
                    <a:pt x="501" y="12"/>
                  </a:cubicBezTo>
                  <a:cubicBezTo>
                    <a:pt x="368" y="12"/>
                    <a:pt x="234" y="79"/>
                    <a:pt x="134" y="179"/>
                  </a:cubicBezTo>
                  <a:cubicBezTo>
                    <a:pt x="1" y="345"/>
                    <a:pt x="67" y="579"/>
                    <a:pt x="134" y="779"/>
                  </a:cubicBezTo>
                  <a:cubicBezTo>
                    <a:pt x="1302" y="4315"/>
                    <a:pt x="4370" y="6850"/>
                    <a:pt x="7306" y="9185"/>
                  </a:cubicBezTo>
                  <a:cubicBezTo>
                    <a:pt x="6439" y="7817"/>
                    <a:pt x="5038" y="5583"/>
                    <a:pt x="4237" y="4148"/>
                  </a:cubicBezTo>
                  <a:cubicBezTo>
                    <a:pt x="3770" y="3381"/>
                    <a:pt x="3336" y="2614"/>
                    <a:pt x="2869" y="1813"/>
                  </a:cubicBezTo>
                  <a:cubicBezTo>
                    <a:pt x="2367" y="966"/>
                    <a:pt x="1658" y="0"/>
                    <a:pt x="68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6"/>
            <p:cNvSpPr/>
            <p:nvPr/>
          </p:nvSpPr>
          <p:spPr>
            <a:xfrm>
              <a:off x="2841375" y="2696675"/>
              <a:ext cx="158475" cy="198375"/>
            </a:xfrm>
            <a:custGeom>
              <a:avLst/>
              <a:gdLst/>
              <a:ahLst/>
              <a:cxnLst/>
              <a:rect l="l" t="t" r="r" b="b"/>
              <a:pathLst>
                <a:path w="6339" h="7935" extrusionOk="0">
                  <a:moveTo>
                    <a:pt x="5301" y="0"/>
                  </a:moveTo>
                  <a:cubicBezTo>
                    <a:pt x="4898" y="0"/>
                    <a:pt x="4489" y="365"/>
                    <a:pt x="4203" y="729"/>
                  </a:cubicBezTo>
                  <a:cubicBezTo>
                    <a:pt x="2469" y="2897"/>
                    <a:pt x="1034" y="5332"/>
                    <a:pt x="0" y="7934"/>
                  </a:cubicBezTo>
                  <a:cubicBezTo>
                    <a:pt x="1301" y="7234"/>
                    <a:pt x="1601" y="7100"/>
                    <a:pt x="2802" y="6233"/>
                  </a:cubicBezTo>
                  <a:cubicBezTo>
                    <a:pt x="3703" y="5532"/>
                    <a:pt x="4637" y="4865"/>
                    <a:pt x="5304" y="3931"/>
                  </a:cubicBezTo>
                  <a:cubicBezTo>
                    <a:pt x="5971" y="3031"/>
                    <a:pt x="6338" y="1830"/>
                    <a:pt x="6038" y="729"/>
                  </a:cubicBezTo>
                  <a:cubicBezTo>
                    <a:pt x="5971" y="462"/>
                    <a:pt x="5871" y="229"/>
                    <a:pt x="5638" y="95"/>
                  </a:cubicBezTo>
                  <a:cubicBezTo>
                    <a:pt x="5528" y="29"/>
                    <a:pt x="5414" y="0"/>
                    <a:pt x="5301"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6"/>
            <p:cNvSpPr/>
            <p:nvPr/>
          </p:nvSpPr>
          <p:spPr>
            <a:xfrm>
              <a:off x="2790500" y="2526425"/>
              <a:ext cx="52550" cy="272700"/>
            </a:xfrm>
            <a:custGeom>
              <a:avLst/>
              <a:gdLst/>
              <a:ahLst/>
              <a:cxnLst/>
              <a:rect l="l" t="t" r="r" b="b"/>
              <a:pathLst>
                <a:path w="2102" h="10908" extrusionOk="0">
                  <a:moveTo>
                    <a:pt x="1702" y="0"/>
                  </a:moveTo>
                  <a:cubicBezTo>
                    <a:pt x="1401" y="0"/>
                    <a:pt x="1101" y="100"/>
                    <a:pt x="868" y="267"/>
                  </a:cubicBezTo>
                  <a:cubicBezTo>
                    <a:pt x="67" y="901"/>
                    <a:pt x="0" y="2068"/>
                    <a:pt x="67" y="3069"/>
                  </a:cubicBezTo>
                  <a:cubicBezTo>
                    <a:pt x="201" y="5771"/>
                    <a:pt x="868" y="8440"/>
                    <a:pt x="2035" y="10908"/>
                  </a:cubicBezTo>
                  <a:cubicBezTo>
                    <a:pt x="2035" y="10841"/>
                    <a:pt x="2069" y="10741"/>
                    <a:pt x="2102" y="10674"/>
                  </a:cubicBezTo>
                  <a:cubicBezTo>
                    <a:pt x="1602" y="7105"/>
                    <a:pt x="1235" y="3503"/>
                    <a:pt x="170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6"/>
            <p:cNvSpPr/>
            <p:nvPr/>
          </p:nvSpPr>
          <p:spPr>
            <a:xfrm>
              <a:off x="2658725" y="2723775"/>
              <a:ext cx="159325" cy="208800"/>
            </a:xfrm>
            <a:custGeom>
              <a:avLst/>
              <a:gdLst/>
              <a:ahLst/>
              <a:cxnLst/>
              <a:rect l="l" t="t" r="r" b="b"/>
              <a:pathLst>
                <a:path w="6373" h="8352" extrusionOk="0">
                  <a:moveTo>
                    <a:pt x="287" y="0"/>
                  </a:moveTo>
                  <a:cubicBezTo>
                    <a:pt x="226" y="0"/>
                    <a:pt x="164" y="4"/>
                    <a:pt x="101" y="12"/>
                  </a:cubicBezTo>
                  <a:lnTo>
                    <a:pt x="1" y="12"/>
                  </a:lnTo>
                  <a:cubicBezTo>
                    <a:pt x="1936" y="2947"/>
                    <a:pt x="4071" y="5716"/>
                    <a:pt x="6372" y="8351"/>
                  </a:cubicBezTo>
                  <a:cubicBezTo>
                    <a:pt x="5538" y="7017"/>
                    <a:pt x="4504" y="5316"/>
                    <a:pt x="3837" y="4148"/>
                  </a:cubicBezTo>
                  <a:cubicBezTo>
                    <a:pt x="3370" y="3381"/>
                    <a:pt x="2936" y="2614"/>
                    <a:pt x="2469" y="1813"/>
                  </a:cubicBezTo>
                  <a:cubicBezTo>
                    <a:pt x="1967" y="966"/>
                    <a:pt x="1258" y="0"/>
                    <a:pt x="28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6"/>
            <p:cNvSpPr/>
            <p:nvPr/>
          </p:nvSpPr>
          <p:spPr>
            <a:xfrm>
              <a:off x="2841375" y="2696675"/>
              <a:ext cx="146800" cy="198375"/>
            </a:xfrm>
            <a:custGeom>
              <a:avLst/>
              <a:gdLst/>
              <a:ahLst/>
              <a:cxnLst/>
              <a:rect l="l" t="t" r="r" b="b"/>
              <a:pathLst>
                <a:path w="5872" h="7935" extrusionOk="0">
                  <a:moveTo>
                    <a:pt x="5301" y="0"/>
                  </a:moveTo>
                  <a:cubicBezTo>
                    <a:pt x="4898" y="0"/>
                    <a:pt x="4489" y="365"/>
                    <a:pt x="4203" y="729"/>
                  </a:cubicBezTo>
                  <a:cubicBezTo>
                    <a:pt x="2469" y="2897"/>
                    <a:pt x="1034" y="5332"/>
                    <a:pt x="0" y="7934"/>
                  </a:cubicBezTo>
                  <a:cubicBezTo>
                    <a:pt x="2168" y="5566"/>
                    <a:pt x="4136" y="2997"/>
                    <a:pt x="5871" y="329"/>
                  </a:cubicBezTo>
                  <a:cubicBezTo>
                    <a:pt x="5804" y="229"/>
                    <a:pt x="5738" y="128"/>
                    <a:pt x="5638" y="95"/>
                  </a:cubicBezTo>
                  <a:cubicBezTo>
                    <a:pt x="5528" y="29"/>
                    <a:pt x="5414" y="0"/>
                    <a:pt x="5301"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6"/>
            <p:cNvSpPr/>
            <p:nvPr/>
          </p:nvSpPr>
          <p:spPr>
            <a:xfrm>
              <a:off x="2799675" y="2600625"/>
              <a:ext cx="65075" cy="198500"/>
            </a:xfrm>
            <a:custGeom>
              <a:avLst/>
              <a:gdLst/>
              <a:ahLst/>
              <a:cxnLst/>
              <a:rect l="l" t="t" r="r" b="b"/>
              <a:pathLst>
                <a:path w="2603" h="7940" extrusionOk="0">
                  <a:moveTo>
                    <a:pt x="2602" y="1"/>
                  </a:moveTo>
                  <a:lnTo>
                    <a:pt x="2602" y="1"/>
                  </a:lnTo>
                  <a:cubicBezTo>
                    <a:pt x="2235" y="1335"/>
                    <a:pt x="1802" y="2603"/>
                    <a:pt x="1235" y="3870"/>
                  </a:cubicBezTo>
                  <a:cubicBezTo>
                    <a:pt x="1201" y="3937"/>
                    <a:pt x="1168" y="4004"/>
                    <a:pt x="1101" y="4037"/>
                  </a:cubicBezTo>
                  <a:cubicBezTo>
                    <a:pt x="1087" y="4042"/>
                    <a:pt x="1074" y="4044"/>
                    <a:pt x="1060" y="4044"/>
                  </a:cubicBezTo>
                  <a:cubicBezTo>
                    <a:pt x="974" y="4044"/>
                    <a:pt x="892" y="3961"/>
                    <a:pt x="834" y="3904"/>
                  </a:cubicBezTo>
                  <a:cubicBezTo>
                    <a:pt x="534" y="3537"/>
                    <a:pt x="267" y="3137"/>
                    <a:pt x="0" y="2736"/>
                  </a:cubicBezTo>
                  <a:lnTo>
                    <a:pt x="0" y="2736"/>
                  </a:lnTo>
                  <a:cubicBezTo>
                    <a:pt x="334" y="4538"/>
                    <a:pt x="901" y="6305"/>
                    <a:pt x="1668" y="7940"/>
                  </a:cubicBezTo>
                  <a:cubicBezTo>
                    <a:pt x="2469" y="5405"/>
                    <a:pt x="2169" y="3937"/>
                    <a:pt x="2535" y="1302"/>
                  </a:cubicBezTo>
                  <a:cubicBezTo>
                    <a:pt x="2602" y="868"/>
                    <a:pt x="2602" y="435"/>
                    <a:pt x="2602"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6"/>
            <p:cNvSpPr/>
            <p:nvPr/>
          </p:nvSpPr>
          <p:spPr>
            <a:xfrm>
              <a:off x="2719625" y="2806625"/>
              <a:ext cx="111750" cy="146800"/>
            </a:xfrm>
            <a:custGeom>
              <a:avLst/>
              <a:gdLst/>
              <a:ahLst/>
              <a:cxnLst/>
              <a:rect l="l" t="t" r="r" b="b"/>
              <a:pathLst>
                <a:path w="4470" h="5872" extrusionOk="0">
                  <a:moveTo>
                    <a:pt x="901" y="0"/>
                  </a:moveTo>
                  <a:lnTo>
                    <a:pt x="901" y="0"/>
                  </a:lnTo>
                  <a:cubicBezTo>
                    <a:pt x="934" y="200"/>
                    <a:pt x="1001" y="367"/>
                    <a:pt x="1034" y="567"/>
                  </a:cubicBezTo>
                  <a:cubicBezTo>
                    <a:pt x="1168" y="1134"/>
                    <a:pt x="1268" y="1768"/>
                    <a:pt x="1034" y="2302"/>
                  </a:cubicBezTo>
                  <a:cubicBezTo>
                    <a:pt x="667" y="2202"/>
                    <a:pt x="334" y="2035"/>
                    <a:pt x="0" y="1902"/>
                  </a:cubicBezTo>
                  <a:lnTo>
                    <a:pt x="0" y="1902"/>
                  </a:lnTo>
                  <a:cubicBezTo>
                    <a:pt x="1301" y="3369"/>
                    <a:pt x="2902" y="4637"/>
                    <a:pt x="4470" y="5871"/>
                  </a:cubicBezTo>
                  <a:cubicBezTo>
                    <a:pt x="3603" y="4503"/>
                    <a:pt x="2202" y="2269"/>
                    <a:pt x="1401" y="834"/>
                  </a:cubicBezTo>
                  <a:cubicBezTo>
                    <a:pt x="1234" y="567"/>
                    <a:pt x="1067" y="267"/>
                    <a:pt x="90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6"/>
            <p:cNvSpPr/>
            <p:nvPr/>
          </p:nvSpPr>
          <p:spPr>
            <a:xfrm>
              <a:off x="2841375" y="2769100"/>
              <a:ext cx="146800" cy="125950"/>
            </a:xfrm>
            <a:custGeom>
              <a:avLst/>
              <a:gdLst/>
              <a:ahLst/>
              <a:cxnLst/>
              <a:rect l="l" t="t" r="r" b="b"/>
              <a:pathLst>
                <a:path w="5872" h="5038" extrusionOk="0">
                  <a:moveTo>
                    <a:pt x="1835" y="1301"/>
                  </a:moveTo>
                  <a:lnTo>
                    <a:pt x="1835" y="1301"/>
                  </a:lnTo>
                  <a:cubicBezTo>
                    <a:pt x="1835" y="1301"/>
                    <a:pt x="1809" y="1327"/>
                    <a:pt x="1803" y="1356"/>
                  </a:cubicBezTo>
                  <a:lnTo>
                    <a:pt x="1803" y="1356"/>
                  </a:lnTo>
                  <a:cubicBezTo>
                    <a:pt x="1813" y="1338"/>
                    <a:pt x="1824" y="1319"/>
                    <a:pt x="1835" y="1301"/>
                  </a:cubicBezTo>
                  <a:close/>
                  <a:moveTo>
                    <a:pt x="5871" y="0"/>
                  </a:moveTo>
                  <a:lnTo>
                    <a:pt x="5871" y="0"/>
                  </a:lnTo>
                  <a:cubicBezTo>
                    <a:pt x="5004" y="767"/>
                    <a:pt x="4036" y="1468"/>
                    <a:pt x="3002" y="2035"/>
                  </a:cubicBezTo>
                  <a:cubicBezTo>
                    <a:pt x="2802" y="2135"/>
                    <a:pt x="2602" y="2235"/>
                    <a:pt x="2369" y="2235"/>
                  </a:cubicBezTo>
                  <a:cubicBezTo>
                    <a:pt x="2339" y="2239"/>
                    <a:pt x="2309" y="2241"/>
                    <a:pt x="2280" y="2241"/>
                  </a:cubicBezTo>
                  <a:cubicBezTo>
                    <a:pt x="2078" y="2241"/>
                    <a:pt x="1889" y="2143"/>
                    <a:pt x="1801" y="1968"/>
                  </a:cubicBezTo>
                  <a:cubicBezTo>
                    <a:pt x="1701" y="1801"/>
                    <a:pt x="1768" y="1568"/>
                    <a:pt x="1801" y="1368"/>
                  </a:cubicBezTo>
                  <a:cubicBezTo>
                    <a:pt x="1801" y="1364"/>
                    <a:pt x="1802" y="1360"/>
                    <a:pt x="1803" y="1356"/>
                  </a:cubicBezTo>
                  <a:lnTo>
                    <a:pt x="1803" y="1356"/>
                  </a:lnTo>
                  <a:cubicBezTo>
                    <a:pt x="1116" y="2540"/>
                    <a:pt x="526" y="3756"/>
                    <a:pt x="0" y="5037"/>
                  </a:cubicBezTo>
                  <a:cubicBezTo>
                    <a:pt x="1301" y="4337"/>
                    <a:pt x="1601" y="4203"/>
                    <a:pt x="2802" y="3336"/>
                  </a:cubicBezTo>
                  <a:cubicBezTo>
                    <a:pt x="3703" y="2635"/>
                    <a:pt x="4637" y="1968"/>
                    <a:pt x="5304" y="1034"/>
                  </a:cubicBezTo>
                  <a:cubicBezTo>
                    <a:pt x="5537" y="734"/>
                    <a:pt x="5704" y="367"/>
                    <a:pt x="587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6"/>
            <p:cNvSpPr/>
            <p:nvPr/>
          </p:nvSpPr>
          <p:spPr>
            <a:xfrm>
              <a:off x="1493750" y="3342650"/>
              <a:ext cx="207650" cy="168675"/>
            </a:xfrm>
            <a:custGeom>
              <a:avLst/>
              <a:gdLst/>
              <a:ahLst/>
              <a:cxnLst/>
              <a:rect l="l" t="t" r="r" b="b"/>
              <a:pathLst>
                <a:path w="8306" h="6747" extrusionOk="0">
                  <a:moveTo>
                    <a:pt x="694" y="1"/>
                  </a:moveTo>
                  <a:cubicBezTo>
                    <a:pt x="488" y="1"/>
                    <a:pt x="302" y="69"/>
                    <a:pt x="167" y="241"/>
                  </a:cubicBezTo>
                  <a:cubicBezTo>
                    <a:pt x="33" y="408"/>
                    <a:pt x="0" y="608"/>
                    <a:pt x="0" y="808"/>
                  </a:cubicBezTo>
                  <a:cubicBezTo>
                    <a:pt x="33" y="1709"/>
                    <a:pt x="634" y="2476"/>
                    <a:pt x="1268" y="3077"/>
                  </a:cubicBezTo>
                  <a:cubicBezTo>
                    <a:pt x="3202" y="4945"/>
                    <a:pt x="5671" y="6246"/>
                    <a:pt x="8306" y="6746"/>
                  </a:cubicBezTo>
                  <a:cubicBezTo>
                    <a:pt x="7505" y="5912"/>
                    <a:pt x="5637" y="3911"/>
                    <a:pt x="4870" y="3077"/>
                  </a:cubicBezTo>
                  <a:cubicBezTo>
                    <a:pt x="3903" y="2109"/>
                    <a:pt x="2869" y="1209"/>
                    <a:pt x="1768" y="408"/>
                  </a:cubicBezTo>
                  <a:cubicBezTo>
                    <a:pt x="1453" y="198"/>
                    <a:pt x="1044" y="1"/>
                    <a:pt x="69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6"/>
            <p:cNvSpPr/>
            <p:nvPr/>
          </p:nvSpPr>
          <p:spPr>
            <a:xfrm>
              <a:off x="1593800" y="3157350"/>
              <a:ext cx="140125" cy="346450"/>
            </a:xfrm>
            <a:custGeom>
              <a:avLst/>
              <a:gdLst/>
              <a:ahLst/>
              <a:cxnLst/>
              <a:rect l="l" t="t" r="r" b="b"/>
              <a:pathLst>
                <a:path w="5605" h="13858" extrusionOk="0">
                  <a:moveTo>
                    <a:pt x="1180" y="0"/>
                  </a:moveTo>
                  <a:cubicBezTo>
                    <a:pt x="713" y="0"/>
                    <a:pt x="318" y="397"/>
                    <a:pt x="168" y="849"/>
                  </a:cubicBezTo>
                  <a:cubicBezTo>
                    <a:pt x="1" y="1316"/>
                    <a:pt x="68" y="1849"/>
                    <a:pt x="168" y="2383"/>
                  </a:cubicBezTo>
                  <a:cubicBezTo>
                    <a:pt x="968" y="6553"/>
                    <a:pt x="3170" y="10355"/>
                    <a:pt x="5605" y="13858"/>
                  </a:cubicBezTo>
                  <a:cubicBezTo>
                    <a:pt x="4871" y="11223"/>
                    <a:pt x="5105" y="9388"/>
                    <a:pt x="4437" y="6719"/>
                  </a:cubicBezTo>
                  <a:cubicBezTo>
                    <a:pt x="3970" y="4751"/>
                    <a:pt x="3270" y="2850"/>
                    <a:pt x="2336" y="1049"/>
                  </a:cubicBezTo>
                  <a:cubicBezTo>
                    <a:pt x="2136" y="582"/>
                    <a:pt x="1802" y="115"/>
                    <a:pt x="1335" y="15"/>
                  </a:cubicBezTo>
                  <a:cubicBezTo>
                    <a:pt x="1283" y="5"/>
                    <a:pt x="1231" y="0"/>
                    <a:pt x="118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6"/>
            <p:cNvSpPr/>
            <p:nvPr/>
          </p:nvSpPr>
          <p:spPr>
            <a:xfrm>
              <a:off x="1771425" y="3234500"/>
              <a:ext cx="62575" cy="243450"/>
            </a:xfrm>
            <a:custGeom>
              <a:avLst/>
              <a:gdLst/>
              <a:ahLst/>
              <a:cxnLst/>
              <a:rect l="l" t="t" r="r" b="b"/>
              <a:pathLst>
                <a:path w="2503" h="9738" extrusionOk="0">
                  <a:moveTo>
                    <a:pt x="1518" y="0"/>
                  </a:moveTo>
                  <a:cubicBezTo>
                    <a:pt x="1218" y="0"/>
                    <a:pt x="909" y="245"/>
                    <a:pt x="701" y="531"/>
                  </a:cubicBezTo>
                  <a:cubicBezTo>
                    <a:pt x="68" y="1398"/>
                    <a:pt x="34" y="2566"/>
                    <a:pt x="1" y="3667"/>
                  </a:cubicBezTo>
                  <a:cubicBezTo>
                    <a:pt x="1" y="5702"/>
                    <a:pt x="68" y="7703"/>
                    <a:pt x="168" y="9738"/>
                  </a:cubicBezTo>
                  <a:cubicBezTo>
                    <a:pt x="668" y="8670"/>
                    <a:pt x="1736" y="7469"/>
                    <a:pt x="2002" y="6302"/>
                  </a:cubicBezTo>
                  <a:cubicBezTo>
                    <a:pt x="2436" y="4534"/>
                    <a:pt x="2503" y="2666"/>
                    <a:pt x="2203" y="865"/>
                  </a:cubicBezTo>
                  <a:cubicBezTo>
                    <a:pt x="2136" y="565"/>
                    <a:pt x="2069" y="231"/>
                    <a:pt x="1769" y="64"/>
                  </a:cubicBezTo>
                  <a:cubicBezTo>
                    <a:pt x="1688" y="20"/>
                    <a:pt x="1603" y="0"/>
                    <a:pt x="1518"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6"/>
            <p:cNvSpPr/>
            <p:nvPr/>
          </p:nvSpPr>
          <p:spPr>
            <a:xfrm>
              <a:off x="1497075" y="3342650"/>
              <a:ext cx="204325" cy="168675"/>
            </a:xfrm>
            <a:custGeom>
              <a:avLst/>
              <a:gdLst/>
              <a:ahLst/>
              <a:cxnLst/>
              <a:rect l="l" t="t" r="r" b="b"/>
              <a:pathLst>
                <a:path w="8173" h="6747" extrusionOk="0">
                  <a:moveTo>
                    <a:pt x="561" y="1"/>
                  </a:moveTo>
                  <a:cubicBezTo>
                    <a:pt x="355" y="1"/>
                    <a:pt x="169" y="69"/>
                    <a:pt x="34" y="241"/>
                  </a:cubicBezTo>
                  <a:cubicBezTo>
                    <a:pt x="34" y="241"/>
                    <a:pt x="34" y="275"/>
                    <a:pt x="0" y="275"/>
                  </a:cubicBezTo>
                  <a:cubicBezTo>
                    <a:pt x="2302" y="2676"/>
                    <a:pt x="4871" y="4811"/>
                    <a:pt x="7673" y="6613"/>
                  </a:cubicBezTo>
                  <a:cubicBezTo>
                    <a:pt x="7839" y="6646"/>
                    <a:pt x="8006" y="6713"/>
                    <a:pt x="8173" y="6746"/>
                  </a:cubicBezTo>
                  <a:cubicBezTo>
                    <a:pt x="7372" y="5912"/>
                    <a:pt x="5504" y="3911"/>
                    <a:pt x="4737" y="3077"/>
                  </a:cubicBezTo>
                  <a:cubicBezTo>
                    <a:pt x="3770" y="2109"/>
                    <a:pt x="2736" y="1209"/>
                    <a:pt x="1635" y="408"/>
                  </a:cubicBezTo>
                  <a:cubicBezTo>
                    <a:pt x="1320" y="198"/>
                    <a:pt x="911" y="1"/>
                    <a:pt x="56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6"/>
            <p:cNvSpPr/>
            <p:nvPr/>
          </p:nvSpPr>
          <p:spPr>
            <a:xfrm>
              <a:off x="1593800" y="3157700"/>
              <a:ext cx="140125" cy="346100"/>
            </a:xfrm>
            <a:custGeom>
              <a:avLst/>
              <a:gdLst/>
              <a:ahLst/>
              <a:cxnLst/>
              <a:rect l="l" t="t" r="r" b="b"/>
              <a:pathLst>
                <a:path w="5605" h="13844" extrusionOk="0">
                  <a:moveTo>
                    <a:pt x="1135" y="1"/>
                  </a:moveTo>
                  <a:cubicBezTo>
                    <a:pt x="701" y="34"/>
                    <a:pt x="301" y="401"/>
                    <a:pt x="168" y="835"/>
                  </a:cubicBezTo>
                  <a:cubicBezTo>
                    <a:pt x="1" y="1302"/>
                    <a:pt x="68" y="1835"/>
                    <a:pt x="168" y="2369"/>
                  </a:cubicBezTo>
                  <a:cubicBezTo>
                    <a:pt x="968" y="6539"/>
                    <a:pt x="3170" y="10341"/>
                    <a:pt x="5605" y="13844"/>
                  </a:cubicBezTo>
                  <a:cubicBezTo>
                    <a:pt x="5572" y="13710"/>
                    <a:pt x="5538" y="13610"/>
                    <a:pt x="5505" y="13477"/>
                  </a:cubicBezTo>
                  <a:cubicBezTo>
                    <a:pt x="3637" y="9140"/>
                    <a:pt x="2136" y="4604"/>
                    <a:pt x="11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6"/>
            <p:cNvSpPr/>
            <p:nvPr/>
          </p:nvSpPr>
          <p:spPr>
            <a:xfrm>
              <a:off x="1771425" y="3235175"/>
              <a:ext cx="38400" cy="242775"/>
            </a:xfrm>
            <a:custGeom>
              <a:avLst/>
              <a:gdLst/>
              <a:ahLst/>
              <a:cxnLst/>
              <a:rect l="l" t="t" r="r" b="b"/>
              <a:pathLst>
                <a:path w="1536" h="9711" extrusionOk="0">
                  <a:moveTo>
                    <a:pt x="1484" y="1"/>
                  </a:moveTo>
                  <a:cubicBezTo>
                    <a:pt x="1197" y="1"/>
                    <a:pt x="890" y="253"/>
                    <a:pt x="701" y="504"/>
                  </a:cubicBezTo>
                  <a:cubicBezTo>
                    <a:pt x="68" y="1371"/>
                    <a:pt x="34" y="2539"/>
                    <a:pt x="1" y="3640"/>
                  </a:cubicBezTo>
                  <a:cubicBezTo>
                    <a:pt x="1" y="5675"/>
                    <a:pt x="68" y="7676"/>
                    <a:pt x="168" y="9711"/>
                  </a:cubicBezTo>
                  <a:cubicBezTo>
                    <a:pt x="234" y="9577"/>
                    <a:pt x="301" y="9477"/>
                    <a:pt x="368" y="9377"/>
                  </a:cubicBezTo>
                  <a:cubicBezTo>
                    <a:pt x="935" y="6275"/>
                    <a:pt x="1335" y="3139"/>
                    <a:pt x="1535" y="4"/>
                  </a:cubicBezTo>
                  <a:cubicBezTo>
                    <a:pt x="1518" y="2"/>
                    <a:pt x="1501" y="1"/>
                    <a:pt x="148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6"/>
            <p:cNvSpPr/>
            <p:nvPr/>
          </p:nvSpPr>
          <p:spPr>
            <a:xfrm>
              <a:off x="1542100" y="3397875"/>
              <a:ext cx="159300" cy="113450"/>
            </a:xfrm>
            <a:custGeom>
              <a:avLst/>
              <a:gdLst/>
              <a:ahLst/>
              <a:cxnLst/>
              <a:rect l="l" t="t" r="r" b="b"/>
              <a:pathLst>
                <a:path w="6372" h="4538" extrusionOk="0">
                  <a:moveTo>
                    <a:pt x="2036" y="0"/>
                  </a:moveTo>
                  <a:lnTo>
                    <a:pt x="2036" y="0"/>
                  </a:lnTo>
                  <a:cubicBezTo>
                    <a:pt x="2202" y="201"/>
                    <a:pt x="2336" y="401"/>
                    <a:pt x="2503" y="601"/>
                  </a:cubicBezTo>
                  <a:cubicBezTo>
                    <a:pt x="2869" y="1068"/>
                    <a:pt x="3236" y="1602"/>
                    <a:pt x="3103" y="2169"/>
                  </a:cubicBezTo>
                  <a:cubicBezTo>
                    <a:pt x="2934" y="2222"/>
                    <a:pt x="2761" y="2245"/>
                    <a:pt x="2586" y="2245"/>
                  </a:cubicBezTo>
                  <a:cubicBezTo>
                    <a:pt x="2103" y="2245"/>
                    <a:pt x="1609" y="2073"/>
                    <a:pt x="1168" y="1902"/>
                  </a:cubicBezTo>
                  <a:lnTo>
                    <a:pt x="1" y="1468"/>
                  </a:lnTo>
                  <a:lnTo>
                    <a:pt x="1" y="1468"/>
                  </a:lnTo>
                  <a:cubicBezTo>
                    <a:pt x="1802" y="3036"/>
                    <a:pt x="4037" y="4103"/>
                    <a:pt x="6372" y="4537"/>
                  </a:cubicBezTo>
                  <a:cubicBezTo>
                    <a:pt x="5571" y="3703"/>
                    <a:pt x="3703" y="1702"/>
                    <a:pt x="2936" y="868"/>
                  </a:cubicBezTo>
                  <a:cubicBezTo>
                    <a:pt x="2636" y="568"/>
                    <a:pt x="2336" y="301"/>
                    <a:pt x="203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6"/>
            <p:cNvSpPr/>
            <p:nvPr/>
          </p:nvSpPr>
          <p:spPr>
            <a:xfrm>
              <a:off x="1642175" y="3291125"/>
              <a:ext cx="91750" cy="212675"/>
            </a:xfrm>
            <a:custGeom>
              <a:avLst/>
              <a:gdLst/>
              <a:ahLst/>
              <a:cxnLst/>
              <a:rect l="l" t="t" r="r" b="b"/>
              <a:pathLst>
                <a:path w="3670" h="8507" extrusionOk="0">
                  <a:moveTo>
                    <a:pt x="2135" y="1"/>
                  </a:moveTo>
                  <a:lnTo>
                    <a:pt x="2135" y="1"/>
                  </a:lnTo>
                  <a:cubicBezTo>
                    <a:pt x="2169" y="1102"/>
                    <a:pt x="2102" y="2169"/>
                    <a:pt x="1869" y="3236"/>
                  </a:cubicBezTo>
                  <a:cubicBezTo>
                    <a:pt x="1786" y="3257"/>
                    <a:pt x="1705" y="3266"/>
                    <a:pt x="1625" y="3266"/>
                  </a:cubicBezTo>
                  <a:cubicBezTo>
                    <a:pt x="1182" y="3266"/>
                    <a:pt x="768" y="2980"/>
                    <a:pt x="401" y="2669"/>
                  </a:cubicBezTo>
                  <a:cubicBezTo>
                    <a:pt x="267" y="2569"/>
                    <a:pt x="134" y="2436"/>
                    <a:pt x="1" y="2302"/>
                  </a:cubicBezTo>
                  <a:lnTo>
                    <a:pt x="1" y="2302"/>
                  </a:lnTo>
                  <a:cubicBezTo>
                    <a:pt x="1001" y="4471"/>
                    <a:pt x="2302" y="6539"/>
                    <a:pt x="3670" y="8507"/>
                  </a:cubicBezTo>
                  <a:cubicBezTo>
                    <a:pt x="2936" y="5872"/>
                    <a:pt x="3170" y="4037"/>
                    <a:pt x="2502" y="1368"/>
                  </a:cubicBezTo>
                  <a:cubicBezTo>
                    <a:pt x="2402" y="901"/>
                    <a:pt x="2269" y="468"/>
                    <a:pt x="213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6"/>
            <p:cNvSpPr/>
            <p:nvPr/>
          </p:nvSpPr>
          <p:spPr>
            <a:xfrm>
              <a:off x="1772275" y="3318650"/>
              <a:ext cx="58400" cy="159300"/>
            </a:xfrm>
            <a:custGeom>
              <a:avLst/>
              <a:gdLst/>
              <a:ahLst/>
              <a:cxnLst/>
              <a:rect l="l" t="t" r="r" b="b"/>
              <a:pathLst>
                <a:path w="2336" h="6372" extrusionOk="0">
                  <a:moveTo>
                    <a:pt x="2335" y="1"/>
                  </a:moveTo>
                  <a:lnTo>
                    <a:pt x="2302" y="101"/>
                  </a:lnTo>
                  <a:cubicBezTo>
                    <a:pt x="2035" y="734"/>
                    <a:pt x="1802" y="1368"/>
                    <a:pt x="1535" y="2002"/>
                  </a:cubicBezTo>
                  <a:cubicBezTo>
                    <a:pt x="1468" y="2202"/>
                    <a:pt x="1368" y="2436"/>
                    <a:pt x="1201" y="2602"/>
                  </a:cubicBezTo>
                  <a:cubicBezTo>
                    <a:pt x="1088" y="2716"/>
                    <a:pt x="913" y="2783"/>
                    <a:pt x="750" y="2783"/>
                  </a:cubicBezTo>
                  <a:cubicBezTo>
                    <a:pt x="673" y="2783"/>
                    <a:pt x="598" y="2768"/>
                    <a:pt x="534" y="2736"/>
                  </a:cubicBezTo>
                  <a:cubicBezTo>
                    <a:pt x="367" y="2636"/>
                    <a:pt x="301" y="2469"/>
                    <a:pt x="234" y="2302"/>
                  </a:cubicBezTo>
                  <a:cubicBezTo>
                    <a:pt x="134" y="2102"/>
                    <a:pt x="67" y="1902"/>
                    <a:pt x="0" y="1702"/>
                  </a:cubicBezTo>
                  <a:lnTo>
                    <a:pt x="0" y="1702"/>
                  </a:lnTo>
                  <a:cubicBezTo>
                    <a:pt x="0" y="3270"/>
                    <a:pt x="67" y="4804"/>
                    <a:pt x="134" y="6372"/>
                  </a:cubicBezTo>
                  <a:cubicBezTo>
                    <a:pt x="634" y="5304"/>
                    <a:pt x="1702" y="4103"/>
                    <a:pt x="1968" y="2936"/>
                  </a:cubicBezTo>
                  <a:cubicBezTo>
                    <a:pt x="2202" y="1969"/>
                    <a:pt x="2335" y="1001"/>
                    <a:pt x="2335"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6"/>
            <p:cNvSpPr/>
            <p:nvPr/>
          </p:nvSpPr>
          <p:spPr>
            <a:xfrm>
              <a:off x="4221525" y="3172725"/>
              <a:ext cx="32550" cy="224350"/>
            </a:xfrm>
            <a:custGeom>
              <a:avLst/>
              <a:gdLst/>
              <a:ahLst/>
              <a:cxnLst/>
              <a:rect l="l" t="t" r="r" b="b"/>
              <a:pathLst>
                <a:path w="1302" h="8974" fill="none" extrusionOk="0">
                  <a:moveTo>
                    <a:pt x="1301" y="8973"/>
                  </a:moveTo>
                  <a:cubicBezTo>
                    <a:pt x="334" y="6104"/>
                    <a:pt x="0" y="3002"/>
                    <a:pt x="300" y="0"/>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6"/>
            <p:cNvSpPr/>
            <p:nvPr/>
          </p:nvSpPr>
          <p:spPr>
            <a:xfrm>
              <a:off x="4232350" y="3080975"/>
              <a:ext cx="102600" cy="226850"/>
            </a:xfrm>
            <a:custGeom>
              <a:avLst/>
              <a:gdLst/>
              <a:ahLst/>
              <a:cxnLst/>
              <a:rect l="l" t="t" r="r" b="b"/>
              <a:pathLst>
                <a:path w="4104" h="9074" fill="none" extrusionOk="0">
                  <a:moveTo>
                    <a:pt x="1" y="9074"/>
                  </a:moveTo>
                  <a:cubicBezTo>
                    <a:pt x="1735" y="6972"/>
                    <a:pt x="3637" y="2703"/>
                    <a:pt x="4104"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6"/>
            <p:cNvSpPr/>
            <p:nvPr/>
          </p:nvSpPr>
          <p:spPr>
            <a:xfrm>
              <a:off x="4711875" y="4555375"/>
              <a:ext cx="98425" cy="499550"/>
            </a:xfrm>
            <a:custGeom>
              <a:avLst/>
              <a:gdLst/>
              <a:ahLst/>
              <a:cxnLst/>
              <a:rect l="l" t="t" r="r" b="b"/>
              <a:pathLst>
                <a:path w="3937" h="19982" fill="none" extrusionOk="0">
                  <a:moveTo>
                    <a:pt x="1768" y="0"/>
                  </a:moveTo>
                  <a:cubicBezTo>
                    <a:pt x="3636" y="5137"/>
                    <a:pt x="3936" y="14911"/>
                    <a:pt x="0" y="1998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6"/>
            <p:cNvSpPr/>
            <p:nvPr/>
          </p:nvSpPr>
          <p:spPr>
            <a:xfrm>
              <a:off x="4786100" y="4876425"/>
              <a:ext cx="51725" cy="143475"/>
            </a:xfrm>
            <a:custGeom>
              <a:avLst/>
              <a:gdLst/>
              <a:ahLst/>
              <a:cxnLst/>
              <a:rect l="l" t="t" r="r" b="b"/>
              <a:pathLst>
                <a:path w="2069" h="5739" fill="none" extrusionOk="0">
                  <a:moveTo>
                    <a:pt x="0" y="1"/>
                  </a:moveTo>
                  <a:cubicBezTo>
                    <a:pt x="901" y="1835"/>
                    <a:pt x="1601" y="3770"/>
                    <a:pt x="2068" y="5738"/>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6"/>
            <p:cNvSpPr/>
            <p:nvPr/>
          </p:nvSpPr>
          <p:spPr>
            <a:xfrm>
              <a:off x="4696025" y="4734675"/>
              <a:ext cx="87575" cy="92575"/>
            </a:xfrm>
            <a:custGeom>
              <a:avLst/>
              <a:gdLst/>
              <a:ahLst/>
              <a:cxnLst/>
              <a:rect l="l" t="t" r="r" b="b"/>
              <a:pathLst>
                <a:path w="3503" h="3703" fill="none" extrusionOk="0">
                  <a:moveTo>
                    <a:pt x="3503" y="0"/>
                  </a:moveTo>
                  <a:cubicBezTo>
                    <a:pt x="2035" y="901"/>
                    <a:pt x="801" y="2168"/>
                    <a:pt x="0" y="3703"/>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6"/>
            <p:cNvSpPr/>
            <p:nvPr/>
          </p:nvSpPr>
          <p:spPr>
            <a:xfrm>
              <a:off x="4783575" y="4644600"/>
              <a:ext cx="60925" cy="64250"/>
            </a:xfrm>
            <a:custGeom>
              <a:avLst/>
              <a:gdLst/>
              <a:ahLst/>
              <a:cxnLst/>
              <a:rect l="l" t="t" r="r" b="b"/>
              <a:pathLst>
                <a:path w="2437" h="2570" fill="none" extrusionOk="0">
                  <a:moveTo>
                    <a:pt x="1" y="1"/>
                  </a:moveTo>
                  <a:cubicBezTo>
                    <a:pt x="1002" y="634"/>
                    <a:pt x="1836" y="1535"/>
                    <a:pt x="2436" y="2569"/>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6"/>
            <p:cNvSpPr/>
            <p:nvPr/>
          </p:nvSpPr>
          <p:spPr>
            <a:xfrm>
              <a:off x="5103825" y="3456250"/>
              <a:ext cx="155125" cy="443675"/>
            </a:xfrm>
            <a:custGeom>
              <a:avLst/>
              <a:gdLst/>
              <a:ahLst/>
              <a:cxnLst/>
              <a:rect l="l" t="t" r="r" b="b"/>
              <a:pathLst>
                <a:path w="6205" h="17747" fill="none" extrusionOk="0">
                  <a:moveTo>
                    <a:pt x="334" y="17747"/>
                  </a:moveTo>
                  <a:cubicBezTo>
                    <a:pt x="0" y="13277"/>
                    <a:pt x="2335" y="4370"/>
                    <a:pt x="6205" y="0"/>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6"/>
            <p:cNvSpPr/>
            <p:nvPr/>
          </p:nvSpPr>
          <p:spPr>
            <a:xfrm>
              <a:off x="5117150" y="3688075"/>
              <a:ext cx="190175" cy="150150"/>
            </a:xfrm>
            <a:custGeom>
              <a:avLst/>
              <a:gdLst/>
              <a:ahLst/>
              <a:cxnLst/>
              <a:rect l="l" t="t" r="r" b="b"/>
              <a:pathLst>
                <a:path w="7607" h="6006" fill="none" extrusionOk="0">
                  <a:moveTo>
                    <a:pt x="1" y="6005"/>
                  </a:moveTo>
                  <a:cubicBezTo>
                    <a:pt x="1902" y="5004"/>
                    <a:pt x="5805" y="1235"/>
                    <a:pt x="7606"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6"/>
            <p:cNvSpPr/>
            <p:nvPr/>
          </p:nvSpPr>
          <p:spPr>
            <a:xfrm>
              <a:off x="5133825" y="3477925"/>
              <a:ext cx="12550" cy="175150"/>
            </a:xfrm>
            <a:custGeom>
              <a:avLst/>
              <a:gdLst/>
              <a:ahLst/>
              <a:cxnLst/>
              <a:rect l="l" t="t" r="r" b="b"/>
              <a:pathLst>
                <a:path w="502" h="7006" fill="none" extrusionOk="0">
                  <a:moveTo>
                    <a:pt x="501" y="7006"/>
                  </a:moveTo>
                  <a:cubicBezTo>
                    <a:pt x="1" y="4704"/>
                    <a:pt x="1" y="2302"/>
                    <a:pt x="501"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6"/>
            <p:cNvSpPr/>
            <p:nvPr/>
          </p:nvSpPr>
          <p:spPr>
            <a:xfrm>
              <a:off x="5192200" y="3787325"/>
              <a:ext cx="71750" cy="35875"/>
            </a:xfrm>
            <a:custGeom>
              <a:avLst/>
              <a:gdLst/>
              <a:ahLst/>
              <a:cxnLst/>
              <a:rect l="l" t="t" r="r" b="b"/>
              <a:pathLst>
                <a:path w="2870" h="1435" fill="none" extrusionOk="0">
                  <a:moveTo>
                    <a:pt x="1" y="0"/>
                  </a:moveTo>
                  <a:cubicBezTo>
                    <a:pt x="802" y="701"/>
                    <a:pt x="1802" y="1201"/>
                    <a:pt x="2870" y="1435"/>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6"/>
            <p:cNvSpPr/>
            <p:nvPr/>
          </p:nvSpPr>
          <p:spPr>
            <a:xfrm>
              <a:off x="5214725" y="3629700"/>
              <a:ext cx="18375" cy="125950"/>
            </a:xfrm>
            <a:custGeom>
              <a:avLst/>
              <a:gdLst/>
              <a:ahLst/>
              <a:cxnLst/>
              <a:rect l="l" t="t" r="r" b="b"/>
              <a:pathLst>
                <a:path w="735" h="5038" fill="none" extrusionOk="0">
                  <a:moveTo>
                    <a:pt x="67" y="5038"/>
                  </a:moveTo>
                  <a:cubicBezTo>
                    <a:pt x="1" y="3337"/>
                    <a:pt x="234" y="1635"/>
                    <a:pt x="734"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6"/>
            <p:cNvSpPr/>
            <p:nvPr/>
          </p:nvSpPr>
          <p:spPr>
            <a:xfrm>
              <a:off x="4469200" y="3266125"/>
              <a:ext cx="497875" cy="561250"/>
            </a:xfrm>
            <a:custGeom>
              <a:avLst/>
              <a:gdLst/>
              <a:ahLst/>
              <a:cxnLst/>
              <a:rect l="l" t="t" r="r" b="b"/>
              <a:pathLst>
                <a:path w="19915" h="22450" fill="none" extrusionOk="0">
                  <a:moveTo>
                    <a:pt x="19915" y="22449"/>
                  </a:moveTo>
                  <a:cubicBezTo>
                    <a:pt x="17279" y="19914"/>
                    <a:pt x="16746" y="15945"/>
                    <a:pt x="15378" y="12509"/>
                  </a:cubicBezTo>
                  <a:cubicBezTo>
                    <a:pt x="12843" y="6104"/>
                    <a:pt x="6805" y="1201"/>
                    <a:pt x="0" y="0"/>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6"/>
            <p:cNvSpPr/>
            <p:nvPr/>
          </p:nvSpPr>
          <p:spPr>
            <a:xfrm>
              <a:off x="4378300" y="3193025"/>
              <a:ext cx="279400" cy="141500"/>
            </a:xfrm>
            <a:custGeom>
              <a:avLst/>
              <a:gdLst/>
              <a:ahLst/>
              <a:cxnLst/>
              <a:rect l="l" t="t" r="r" b="b"/>
              <a:pathLst>
                <a:path w="11176" h="5660" extrusionOk="0">
                  <a:moveTo>
                    <a:pt x="587" y="1"/>
                  </a:moveTo>
                  <a:cubicBezTo>
                    <a:pt x="451" y="1"/>
                    <a:pt x="323" y="33"/>
                    <a:pt x="234" y="122"/>
                  </a:cubicBezTo>
                  <a:cubicBezTo>
                    <a:pt x="0" y="322"/>
                    <a:pt x="67" y="689"/>
                    <a:pt x="167" y="956"/>
                  </a:cubicBezTo>
                  <a:cubicBezTo>
                    <a:pt x="968" y="2924"/>
                    <a:pt x="2869" y="4292"/>
                    <a:pt x="4871" y="4925"/>
                  </a:cubicBezTo>
                  <a:cubicBezTo>
                    <a:pt x="6905" y="5593"/>
                    <a:pt x="9074" y="5626"/>
                    <a:pt x="11175" y="5659"/>
                  </a:cubicBezTo>
                  <a:cubicBezTo>
                    <a:pt x="9674" y="4425"/>
                    <a:pt x="7172" y="3224"/>
                    <a:pt x="5571" y="2123"/>
                  </a:cubicBezTo>
                  <a:cubicBezTo>
                    <a:pt x="4170" y="1156"/>
                    <a:pt x="2569" y="456"/>
                    <a:pt x="934" y="55"/>
                  </a:cubicBezTo>
                  <a:cubicBezTo>
                    <a:pt x="826" y="24"/>
                    <a:pt x="704" y="1"/>
                    <a:pt x="58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6"/>
            <p:cNvSpPr/>
            <p:nvPr/>
          </p:nvSpPr>
          <p:spPr>
            <a:xfrm>
              <a:off x="4466700" y="3397875"/>
              <a:ext cx="313575" cy="70300"/>
            </a:xfrm>
            <a:custGeom>
              <a:avLst/>
              <a:gdLst/>
              <a:ahLst/>
              <a:cxnLst/>
              <a:rect l="l" t="t" r="r" b="b"/>
              <a:pathLst>
                <a:path w="12543" h="2812" extrusionOk="0">
                  <a:moveTo>
                    <a:pt x="968" y="0"/>
                  </a:moveTo>
                  <a:cubicBezTo>
                    <a:pt x="567" y="0"/>
                    <a:pt x="0" y="234"/>
                    <a:pt x="200" y="601"/>
                  </a:cubicBezTo>
                  <a:cubicBezTo>
                    <a:pt x="234" y="668"/>
                    <a:pt x="334" y="734"/>
                    <a:pt x="401" y="801"/>
                  </a:cubicBezTo>
                  <a:cubicBezTo>
                    <a:pt x="2570" y="2127"/>
                    <a:pt x="5102" y="2811"/>
                    <a:pt x="7632" y="2811"/>
                  </a:cubicBezTo>
                  <a:cubicBezTo>
                    <a:pt x="9305" y="2811"/>
                    <a:pt x="10976" y="2512"/>
                    <a:pt x="12543" y="1902"/>
                  </a:cubicBezTo>
                  <a:cubicBezTo>
                    <a:pt x="11175" y="1702"/>
                    <a:pt x="8807" y="1435"/>
                    <a:pt x="7472" y="1035"/>
                  </a:cubicBezTo>
                  <a:cubicBezTo>
                    <a:pt x="5371" y="401"/>
                    <a:pt x="3169" y="67"/>
                    <a:pt x="968"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6"/>
            <p:cNvSpPr/>
            <p:nvPr/>
          </p:nvSpPr>
          <p:spPr>
            <a:xfrm>
              <a:off x="4721050" y="3181550"/>
              <a:ext cx="50875" cy="219675"/>
            </a:xfrm>
            <a:custGeom>
              <a:avLst/>
              <a:gdLst/>
              <a:ahLst/>
              <a:cxnLst/>
              <a:rect l="l" t="t" r="r" b="b"/>
              <a:pathLst>
                <a:path w="2035" h="8787" extrusionOk="0">
                  <a:moveTo>
                    <a:pt x="1573" y="0"/>
                  </a:moveTo>
                  <a:cubicBezTo>
                    <a:pt x="1493" y="0"/>
                    <a:pt x="1405" y="24"/>
                    <a:pt x="1334" y="47"/>
                  </a:cubicBezTo>
                  <a:cubicBezTo>
                    <a:pt x="601" y="414"/>
                    <a:pt x="367" y="1348"/>
                    <a:pt x="267" y="2182"/>
                  </a:cubicBezTo>
                  <a:cubicBezTo>
                    <a:pt x="0" y="4384"/>
                    <a:pt x="67" y="6619"/>
                    <a:pt x="434" y="8787"/>
                  </a:cubicBezTo>
                  <a:cubicBezTo>
                    <a:pt x="1001" y="6952"/>
                    <a:pt x="1301" y="5785"/>
                    <a:pt x="1701" y="3950"/>
                  </a:cubicBezTo>
                  <a:cubicBezTo>
                    <a:pt x="1968" y="2783"/>
                    <a:pt x="2035" y="1615"/>
                    <a:pt x="1902" y="448"/>
                  </a:cubicBezTo>
                  <a:cubicBezTo>
                    <a:pt x="1868" y="281"/>
                    <a:pt x="1835" y="81"/>
                    <a:pt x="1668" y="14"/>
                  </a:cubicBezTo>
                  <a:cubicBezTo>
                    <a:pt x="1639" y="4"/>
                    <a:pt x="1607" y="0"/>
                    <a:pt x="1573"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6"/>
            <p:cNvSpPr/>
            <p:nvPr/>
          </p:nvSpPr>
          <p:spPr>
            <a:xfrm>
              <a:off x="4840300" y="3280300"/>
              <a:ext cx="79250" cy="278550"/>
            </a:xfrm>
            <a:custGeom>
              <a:avLst/>
              <a:gdLst/>
              <a:ahLst/>
              <a:cxnLst/>
              <a:rect l="l" t="t" r="r" b="b"/>
              <a:pathLst>
                <a:path w="3170" h="11142" extrusionOk="0">
                  <a:moveTo>
                    <a:pt x="2736" y="0"/>
                  </a:moveTo>
                  <a:lnTo>
                    <a:pt x="2736" y="0"/>
                  </a:lnTo>
                  <a:cubicBezTo>
                    <a:pt x="1835" y="100"/>
                    <a:pt x="1068" y="834"/>
                    <a:pt x="667" y="1668"/>
                  </a:cubicBezTo>
                  <a:cubicBezTo>
                    <a:pt x="300" y="2502"/>
                    <a:pt x="200" y="3436"/>
                    <a:pt x="134" y="4370"/>
                  </a:cubicBezTo>
                  <a:cubicBezTo>
                    <a:pt x="0" y="6605"/>
                    <a:pt x="0" y="8873"/>
                    <a:pt x="67" y="11141"/>
                  </a:cubicBezTo>
                  <a:cubicBezTo>
                    <a:pt x="734" y="9807"/>
                    <a:pt x="1468" y="8006"/>
                    <a:pt x="2035" y="6638"/>
                  </a:cubicBezTo>
                  <a:cubicBezTo>
                    <a:pt x="2936" y="4570"/>
                    <a:pt x="3169" y="2202"/>
                    <a:pt x="273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6"/>
            <p:cNvSpPr/>
            <p:nvPr/>
          </p:nvSpPr>
          <p:spPr>
            <a:xfrm>
              <a:off x="4651825" y="3540675"/>
              <a:ext cx="221850" cy="117825"/>
            </a:xfrm>
            <a:custGeom>
              <a:avLst/>
              <a:gdLst/>
              <a:ahLst/>
              <a:cxnLst/>
              <a:rect l="l" t="t" r="r" b="b"/>
              <a:pathLst>
                <a:path w="8874" h="4713" extrusionOk="0">
                  <a:moveTo>
                    <a:pt x="897" y="0"/>
                  </a:moveTo>
                  <a:cubicBezTo>
                    <a:pt x="752" y="0"/>
                    <a:pt x="617" y="36"/>
                    <a:pt x="501" y="126"/>
                  </a:cubicBezTo>
                  <a:cubicBezTo>
                    <a:pt x="1" y="493"/>
                    <a:pt x="401" y="1293"/>
                    <a:pt x="834" y="1727"/>
                  </a:cubicBezTo>
                  <a:cubicBezTo>
                    <a:pt x="2828" y="3627"/>
                    <a:pt x="5548" y="4712"/>
                    <a:pt x="8289" y="4712"/>
                  </a:cubicBezTo>
                  <a:cubicBezTo>
                    <a:pt x="8484" y="4712"/>
                    <a:pt x="8679" y="4707"/>
                    <a:pt x="8874" y="4696"/>
                  </a:cubicBezTo>
                  <a:cubicBezTo>
                    <a:pt x="7673" y="3929"/>
                    <a:pt x="5905" y="2594"/>
                    <a:pt x="4704" y="1861"/>
                  </a:cubicBezTo>
                  <a:cubicBezTo>
                    <a:pt x="3703" y="1227"/>
                    <a:pt x="2669" y="660"/>
                    <a:pt x="1602" y="193"/>
                  </a:cubicBezTo>
                  <a:cubicBezTo>
                    <a:pt x="1376" y="90"/>
                    <a:pt x="1126" y="0"/>
                    <a:pt x="89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6"/>
            <p:cNvSpPr/>
            <p:nvPr/>
          </p:nvSpPr>
          <p:spPr>
            <a:xfrm>
              <a:off x="4922850" y="3506075"/>
              <a:ext cx="116775" cy="241250"/>
            </a:xfrm>
            <a:custGeom>
              <a:avLst/>
              <a:gdLst/>
              <a:ahLst/>
              <a:cxnLst/>
              <a:rect l="l" t="t" r="r" b="b"/>
              <a:pathLst>
                <a:path w="4671" h="9650" extrusionOk="0">
                  <a:moveTo>
                    <a:pt x="3566" y="0"/>
                  </a:moveTo>
                  <a:cubicBezTo>
                    <a:pt x="3456" y="0"/>
                    <a:pt x="3346" y="60"/>
                    <a:pt x="3236" y="142"/>
                  </a:cubicBezTo>
                  <a:cubicBezTo>
                    <a:pt x="2069" y="1143"/>
                    <a:pt x="1402" y="2577"/>
                    <a:pt x="968" y="4045"/>
                  </a:cubicBezTo>
                  <a:cubicBezTo>
                    <a:pt x="434" y="5846"/>
                    <a:pt x="234" y="7748"/>
                    <a:pt x="1" y="9649"/>
                  </a:cubicBezTo>
                  <a:cubicBezTo>
                    <a:pt x="901" y="8181"/>
                    <a:pt x="1802" y="6313"/>
                    <a:pt x="3036" y="5146"/>
                  </a:cubicBezTo>
                  <a:cubicBezTo>
                    <a:pt x="4304" y="3945"/>
                    <a:pt x="4671" y="1877"/>
                    <a:pt x="3937" y="309"/>
                  </a:cubicBezTo>
                  <a:cubicBezTo>
                    <a:pt x="3870" y="176"/>
                    <a:pt x="3803" y="42"/>
                    <a:pt x="3637" y="9"/>
                  </a:cubicBezTo>
                  <a:cubicBezTo>
                    <a:pt x="3613" y="3"/>
                    <a:pt x="3589" y="0"/>
                    <a:pt x="356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6"/>
            <p:cNvSpPr/>
            <p:nvPr/>
          </p:nvSpPr>
          <p:spPr>
            <a:xfrm>
              <a:off x="4386625" y="3192825"/>
              <a:ext cx="271075" cy="141700"/>
            </a:xfrm>
            <a:custGeom>
              <a:avLst/>
              <a:gdLst/>
              <a:ahLst/>
              <a:cxnLst/>
              <a:rect l="l" t="t" r="r" b="b"/>
              <a:pathLst>
                <a:path w="10843" h="5668" extrusionOk="0">
                  <a:moveTo>
                    <a:pt x="258" y="0"/>
                  </a:moveTo>
                  <a:cubicBezTo>
                    <a:pt x="165" y="0"/>
                    <a:pt x="76" y="18"/>
                    <a:pt x="1" y="63"/>
                  </a:cubicBezTo>
                  <a:cubicBezTo>
                    <a:pt x="1135" y="1064"/>
                    <a:pt x="2403" y="1931"/>
                    <a:pt x="3737" y="2665"/>
                  </a:cubicBezTo>
                  <a:cubicBezTo>
                    <a:pt x="5905" y="3899"/>
                    <a:pt x="8240" y="4800"/>
                    <a:pt x="10575" y="5667"/>
                  </a:cubicBezTo>
                  <a:lnTo>
                    <a:pt x="10842" y="5667"/>
                  </a:lnTo>
                  <a:cubicBezTo>
                    <a:pt x="9341" y="4433"/>
                    <a:pt x="6839" y="3232"/>
                    <a:pt x="5238" y="2131"/>
                  </a:cubicBezTo>
                  <a:cubicBezTo>
                    <a:pt x="3837" y="1164"/>
                    <a:pt x="2236" y="464"/>
                    <a:pt x="601" y="63"/>
                  </a:cubicBezTo>
                  <a:cubicBezTo>
                    <a:pt x="492" y="27"/>
                    <a:pt x="372" y="0"/>
                    <a:pt x="258"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6"/>
            <p:cNvSpPr/>
            <p:nvPr/>
          </p:nvSpPr>
          <p:spPr>
            <a:xfrm>
              <a:off x="4471700" y="3397875"/>
              <a:ext cx="308575" cy="54125"/>
            </a:xfrm>
            <a:custGeom>
              <a:avLst/>
              <a:gdLst/>
              <a:ahLst/>
              <a:cxnLst/>
              <a:rect l="l" t="t" r="r" b="b"/>
              <a:pathLst>
                <a:path w="12343" h="2165" extrusionOk="0">
                  <a:moveTo>
                    <a:pt x="768" y="0"/>
                  </a:moveTo>
                  <a:cubicBezTo>
                    <a:pt x="501" y="0"/>
                    <a:pt x="134" y="101"/>
                    <a:pt x="0" y="301"/>
                  </a:cubicBezTo>
                  <a:cubicBezTo>
                    <a:pt x="2736" y="1068"/>
                    <a:pt x="5504" y="1668"/>
                    <a:pt x="8306" y="2002"/>
                  </a:cubicBezTo>
                  <a:cubicBezTo>
                    <a:pt x="9085" y="2091"/>
                    <a:pt x="9863" y="2165"/>
                    <a:pt x="10631" y="2165"/>
                  </a:cubicBezTo>
                  <a:cubicBezTo>
                    <a:pt x="11016" y="2165"/>
                    <a:pt x="11397" y="2146"/>
                    <a:pt x="11775" y="2102"/>
                  </a:cubicBezTo>
                  <a:cubicBezTo>
                    <a:pt x="11976" y="2035"/>
                    <a:pt x="12176" y="2002"/>
                    <a:pt x="12343" y="1902"/>
                  </a:cubicBezTo>
                  <a:cubicBezTo>
                    <a:pt x="10975" y="1702"/>
                    <a:pt x="8607" y="1435"/>
                    <a:pt x="7272" y="1035"/>
                  </a:cubicBezTo>
                  <a:cubicBezTo>
                    <a:pt x="5171" y="401"/>
                    <a:pt x="2969" y="67"/>
                    <a:pt x="768"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6"/>
            <p:cNvSpPr/>
            <p:nvPr/>
          </p:nvSpPr>
          <p:spPr>
            <a:xfrm>
              <a:off x="4721050" y="3181050"/>
              <a:ext cx="40050" cy="216850"/>
            </a:xfrm>
            <a:custGeom>
              <a:avLst/>
              <a:gdLst/>
              <a:ahLst/>
              <a:cxnLst/>
              <a:rect l="l" t="t" r="r" b="b"/>
              <a:pathLst>
                <a:path w="1602" h="8674" extrusionOk="0">
                  <a:moveTo>
                    <a:pt x="1601" y="1"/>
                  </a:moveTo>
                  <a:cubicBezTo>
                    <a:pt x="1501" y="1"/>
                    <a:pt x="1435" y="34"/>
                    <a:pt x="1334" y="67"/>
                  </a:cubicBezTo>
                  <a:cubicBezTo>
                    <a:pt x="601" y="434"/>
                    <a:pt x="367" y="1368"/>
                    <a:pt x="267" y="2202"/>
                  </a:cubicBezTo>
                  <a:cubicBezTo>
                    <a:pt x="0" y="4337"/>
                    <a:pt x="67" y="6539"/>
                    <a:pt x="400" y="8673"/>
                  </a:cubicBezTo>
                  <a:cubicBezTo>
                    <a:pt x="334" y="5738"/>
                    <a:pt x="734" y="2803"/>
                    <a:pt x="160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6"/>
            <p:cNvSpPr/>
            <p:nvPr/>
          </p:nvSpPr>
          <p:spPr>
            <a:xfrm>
              <a:off x="4840300" y="3280300"/>
              <a:ext cx="70075" cy="271875"/>
            </a:xfrm>
            <a:custGeom>
              <a:avLst/>
              <a:gdLst/>
              <a:ahLst/>
              <a:cxnLst/>
              <a:rect l="l" t="t" r="r" b="b"/>
              <a:pathLst>
                <a:path w="2803" h="10875" extrusionOk="0">
                  <a:moveTo>
                    <a:pt x="2736" y="0"/>
                  </a:moveTo>
                  <a:cubicBezTo>
                    <a:pt x="1835" y="100"/>
                    <a:pt x="1068" y="834"/>
                    <a:pt x="667" y="1668"/>
                  </a:cubicBezTo>
                  <a:cubicBezTo>
                    <a:pt x="300" y="2502"/>
                    <a:pt x="200" y="3436"/>
                    <a:pt x="134" y="4370"/>
                  </a:cubicBezTo>
                  <a:cubicBezTo>
                    <a:pt x="0" y="6538"/>
                    <a:pt x="0" y="8706"/>
                    <a:pt x="67" y="10875"/>
                  </a:cubicBezTo>
                  <a:cubicBezTo>
                    <a:pt x="634" y="7272"/>
                    <a:pt x="1535" y="3736"/>
                    <a:pt x="2802" y="300"/>
                  </a:cubicBezTo>
                  <a:cubicBezTo>
                    <a:pt x="2769" y="200"/>
                    <a:pt x="2769" y="100"/>
                    <a:pt x="273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6"/>
            <p:cNvSpPr/>
            <p:nvPr/>
          </p:nvSpPr>
          <p:spPr>
            <a:xfrm>
              <a:off x="4660175" y="3540675"/>
              <a:ext cx="213500" cy="118250"/>
            </a:xfrm>
            <a:custGeom>
              <a:avLst/>
              <a:gdLst/>
              <a:ahLst/>
              <a:cxnLst/>
              <a:rect l="l" t="t" r="r" b="b"/>
              <a:pathLst>
                <a:path w="8540" h="4730" extrusionOk="0">
                  <a:moveTo>
                    <a:pt x="563" y="0"/>
                  </a:moveTo>
                  <a:cubicBezTo>
                    <a:pt x="418" y="0"/>
                    <a:pt x="283" y="36"/>
                    <a:pt x="167" y="126"/>
                  </a:cubicBezTo>
                  <a:cubicBezTo>
                    <a:pt x="67" y="193"/>
                    <a:pt x="33" y="259"/>
                    <a:pt x="0" y="359"/>
                  </a:cubicBezTo>
                  <a:cubicBezTo>
                    <a:pt x="1635" y="1260"/>
                    <a:pt x="3269" y="2161"/>
                    <a:pt x="4904" y="3095"/>
                  </a:cubicBezTo>
                  <a:cubicBezTo>
                    <a:pt x="5971" y="3695"/>
                    <a:pt x="7038" y="4296"/>
                    <a:pt x="8173" y="4729"/>
                  </a:cubicBezTo>
                  <a:cubicBezTo>
                    <a:pt x="8306" y="4729"/>
                    <a:pt x="8406" y="4729"/>
                    <a:pt x="8540" y="4696"/>
                  </a:cubicBezTo>
                  <a:cubicBezTo>
                    <a:pt x="7339" y="3929"/>
                    <a:pt x="5571" y="2594"/>
                    <a:pt x="4370" y="1861"/>
                  </a:cubicBezTo>
                  <a:cubicBezTo>
                    <a:pt x="3369" y="1227"/>
                    <a:pt x="2335" y="660"/>
                    <a:pt x="1268" y="193"/>
                  </a:cubicBezTo>
                  <a:cubicBezTo>
                    <a:pt x="1042" y="90"/>
                    <a:pt x="792" y="0"/>
                    <a:pt x="563"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a:off x="4922850" y="3506075"/>
              <a:ext cx="98425" cy="241250"/>
            </a:xfrm>
            <a:custGeom>
              <a:avLst/>
              <a:gdLst/>
              <a:ahLst/>
              <a:cxnLst/>
              <a:rect l="l" t="t" r="r" b="b"/>
              <a:pathLst>
                <a:path w="3937" h="9650" extrusionOk="0">
                  <a:moveTo>
                    <a:pt x="3566" y="0"/>
                  </a:moveTo>
                  <a:cubicBezTo>
                    <a:pt x="3456" y="0"/>
                    <a:pt x="3346" y="60"/>
                    <a:pt x="3236" y="142"/>
                  </a:cubicBezTo>
                  <a:cubicBezTo>
                    <a:pt x="2069" y="1143"/>
                    <a:pt x="1402" y="2577"/>
                    <a:pt x="968" y="4045"/>
                  </a:cubicBezTo>
                  <a:cubicBezTo>
                    <a:pt x="434" y="5846"/>
                    <a:pt x="234" y="7748"/>
                    <a:pt x="1" y="9649"/>
                  </a:cubicBezTo>
                  <a:cubicBezTo>
                    <a:pt x="101" y="9516"/>
                    <a:pt x="167" y="9416"/>
                    <a:pt x="234" y="9282"/>
                  </a:cubicBezTo>
                  <a:cubicBezTo>
                    <a:pt x="1201" y="6180"/>
                    <a:pt x="2436" y="3178"/>
                    <a:pt x="3937" y="309"/>
                  </a:cubicBezTo>
                  <a:cubicBezTo>
                    <a:pt x="3870" y="176"/>
                    <a:pt x="3770" y="42"/>
                    <a:pt x="3637" y="9"/>
                  </a:cubicBezTo>
                  <a:cubicBezTo>
                    <a:pt x="3613" y="3"/>
                    <a:pt x="3589" y="0"/>
                    <a:pt x="356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a:off x="4463350" y="3243600"/>
              <a:ext cx="194350" cy="90925"/>
            </a:xfrm>
            <a:custGeom>
              <a:avLst/>
              <a:gdLst/>
              <a:ahLst/>
              <a:cxnLst/>
              <a:rect l="l" t="t" r="r" b="b"/>
              <a:pathLst>
                <a:path w="7774" h="3637" extrusionOk="0">
                  <a:moveTo>
                    <a:pt x="2002" y="0"/>
                  </a:moveTo>
                  <a:cubicBezTo>
                    <a:pt x="2269" y="234"/>
                    <a:pt x="2503" y="467"/>
                    <a:pt x="2769" y="734"/>
                  </a:cubicBezTo>
                  <a:cubicBezTo>
                    <a:pt x="3203" y="1168"/>
                    <a:pt x="3637" y="1635"/>
                    <a:pt x="3737" y="2235"/>
                  </a:cubicBezTo>
                  <a:cubicBezTo>
                    <a:pt x="3737" y="2369"/>
                    <a:pt x="3737" y="2569"/>
                    <a:pt x="3637" y="2636"/>
                  </a:cubicBezTo>
                  <a:cubicBezTo>
                    <a:pt x="3537" y="2702"/>
                    <a:pt x="3437" y="2702"/>
                    <a:pt x="3337" y="2702"/>
                  </a:cubicBezTo>
                  <a:cubicBezTo>
                    <a:pt x="2202" y="2636"/>
                    <a:pt x="1102" y="2502"/>
                    <a:pt x="1" y="2302"/>
                  </a:cubicBezTo>
                  <a:lnTo>
                    <a:pt x="1" y="2302"/>
                  </a:lnTo>
                  <a:cubicBezTo>
                    <a:pt x="468" y="2536"/>
                    <a:pt x="968" y="2736"/>
                    <a:pt x="1469" y="2902"/>
                  </a:cubicBezTo>
                  <a:cubicBezTo>
                    <a:pt x="3503" y="3570"/>
                    <a:pt x="5672" y="3603"/>
                    <a:pt x="7773" y="3636"/>
                  </a:cubicBezTo>
                  <a:cubicBezTo>
                    <a:pt x="6272" y="2402"/>
                    <a:pt x="3770" y="1201"/>
                    <a:pt x="2169" y="100"/>
                  </a:cubicBezTo>
                  <a:cubicBezTo>
                    <a:pt x="2102" y="67"/>
                    <a:pt x="2069" y="34"/>
                    <a:pt x="2002"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a:off x="4559250" y="3412875"/>
              <a:ext cx="221025" cy="55050"/>
            </a:xfrm>
            <a:custGeom>
              <a:avLst/>
              <a:gdLst/>
              <a:ahLst/>
              <a:cxnLst/>
              <a:rect l="l" t="t" r="r" b="b"/>
              <a:pathLst>
                <a:path w="8841" h="2202" extrusionOk="0">
                  <a:moveTo>
                    <a:pt x="2069" y="1"/>
                  </a:moveTo>
                  <a:lnTo>
                    <a:pt x="2069" y="1"/>
                  </a:lnTo>
                  <a:cubicBezTo>
                    <a:pt x="2269" y="168"/>
                    <a:pt x="2503" y="334"/>
                    <a:pt x="2703" y="535"/>
                  </a:cubicBezTo>
                  <a:cubicBezTo>
                    <a:pt x="2770" y="601"/>
                    <a:pt x="2836" y="668"/>
                    <a:pt x="2870" y="768"/>
                  </a:cubicBezTo>
                  <a:cubicBezTo>
                    <a:pt x="2970" y="1102"/>
                    <a:pt x="2536" y="1302"/>
                    <a:pt x="2202" y="1369"/>
                  </a:cubicBezTo>
                  <a:cubicBezTo>
                    <a:pt x="1469" y="1469"/>
                    <a:pt x="735" y="1569"/>
                    <a:pt x="1" y="1635"/>
                  </a:cubicBezTo>
                  <a:cubicBezTo>
                    <a:pt x="1301" y="2009"/>
                    <a:pt x="2649" y="2202"/>
                    <a:pt x="3992" y="2202"/>
                  </a:cubicBezTo>
                  <a:cubicBezTo>
                    <a:pt x="5646" y="2202"/>
                    <a:pt x="7294" y="1909"/>
                    <a:pt x="8841" y="1302"/>
                  </a:cubicBezTo>
                  <a:cubicBezTo>
                    <a:pt x="7473" y="1102"/>
                    <a:pt x="5105" y="835"/>
                    <a:pt x="3770" y="435"/>
                  </a:cubicBezTo>
                  <a:cubicBezTo>
                    <a:pt x="3203" y="268"/>
                    <a:pt x="2636" y="101"/>
                    <a:pt x="206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6"/>
            <p:cNvSpPr/>
            <p:nvPr/>
          </p:nvSpPr>
          <p:spPr>
            <a:xfrm>
              <a:off x="4723550" y="3264450"/>
              <a:ext cx="43375" cy="136775"/>
            </a:xfrm>
            <a:custGeom>
              <a:avLst/>
              <a:gdLst/>
              <a:ahLst/>
              <a:cxnLst/>
              <a:rect l="l" t="t" r="r" b="b"/>
              <a:pathLst>
                <a:path w="1735" h="5471" extrusionOk="0">
                  <a:moveTo>
                    <a:pt x="1735" y="0"/>
                  </a:moveTo>
                  <a:lnTo>
                    <a:pt x="1735" y="0"/>
                  </a:lnTo>
                  <a:cubicBezTo>
                    <a:pt x="1368" y="801"/>
                    <a:pt x="968" y="1535"/>
                    <a:pt x="367" y="2169"/>
                  </a:cubicBezTo>
                  <a:cubicBezTo>
                    <a:pt x="200" y="2135"/>
                    <a:pt x="100" y="2035"/>
                    <a:pt x="0" y="1935"/>
                  </a:cubicBezTo>
                  <a:lnTo>
                    <a:pt x="0" y="1935"/>
                  </a:lnTo>
                  <a:cubicBezTo>
                    <a:pt x="34" y="3103"/>
                    <a:pt x="134" y="4303"/>
                    <a:pt x="334" y="5471"/>
                  </a:cubicBezTo>
                  <a:cubicBezTo>
                    <a:pt x="901" y="3636"/>
                    <a:pt x="1201" y="2469"/>
                    <a:pt x="1601" y="634"/>
                  </a:cubicBezTo>
                  <a:cubicBezTo>
                    <a:pt x="1668" y="401"/>
                    <a:pt x="1701" y="200"/>
                    <a:pt x="1735"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4840300" y="3369525"/>
              <a:ext cx="71725" cy="189325"/>
            </a:xfrm>
            <a:custGeom>
              <a:avLst/>
              <a:gdLst/>
              <a:ahLst/>
              <a:cxnLst/>
              <a:rect l="l" t="t" r="r" b="b"/>
              <a:pathLst>
                <a:path w="2869" h="7573" extrusionOk="0">
                  <a:moveTo>
                    <a:pt x="2869" y="0"/>
                  </a:moveTo>
                  <a:lnTo>
                    <a:pt x="2869" y="0"/>
                  </a:lnTo>
                  <a:cubicBezTo>
                    <a:pt x="2469" y="868"/>
                    <a:pt x="2002" y="1735"/>
                    <a:pt x="1435" y="2535"/>
                  </a:cubicBezTo>
                  <a:cubicBezTo>
                    <a:pt x="1239" y="2815"/>
                    <a:pt x="926" y="3142"/>
                    <a:pt x="594" y="3142"/>
                  </a:cubicBezTo>
                  <a:cubicBezTo>
                    <a:pt x="530" y="3142"/>
                    <a:pt x="465" y="3130"/>
                    <a:pt x="401" y="3103"/>
                  </a:cubicBezTo>
                  <a:cubicBezTo>
                    <a:pt x="234" y="3036"/>
                    <a:pt x="134" y="2902"/>
                    <a:pt x="67" y="2769"/>
                  </a:cubicBezTo>
                  <a:cubicBezTo>
                    <a:pt x="0" y="4370"/>
                    <a:pt x="0" y="5971"/>
                    <a:pt x="67" y="7572"/>
                  </a:cubicBezTo>
                  <a:cubicBezTo>
                    <a:pt x="734" y="6238"/>
                    <a:pt x="1468" y="4437"/>
                    <a:pt x="2035" y="3069"/>
                  </a:cubicBezTo>
                  <a:cubicBezTo>
                    <a:pt x="2469" y="2102"/>
                    <a:pt x="2736" y="1068"/>
                    <a:pt x="286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4722700" y="3593025"/>
              <a:ext cx="150975" cy="65575"/>
            </a:xfrm>
            <a:custGeom>
              <a:avLst/>
              <a:gdLst/>
              <a:ahLst/>
              <a:cxnLst/>
              <a:rect l="l" t="t" r="r" b="b"/>
              <a:pathLst>
                <a:path w="6039" h="2623" extrusionOk="0">
                  <a:moveTo>
                    <a:pt x="2269" y="0"/>
                  </a:moveTo>
                  <a:cubicBezTo>
                    <a:pt x="2569" y="367"/>
                    <a:pt x="2803" y="734"/>
                    <a:pt x="3036" y="1101"/>
                  </a:cubicBezTo>
                  <a:cubicBezTo>
                    <a:pt x="3103" y="1168"/>
                    <a:pt x="3136" y="1268"/>
                    <a:pt x="3136" y="1334"/>
                  </a:cubicBezTo>
                  <a:cubicBezTo>
                    <a:pt x="3103" y="1434"/>
                    <a:pt x="3036" y="1468"/>
                    <a:pt x="2970" y="1501"/>
                  </a:cubicBezTo>
                  <a:cubicBezTo>
                    <a:pt x="2814" y="1590"/>
                    <a:pt x="2629" y="1620"/>
                    <a:pt x="2443" y="1620"/>
                  </a:cubicBezTo>
                  <a:cubicBezTo>
                    <a:pt x="2351" y="1620"/>
                    <a:pt x="2258" y="1612"/>
                    <a:pt x="2169" y="1601"/>
                  </a:cubicBezTo>
                  <a:cubicBezTo>
                    <a:pt x="1435" y="1501"/>
                    <a:pt x="701" y="1334"/>
                    <a:pt x="1" y="1134"/>
                  </a:cubicBezTo>
                  <a:lnTo>
                    <a:pt x="1" y="1134"/>
                  </a:lnTo>
                  <a:cubicBezTo>
                    <a:pt x="1620" y="2094"/>
                    <a:pt x="3509" y="2622"/>
                    <a:pt x="5401" y="2622"/>
                  </a:cubicBezTo>
                  <a:cubicBezTo>
                    <a:pt x="5614" y="2622"/>
                    <a:pt x="5826" y="2615"/>
                    <a:pt x="6039" y="2602"/>
                  </a:cubicBezTo>
                  <a:cubicBezTo>
                    <a:pt x="4971" y="1935"/>
                    <a:pt x="3437" y="801"/>
                    <a:pt x="226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4922850" y="3598850"/>
              <a:ext cx="99275" cy="148475"/>
            </a:xfrm>
            <a:custGeom>
              <a:avLst/>
              <a:gdLst/>
              <a:ahLst/>
              <a:cxnLst/>
              <a:rect l="l" t="t" r="r" b="b"/>
              <a:pathLst>
                <a:path w="3971" h="5939" extrusionOk="0">
                  <a:moveTo>
                    <a:pt x="3970" y="1"/>
                  </a:moveTo>
                  <a:lnTo>
                    <a:pt x="3970" y="1"/>
                  </a:lnTo>
                  <a:cubicBezTo>
                    <a:pt x="3803" y="234"/>
                    <a:pt x="3603" y="434"/>
                    <a:pt x="3403" y="634"/>
                  </a:cubicBezTo>
                  <a:cubicBezTo>
                    <a:pt x="2869" y="1168"/>
                    <a:pt x="2269" y="1735"/>
                    <a:pt x="1535" y="2002"/>
                  </a:cubicBezTo>
                  <a:cubicBezTo>
                    <a:pt x="1435" y="2035"/>
                    <a:pt x="1335" y="2060"/>
                    <a:pt x="1239" y="2060"/>
                  </a:cubicBezTo>
                  <a:cubicBezTo>
                    <a:pt x="1143" y="2060"/>
                    <a:pt x="1051" y="2035"/>
                    <a:pt x="968" y="1969"/>
                  </a:cubicBezTo>
                  <a:cubicBezTo>
                    <a:pt x="835" y="1869"/>
                    <a:pt x="801" y="1668"/>
                    <a:pt x="801" y="1502"/>
                  </a:cubicBezTo>
                  <a:cubicBezTo>
                    <a:pt x="768" y="1368"/>
                    <a:pt x="768" y="1235"/>
                    <a:pt x="768" y="1101"/>
                  </a:cubicBezTo>
                  <a:cubicBezTo>
                    <a:pt x="368" y="2669"/>
                    <a:pt x="201" y="4304"/>
                    <a:pt x="1" y="5938"/>
                  </a:cubicBezTo>
                  <a:cubicBezTo>
                    <a:pt x="901" y="4470"/>
                    <a:pt x="1802" y="2602"/>
                    <a:pt x="3036" y="1435"/>
                  </a:cubicBezTo>
                  <a:cubicBezTo>
                    <a:pt x="3436" y="1035"/>
                    <a:pt x="3770" y="534"/>
                    <a:pt x="397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6"/>
            <p:cNvSpPr/>
            <p:nvPr/>
          </p:nvSpPr>
          <p:spPr>
            <a:xfrm>
              <a:off x="5383175" y="4119225"/>
              <a:ext cx="151800" cy="206600"/>
            </a:xfrm>
            <a:custGeom>
              <a:avLst/>
              <a:gdLst/>
              <a:ahLst/>
              <a:cxnLst/>
              <a:rect l="l" t="t" r="r" b="b"/>
              <a:pathLst>
                <a:path w="6072" h="8264" extrusionOk="0">
                  <a:moveTo>
                    <a:pt x="1" y="0"/>
                  </a:moveTo>
                  <a:cubicBezTo>
                    <a:pt x="568" y="3169"/>
                    <a:pt x="2369" y="6105"/>
                    <a:pt x="4971" y="8006"/>
                  </a:cubicBezTo>
                  <a:cubicBezTo>
                    <a:pt x="5153" y="8143"/>
                    <a:pt x="5381" y="8263"/>
                    <a:pt x="5592" y="8263"/>
                  </a:cubicBezTo>
                  <a:cubicBezTo>
                    <a:pt x="5691" y="8263"/>
                    <a:pt x="5787" y="8237"/>
                    <a:pt x="5872" y="8173"/>
                  </a:cubicBezTo>
                  <a:cubicBezTo>
                    <a:pt x="6072" y="7973"/>
                    <a:pt x="6038" y="7639"/>
                    <a:pt x="5938" y="7339"/>
                  </a:cubicBezTo>
                  <a:cubicBezTo>
                    <a:pt x="5471" y="5838"/>
                    <a:pt x="4637" y="4437"/>
                    <a:pt x="3570" y="3303"/>
                  </a:cubicBezTo>
                  <a:cubicBezTo>
                    <a:pt x="2603" y="2235"/>
                    <a:pt x="1168" y="901"/>
                    <a:pt x="1"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6"/>
            <p:cNvSpPr/>
            <p:nvPr/>
          </p:nvSpPr>
          <p:spPr>
            <a:xfrm>
              <a:off x="5385675" y="3823200"/>
              <a:ext cx="105950" cy="284375"/>
            </a:xfrm>
            <a:custGeom>
              <a:avLst/>
              <a:gdLst/>
              <a:ahLst/>
              <a:cxnLst/>
              <a:rect l="l" t="t" r="r" b="b"/>
              <a:pathLst>
                <a:path w="4238" h="11375" extrusionOk="0">
                  <a:moveTo>
                    <a:pt x="3270" y="1"/>
                  </a:moveTo>
                  <a:cubicBezTo>
                    <a:pt x="3203" y="1"/>
                    <a:pt x="3136" y="11"/>
                    <a:pt x="3070" y="33"/>
                  </a:cubicBezTo>
                  <a:cubicBezTo>
                    <a:pt x="2769" y="133"/>
                    <a:pt x="2569" y="433"/>
                    <a:pt x="2403" y="700"/>
                  </a:cubicBezTo>
                  <a:cubicBezTo>
                    <a:pt x="635" y="3936"/>
                    <a:pt x="1" y="7772"/>
                    <a:pt x="668" y="11374"/>
                  </a:cubicBezTo>
                  <a:cubicBezTo>
                    <a:pt x="1202" y="9940"/>
                    <a:pt x="2102" y="8773"/>
                    <a:pt x="2736" y="7372"/>
                  </a:cubicBezTo>
                  <a:cubicBezTo>
                    <a:pt x="3537" y="5604"/>
                    <a:pt x="4004" y="3736"/>
                    <a:pt x="4204" y="1801"/>
                  </a:cubicBezTo>
                  <a:cubicBezTo>
                    <a:pt x="4237" y="1401"/>
                    <a:pt x="4237" y="967"/>
                    <a:pt x="4070" y="567"/>
                  </a:cubicBezTo>
                  <a:cubicBezTo>
                    <a:pt x="3931" y="261"/>
                    <a:pt x="3606" y="1"/>
                    <a:pt x="327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6"/>
            <p:cNvSpPr/>
            <p:nvPr/>
          </p:nvSpPr>
          <p:spPr>
            <a:xfrm>
              <a:off x="5277275" y="4054175"/>
              <a:ext cx="237700" cy="74250"/>
            </a:xfrm>
            <a:custGeom>
              <a:avLst/>
              <a:gdLst/>
              <a:ahLst/>
              <a:cxnLst/>
              <a:rect l="l" t="t" r="r" b="b"/>
              <a:pathLst>
                <a:path w="9508" h="2970" fill="none" extrusionOk="0">
                  <a:moveTo>
                    <a:pt x="0" y="2969"/>
                  </a:moveTo>
                  <a:cubicBezTo>
                    <a:pt x="2736" y="2836"/>
                    <a:pt x="7172" y="1468"/>
                    <a:pt x="9507"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6"/>
            <p:cNvSpPr/>
            <p:nvPr/>
          </p:nvSpPr>
          <p:spPr>
            <a:xfrm>
              <a:off x="5383175" y="4119225"/>
              <a:ext cx="150975" cy="198500"/>
            </a:xfrm>
            <a:custGeom>
              <a:avLst/>
              <a:gdLst/>
              <a:ahLst/>
              <a:cxnLst/>
              <a:rect l="l" t="t" r="r" b="b"/>
              <a:pathLst>
                <a:path w="6039" h="7940" extrusionOk="0">
                  <a:moveTo>
                    <a:pt x="1" y="0"/>
                  </a:moveTo>
                  <a:lnTo>
                    <a:pt x="1" y="0"/>
                  </a:lnTo>
                  <a:cubicBezTo>
                    <a:pt x="1669" y="2869"/>
                    <a:pt x="3803" y="5438"/>
                    <a:pt x="6005" y="7939"/>
                  </a:cubicBezTo>
                  <a:cubicBezTo>
                    <a:pt x="6038" y="7773"/>
                    <a:pt x="6005" y="7539"/>
                    <a:pt x="5938" y="7339"/>
                  </a:cubicBezTo>
                  <a:cubicBezTo>
                    <a:pt x="5471" y="5838"/>
                    <a:pt x="4637" y="4437"/>
                    <a:pt x="3570" y="3303"/>
                  </a:cubicBezTo>
                  <a:cubicBezTo>
                    <a:pt x="2603" y="2235"/>
                    <a:pt x="1168" y="901"/>
                    <a:pt x="1"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6"/>
            <p:cNvSpPr/>
            <p:nvPr/>
          </p:nvSpPr>
          <p:spPr>
            <a:xfrm>
              <a:off x="5401525" y="3825675"/>
              <a:ext cx="90100" cy="275225"/>
            </a:xfrm>
            <a:custGeom>
              <a:avLst/>
              <a:gdLst/>
              <a:ahLst/>
              <a:cxnLst/>
              <a:rect l="l" t="t" r="r" b="b"/>
              <a:pathLst>
                <a:path w="3604" h="11009" extrusionOk="0">
                  <a:moveTo>
                    <a:pt x="2969" y="1"/>
                  </a:moveTo>
                  <a:cubicBezTo>
                    <a:pt x="1735" y="3003"/>
                    <a:pt x="1001" y="6239"/>
                    <a:pt x="234" y="9407"/>
                  </a:cubicBezTo>
                  <a:cubicBezTo>
                    <a:pt x="134" y="9908"/>
                    <a:pt x="1" y="10408"/>
                    <a:pt x="101" y="10909"/>
                  </a:cubicBezTo>
                  <a:cubicBezTo>
                    <a:pt x="101" y="10942"/>
                    <a:pt x="134" y="10975"/>
                    <a:pt x="134" y="11009"/>
                  </a:cubicBezTo>
                  <a:cubicBezTo>
                    <a:pt x="668" y="9708"/>
                    <a:pt x="1502" y="8574"/>
                    <a:pt x="2102" y="7273"/>
                  </a:cubicBezTo>
                  <a:cubicBezTo>
                    <a:pt x="2903" y="5505"/>
                    <a:pt x="3370" y="3637"/>
                    <a:pt x="3570" y="1702"/>
                  </a:cubicBezTo>
                  <a:cubicBezTo>
                    <a:pt x="3603" y="1302"/>
                    <a:pt x="3603" y="868"/>
                    <a:pt x="3436" y="468"/>
                  </a:cubicBezTo>
                  <a:cubicBezTo>
                    <a:pt x="3336" y="268"/>
                    <a:pt x="3170" y="101"/>
                    <a:pt x="2969"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6"/>
            <p:cNvSpPr/>
            <p:nvPr/>
          </p:nvSpPr>
          <p:spPr>
            <a:xfrm>
              <a:off x="5383175" y="4119225"/>
              <a:ext cx="118450" cy="125125"/>
            </a:xfrm>
            <a:custGeom>
              <a:avLst/>
              <a:gdLst/>
              <a:ahLst/>
              <a:cxnLst/>
              <a:rect l="l" t="t" r="r" b="b"/>
              <a:pathLst>
                <a:path w="4738" h="5005" extrusionOk="0">
                  <a:moveTo>
                    <a:pt x="1" y="0"/>
                  </a:moveTo>
                  <a:lnTo>
                    <a:pt x="1" y="0"/>
                  </a:lnTo>
                  <a:cubicBezTo>
                    <a:pt x="334" y="1802"/>
                    <a:pt x="1035" y="3503"/>
                    <a:pt x="2069" y="5004"/>
                  </a:cubicBezTo>
                  <a:cubicBezTo>
                    <a:pt x="1935" y="4504"/>
                    <a:pt x="1835" y="3970"/>
                    <a:pt x="1769" y="3436"/>
                  </a:cubicBezTo>
                  <a:cubicBezTo>
                    <a:pt x="1769" y="3336"/>
                    <a:pt x="1769" y="3236"/>
                    <a:pt x="1802" y="3169"/>
                  </a:cubicBezTo>
                  <a:cubicBezTo>
                    <a:pt x="1858" y="3085"/>
                    <a:pt x="1945" y="3054"/>
                    <a:pt x="2040" y="3054"/>
                  </a:cubicBezTo>
                  <a:cubicBezTo>
                    <a:pt x="2171" y="3054"/>
                    <a:pt x="2320" y="3112"/>
                    <a:pt x="2436" y="3169"/>
                  </a:cubicBezTo>
                  <a:cubicBezTo>
                    <a:pt x="3236" y="3636"/>
                    <a:pt x="4004" y="4203"/>
                    <a:pt x="4737" y="4804"/>
                  </a:cubicBezTo>
                  <a:cubicBezTo>
                    <a:pt x="4404" y="4270"/>
                    <a:pt x="4004" y="3770"/>
                    <a:pt x="3570" y="3303"/>
                  </a:cubicBezTo>
                  <a:cubicBezTo>
                    <a:pt x="2603" y="2235"/>
                    <a:pt x="1168" y="901"/>
                    <a:pt x="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6"/>
            <p:cNvSpPr/>
            <p:nvPr/>
          </p:nvSpPr>
          <p:spPr>
            <a:xfrm>
              <a:off x="5392350" y="3939925"/>
              <a:ext cx="82600" cy="167650"/>
            </a:xfrm>
            <a:custGeom>
              <a:avLst/>
              <a:gdLst/>
              <a:ahLst/>
              <a:cxnLst/>
              <a:rect l="l" t="t" r="r" b="b"/>
              <a:pathLst>
                <a:path w="3304" h="6706" extrusionOk="0">
                  <a:moveTo>
                    <a:pt x="601" y="1"/>
                  </a:moveTo>
                  <a:cubicBezTo>
                    <a:pt x="67" y="2169"/>
                    <a:pt x="1" y="4471"/>
                    <a:pt x="401" y="6705"/>
                  </a:cubicBezTo>
                  <a:cubicBezTo>
                    <a:pt x="935" y="5271"/>
                    <a:pt x="1835" y="4104"/>
                    <a:pt x="2469" y="2703"/>
                  </a:cubicBezTo>
                  <a:cubicBezTo>
                    <a:pt x="2803" y="1969"/>
                    <a:pt x="3070" y="1202"/>
                    <a:pt x="3303" y="434"/>
                  </a:cubicBezTo>
                  <a:lnTo>
                    <a:pt x="3303" y="434"/>
                  </a:lnTo>
                  <a:cubicBezTo>
                    <a:pt x="2803" y="1135"/>
                    <a:pt x="2236" y="1835"/>
                    <a:pt x="1669" y="2469"/>
                  </a:cubicBezTo>
                  <a:cubicBezTo>
                    <a:pt x="1568" y="2536"/>
                    <a:pt x="1502" y="2603"/>
                    <a:pt x="1402" y="2636"/>
                  </a:cubicBezTo>
                  <a:cubicBezTo>
                    <a:pt x="1366" y="2650"/>
                    <a:pt x="1329" y="2657"/>
                    <a:pt x="1292" y="2657"/>
                  </a:cubicBezTo>
                  <a:cubicBezTo>
                    <a:pt x="1154" y="2657"/>
                    <a:pt x="1013" y="2567"/>
                    <a:pt x="935" y="2436"/>
                  </a:cubicBezTo>
                  <a:cubicBezTo>
                    <a:pt x="835" y="2302"/>
                    <a:pt x="801" y="2102"/>
                    <a:pt x="801" y="1935"/>
                  </a:cubicBezTo>
                  <a:cubicBezTo>
                    <a:pt x="701" y="1302"/>
                    <a:pt x="634" y="634"/>
                    <a:pt x="60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6"/>
            <p:cNvSpPr/>
            <p:nvPr/>
          </p:nvSpPr>
          <p:spPr>
            <a:xfrm>
              <a:off x="5118825" y="4218450"/>
              <a:ext cx="126775" cy="783100"/>
            </a:xfrm>
            <a:custGeom>
              <a:avLst/>
              <a:gdLst/>
              <a:ahLst/>
              <a:cxnLst/>
              <a:rect l="l" t="t" r="r" b="b"/>
              <a:pathLst>
                <a:path w="5071" h="31324" fill="none" extrusionOk="0">
                  <a:moveTo>
                    <a:pt x="4604" y="1"/>
                  </a:moveTo>
                  <a:cubicBezTo>
                    <a:pt x="5071" y="3570"/>
                    <a:pt x="4871" y="7206"/>
                    <a:pt x="3970" y="10675"/>
                  </a:cubicBezTo>
                  <a:cubicBezTo>
                    <a:pt x="3103" y="14144"/>
                    <a:pt x="1535" y="17447"/>
                    <a:pt x="768" y="20983"/>
                  </a:cubicBezTo>
                  <a:cubicBezTo>
                    <a:pt x="1" y="24485"/>
                    <a:pt x="134" y="28455"/>
                    <a:pt x="2302" y="31323"/>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6"/>
            <p:cNvSpPr/>
            <p:nvPr/>
          </p:nvSpPr>
          <p:spPr>
            <a:xfrm>
              <a:off x="5118000" y="4828075"/>
              <a:ext cx="145125" cy="292925"/>
            </a:xfrm>
            <a:custGeom>
              <a:avLst/>
              <a:gdLst/>
              <a:ahLst/>
              <a:cxnLst/>
              <a:rect l="l" t="t" r="r" b="b"/>
              <a:pathLst>
                <a:path w="5805" h="11717" extrusionOk="0">
                  <a:moveTo>
                    <a:pt x="67" y="0"/>
                  </a:moveTo>
                  <a:lnTo>
                    <a:pt x="67" y="0"/>
                  </a:lnTo>
                  <a:cubicBezTo>
                    <a:pt x="0" y="2368"/>
                    <a:pt x="367" y="4737"/>
                    <a:pt x="1168" y="6972"/>
                  </a:cubicBezTo>
                  <a:cubicBezTo>
                    <a:pt x="1868" y="8840"/>
                    <a:pt x="2936" y="10708"/>
                    <a:pt x="4737" y="11575"/>
                  </a:cubicBezTo>
                  <a:cubicBezTo>
                    <a:pt x="4878" y="11646"/>
                    <a:pt x="5037" y="11717"/>
                    <a:pt x="5188" y="11717"/>
                  </a:cubicBezTo>
                  <a:cubicBezTo>
                    <a:pt x="5251" y="11717"/>
                    <a:pt x="5312" y="11704"/>
                    <a:pt x="5371" y="11675"/>
                  </a:cubicBezTo>
                  <a:cubicBezTo>
                    <a:pt x="5804" y="11508"/>
                    <a:pt x="5671" y="10875"/>
                    <a:pt x="5471" y="10441"/>
                  </a:cubicBezTo>
                  <a:lnTo>
                    <a:pt x="2936" y="5404"/>
                  </a:lnTo>
                  <a:cubicBezTo>
                    <a:pt x="1968" y="3436"/>
                    <a:pt x="701" y="2135"/>
                    <a:pt x="6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6"/>
            <p:cNvSpPr/>
            <p:nvPr/>
          </p:nvSpPr>
          <p:spPr>
            <a:xfrm>
              <a:off x="5141350" y="4707975"/>
              <a:ext cx="176800" cy="231950"/>
            </a:xfrm>
            <a:custGeom>
              <a:avLst/>
              <a:gdLst/>
              <a:ahLst/>
              <a:cxnLst/>
              <a:rect l="l" t="t" r="r" b="b"/>
              <a:pathLst>
                <a:path w="7072" h="9278" extrusionOk="0">
                  <a:moveTo>
                    <a:pt x="0" y="1"/>
                  </a:moveTo>
                  <a:lnTo>
                    <a:pt x="0" y="1"/>
                  </a:lnTo>
                  <a:cubicBezTo>
                    <a:pt x="934" y="2703"/>
                    <a:pt x="2335" y="5271"/>
                    <a:pt x="4170" y="7506"/>
                  </a:cubicBezTo>
                  <a:cubicBezTo>
                    <a:pt x="4879" y="8376"/>
                    <a:pt x="5837" y="9277"/>
                    <a:pt x="6954" y="9277"/>
                  </a:cubicBezTo>
                  <a:cubicBezTo>
                    <a:pt x="6993" y="9277"/>
                    <a:pt x="7032" y="9276"/>
                    <a:pt x="7072" y="9274"/>
                  </a:cubicBezTo>
                  <a:cubicBezTo>
                    <a:pt x="6305" y="7006"/>
                    <a:pt x="4970" y="4904"/>
                    <a:pt x="3236" y="3236"/>
                  </a:cubicBezTo>
                  <a:cubicBezTo>
                    <a:pt x="2202" y="2236"/>
                    <a:pt x="1034" y="1001"/>
                    <a:pt x="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6"/>
            <p:cNvSpPr/>
            <p:nvPr/>
          </p:nvSpPr>
          <p:spPr>
            <a:xfrm>
              <a:off x="5191375" y="4577050"/>
              <a:ext cx="171825" cy="209250"/>
            </a:xfrm>
            <a:custGeom>
              <a:avLst/>
              <a:gdLst/>
              <a:ahLst/>
              <a:cxnLst/>
              <a:rect l="l" t="t" r="r" b="b"/>
              <a:pathLst>
                <a:path w="6873" h="8370" extrusionOk="0">
                  <a:moveTo>
                    <a:pt x="1" y="1"/>
                  </a:moveTo>
                  <a:cubicBezTo>
                    <a:pt x="901" y="2135"/>
                    <a:pt x="2035" y="4137"/>
                    <a:pt x="3436" y="5938"/>
                  </a:cubicBezTo>
                  <a:cubicBezTo>
                    <a:pt x="4170" y="6939"/>
                    <a:pt x="5038" y="7873"/>
                    <a:pt x="6172" y="8307"/>
                  </a:cubicBezTo>
                  <a:cubicBezTo>
                    <a:pt x="6263" y="8343"/>
                    <a:pt x="6365" y="8370"/>
                    <a:pt x="6465" y="8370"/>
                  </a:cubicBezTo>
                  <a:cubicBezTo>
                    <a:pt x="6548" y="8370"/>
                    <a:pt x="6630" y="8352"/>
                    <a:pt x="6705" y="8307"/>
                  </a:cubicBezTo>
                  <a:cubicBezTo>
                    <a:pt x="6839" y="8206"/>
                    <a:pt x="6872" y="8040"/>
                    <a:pt x="6872" y="7840"/>
                  </a:cubicBezTo>
                  <a:cubicBezTo>
                    <a:pt x="6872" y="6972"/>
                    <a:pt x="6305" y="6238"/>
                    <a:pt x="5738" y="5605"/>
                  </a:cubicBezTo>
                  <a:cubicBezTo>
                    <a:pt x="4804" y="4504"/>
                    <a:pt x="3870" y="3403"/>
                    <a:pt x="2936" y="2302"/>
                  </a:cubicBezTo>
                  <a:cubicBezTo>
                    <a:pt x="1935" y="1135"/>
                    <a:pt x="1035" y="1135"/>
                    <a:pt x="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6"/>
            <p:cNvSpPr/>
            <p:nvPr/>
          </p:nvSpPr>
          <p:spPr>
            <a:xfrm>
              <a:off x="4969550" y="4660450"/>
              <a:ext cx="192675" cy="204625"/>
            </a:xfrm>
            <a:custGeom>
              <a:avLst/>
              <a:gdLst/>
              <a:ahLst/>
              <a:cxnLst/>
              <a:rect l="l" t="t" r="r" b="b"/>
              <a:pathLst>
                <a:path w="7707" h="8185" extrusionOk="0">
                  <a:moveTo>
                    <a:pt x="7706" y="0"/>
                  </a:moveTo>
                  <a:lnTo>
                    <a:pt x="7706" y="0"/>
                  </a:lnTo>
                  <a:cubicBezTo>
                    <a:pt x="6105" y="834"/>
                    <a:pt x="4470" y="1635"/>
                    <a:pt x="3103" y="2769"/>
                  </a:cubicBezTo>
                  <a:cubicBezTo>
                    <a:pt x="1702" y="3903"/>
                    <a:pt x="534" y="5404"/>
                    <a:pt x="101" y="7139"/>
                  </a:cubicBezTo>
                  <a:cubicBezTo>
                    <a:pt x="34" y="7506"/>
                    <a:pt x="1" y="7973"/>
                    <a:pt x="334" y="8139"/>
                  </a:cubicBezTo>
                  <a:cubicBezTo>
                    <a:pt x="402" y="8170"/>
                    <a:pt x="470" y="8184"/>
                    <a:pt x="537" y="8184"/>
                  </a:cubicBezTo>
                  <a:cubicBezTo>
                    <a:pt x="833" y="8184"/>
                    <a:pt x="1117" y="7917"/>
                    <a:pt x="1335" y="7672"/>
                  </a:cubicBezTo>
                  <a:cubicBezTo>
                    <a:pt x="2703" y="6038"/>
                    <a:pt x="4070" y="4403"/>
                    <a:pt x="5471" y="2736"/>
                  </a:cubicBezTo>
                  <a:cubicBezTo>
                    <a:pt x="6072" y="2035"/>
                    <a:pt x="7106" y="734"/>
                    <a:pt x="77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6"/>
            <p:cNvSpPr/>
            <p:nvPr/>
          </p:nvSpPr>
          <p:spPr>
            <a:xfrm>
              <a:off x="4974550" y="4467800"/>
              <a:ext cx="249375" cy="163500"/>
            </a:xfrm>
            <a:custGeom>
              <a:avLst/>
              <a:gdLst/>
              <a:ahLst/>
              <a:cxnLst/>
              <a:rect l="l" t="t" r="r" b="b"/>
              <a:pathLst>
                <a:path w="9975" h="6540" extrusionOk="0">
                  <a:moveTo>
                    <a:pt x="9975" y="1"/>
                  </a:moveTo>
                  <a:lnTo>
                    <a:pt x="9975" y="1"/>
                  </a:lnTo>
                  <a:cubicBezTo>
                    <a:pt x="6706" y="735"/>
                    <a:pt x="3637" y="2302"/>
                    <a:pt x="1102" y="4471"/>
                  </a:cubicBezTo>
                  <a:cubicBezTo>
                    <a:pt x="568" y="4938"/>
                    <a:pt x="1" y="5705"/>
                    <a:pt x="468" y="6272"/>
                  </a:cubicBezTo>
                  <a:cubicBezTo>
                    <a:pt x="623" y="6466"/>
                    <a:pt x="843" y="6540"/>
                    <a:pt x="1086" y="6540"/>
                  </a:cubicBezTo>
                  <a:cubicBezTo>
                    <a:pt x="1469" y="6540"/>
                    <a:pt x="1909" y="6356"/>
                    <a:pt x="2236" y="6172"/>
                  </a:cubicBezTo>
                  <a:cubicBezTo>
                    <a:pt x="3937" y="5138"/>
                    <a:pt x="5538" y="4004"/>
                    <a:pt x="7039" y="2703"/>
                  </a:cubicBezTo>
                  <a:cubicBezTo>
                    <a:pt x="7940" y="1936"/>
                    <a:pt x="9141" y="868"/>
                    <a:pt x="997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6"/>
            <p:cNvSpPr/>
            <p:nvPr/>
          </p:nvSpPr>
          <p:spPr>
            <a:xfrm>
              <a:off x="5240575" y="4319375"/>
              <a:ext cx="189325" cy="221850"/>
            </a:xfrm>
            <a:custGeom>
              <a:avLst/>
              <a:gdLst/>
              <a:ahLst/>
              <a:cxnLst/>
              <a:rect l="l" t="t" r="r" b="b"/>
              <a:pathLst>
                <a:path w="7573" h="8874" extrusionOk="0">
                  <a:moveTo>
                    <a:pt x="1" y="0"/>
                  </a:moveTo>
                  <a:lnTo>
                    <a:pt x="1" y="0"/>
                  </a:lnTo>
                  <a:cubicBezTo>
                    <a:pt x="735" y="1168"/>
                    <a:pt x="1202" y="2268"/>
                    <a:pt x="1835" y="3469"/>
                  </a:cubicBezTo>
                  <a:cubicBezTo>
                    <a:pt x="2903" y="5471"/>
                    <a:pt x="4404" y="7239"/>
                    <a:pt x="6205" y="8573"/>
                  </a:cubicBezTo>
                  <a:cubicBezTo>
                    <a:pt x="6405" y="8740"/>
                    <a:pt x="6639" y="8873"/>
                    <a:pt x="6872" y="8873"/>
                  </a:cubicBezTo>
                  <a:cubicBezTo>
                    <a:pt x="7239" y="8873"/>
                    <a:pt x="7506" y="8473"/>
                    <a:pt x="7539" y="8106"/>
                  </a:cubicBezTo>
                  <a:cubicBezTo>
                    <a:pt x="7573" y="7739"/>
                    <a:pt x="7406" y="7372"/>
                    <a:pt x="7239" y="7039"/>
                  </a:cubicBezTo>
                  <a:cubicBezTo>
                    <a:pt x="6272" y="5137"/>
                    <a:pt x="5004" y="3403"/>
                    <a:pt x="3470" y="1902"/>
                  </a:cubicBezTo>
                  <a:cubicBezTo>
                    <a:pt x="2502" y="968"/>
                    <a:pt x="1368" y="100"/>
                    <a:pt x="1"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6"/>
            <p:cNvSpPr/>
            <p:nvPr/>
          </p:nvSpPr>
          <p:spPr>
            <a:xfrm>
              <a:off x="5118000" y="4828075"/>
              <a:ext cx="134275" cy="292550"/>
            </a:xfrm>
            <a:custGeom>
              <a:avLst/>
              <a:gdLst/>
              <a:ahLst/>
              <a:cxnLst/>
              <a:rect l="l" t="t" r="r" b="b"/>
              <a:pathLst>
                <a:path w="5371" h="11702" extrusionOk="0">
                  <a:moveTo>
                    <a:pt x="67" y="0"/>
                  </a:moveTo>
                  <a:lnTo>
                    <a:pt x="67" y="0"/>
                  </a:lnTo>
                  <a:cubicBezTo>
                    <a:pt x="0" y="2368"/>
                    <a:pt x="367" y="4737"/>
                    <a:pt x="1168" y="6972"/>
                  </a:cubicBezTo>
                  <a:cubicBezTo>
                    <a:pt x="1868" y="8840"/>
                    <a:pt x="2936" y="10708"/>
                    <a:pt x="4737" y="11575"/>
                  </a:cubicBezTo>
                  <a:cubicBezTo>
                    <a:pt x="4881" y="11647"/>
                    <a:pt x="5043" y="11702"/>
                    <a:pt x="5197" y="11702"/>
                  </a:cubicBezTo>
                  <a:cubicBezTo>
                    <a:pt x="5256" y="11702"/>
                    <a:pt x="5315" y="11694"/>
                    <a:pt x="5371" y="11675"/>
                  </a:cubicBezTo>
                  <a:cubicBezTo>
                    <a:pt x="2669" y="8406"/>
                    <a:pt x="834" y="4403"/>
                    <a:pt x="167" y="234"/>
                  </a:cubicBezTo>
                  <a:cubicBezTo>
                    <a:pt x="134" y="167"/>
                    <a:pt x="100" y="100"/>
                    <a:pt x="6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6"/>
            <p:cNvSpPr/>
            <p:nvPr/>
          </p:nvSpPr>
          <p:spPr>
            <a:xfrm>
              <a:off x="5141350" y="4707975"/>
              <a:ext cx="172650" cy="231850"/>
            </a:xfrm>
            <a:custGeom>
              <a:avLst/>
              <a:gdLst/>
              <a:ahLst/>
              <a:cxnLst/>
              <a:rect l="l" t="t" r="r" b="b"/>
              <a:pathLst>
                <a:path w="6906" h="9274" extrusionOk="0">
                  <a:moveTo>
                    <a:pt x="0" y="1"/>
                  </a:moveTo>
                  <a:cubicBezTo>
                    <a:pt x="934" y="2703"/>
                    <a:pt x="2335" y="5271"/>
                    <a:pt x="4170" y="7506"/>
                  </a:cubicBezTo>
                  <a:cubicBezTo>
                    <a:pt x="4870" y="8373"/>
                    <a:pt x="5804" y="9274"/>
                    <a:pt x="6905" y="9274"/>
                  </a:cubicBezTo>
                  <a:cubicBezTo>
                    <a:pt x="4337" y="6405"/>
                    <a:pt x="2002" y="3303"/>
                    <a:pt x="3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6"/>
            <p:cNvSpPr/>
            <p:nvPr/>
          </p:nvSpPr>
          <p:spPr>
            <a:xfrm>
              <a:off x="5191375" y="4577050"/>
              <a:ext cx="165150" cy="209425"/>
            </a:xfrm>
            <a:custGeom>
              <a:avLst/>
              <a:gdLst/>
              <a:ahLst/>
              <a:cxnLst/>
              <a:rect l="l" t="t" r="r" b="b"/>
              <a:pathLst>
                <a:path w="6606" h="8377" extrusionOk="0">
                  <a:moveTo>
                    <a:pt x="1" y="1"/>
                  </a:moveTo>
                  <a:cubicBezTo>
                    <a:pt x="1" y="25"/>
                    <a:pt x="1" y="32"/>
                    <a:pt x="14" y="33"/>
                  </a:cubicBezTo>
                  <a:lnTo>
                    <a:pt x="14" y="33"/>
                  </a:lnTo>
                  <a:cubicBezTo>
                    <a:pt x="10" y="22"/>
                    <a:pt x="5" y="12"/>
                    <a:pt x="1" y="1"/>
                  </a:cubicBezTo>
                  <a:close/>
                  <a:moveTo>
                    <a:pt x="14" y="33"/>
                  </a:moveTo>
                  <a:lnTo>
                    <a:pt x="14" y="33"/>
                  </a:lnTo>
                  <a:cubicBezTo>
                    <a:pt x="913" y="2156"/>
                    <a:pt x="2043" y="4146"/>
                    <a:pt x="3436" y="5938"/>
                  </a:cubicBezTo>
                  <a:cubicBezTo>
                    <a:pt x="4170" y="6939"/>
                    <a:pt x="5038" y="7873"/>
                    <a:pt x="6172" y="8307"/>
                  </a:cubicBezTo>
                  <a:cubicBezTo>
                    <a:pt x="6254" y="8348"/>
                    <a:pt x="6349" y="8376"/>
                    <a:pt x="6442" y="8376"/>
                  </a:cubicBezTo>
                  <a:cubicBezTo>
                    <a:pt x="6499" y="8376"/>
                    <a:pt x="6554" y="8365"/>
                    <a:pt x="6605" y="8340"/>
                  </a:cubicBezTo>
                  <a:cubicBezTo>
                    <a:pt x="4370" y="5605"/>
                    <a:pt x="2169" y="2869"/>
                    <a:pt x="34" y="34"/>
                  </a:cubicBezTo>
                  <a:cubicBezTo>
                    <a:pt x="26" y="34"/>
                    <a:pt x="19" y="34"/>
                    <a:pt x="14" y="33"/>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6"/>
            <p:cNvSpPr/>
            <p:nvPr/>
          </p:nvSpPr>
          <p:spPr>
            <a:xfrm>
              <a:off x="4974550" y="4660450"/>
              <a:ext cx="187675" cy="204625"/>
            </a:xfrm>
            <a:custGeom>
              <a:avLst/>
              <a:gdLst/>
              <a:ahLst/>
              <a:cxnLst/>
              <a:rect l="l" t="t" r="r" b="b"/>
              <a:pathLst>
                <a:path w="7507" h="8185" extrusionOk="0">
                  <a:moveTo>
                    <a:pt x="7506" y="0"/>
                  </a:moveTo>
                  <a:lnTo>
                    <a:pt x="7506" y="0"/>
                  </a:lnTo>
                  <a:cubicBezTo>
                    <a:pt x="7406" y="67"/>
                    <a:pt x="7339" y="100"/>
                    <a:pt x="7239" y="134"/>
                  </a:cubicBezTo>
                  <a:cubicBezTo>
                    <a:pt x="4237" y="2135"/>
                    <a:pt x="1735" y="4870"/>
                    <a:pt x="1" y="8039"/>
                  </a:cubicBezTo>
                  <a:cubicBezTo>
                    <a:pt x="34" y="8073"/>
                    <a:pt x="101" y="8106"/>
                    <a:pt x="134" y="8139"/>
                  </a:cubicBezTo>
                  <a:cubicBezTo>
                    <a:pt x="202" y="8170"/>
                    <a:pt x="270" y="8184"/>
                    <a:pt x="337" y="8184"/>
                  </a:cubicBezTo>
                  <a:cubicBezTo>
                    <a:pt x="633" y="8184"/>
                    <a:pt x="917" y="7917"/>
                    <a:pt x="1135" y="7672"/>
                  </a:cubicBezTo>
                  <a:lnTo>
                    <a:pt x="5271" y="2736"/>
                  </a:lnTo>
                  <a:cubicBezTo>
                    <a:pt x="5872" y="2035"/>
                    <a:pt x="6906" y="734"/>
                    <a:pt x="750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6"/>
            <p:cNvSpPr/>
            <p:nvPr/>
          </p:nvSpPr>
          <p:spPr>
            <a:xfrm>
              <a:off x="4991225" y="4474475"/>
              <a:ext cx="226025" cy="156700"/>
            </a:xfrm>
            <a:custGeom>
              <a:avLst/>
              <a:gdLst/>
              <a:ahLst/>
              <a:cxnLst/>
              <a:rect l="l" t="t" r="r" b="b"/>
              <a:pathLst>
                <a:path w="9041" h="6268" extrusionOk="0">
                  <a:moveTo>
                    <a:pt x="9041" y="1"/>
                  </a:moveTo>
                  <a:lnTo>
                    <a:pt x="9041" y="1"/>
                  </a:lnTo>
                  <a:cubicBezTo>
                    <a:pt x="5705" y="1568"/>
                    <a:pt x="2536" y="3570"/>
                    <a:pt x="1" y="6172"/>
                  </a:cubicBezTo>
                  <a:cubicBezTo>
                    <a:pt x="136" y="6239"/>
                    <a:pt x="284" y="6268"/>
                    <a:pt x="439" y="6268"/>
                  </a:cubicBezTo>
                  <a:cubicBezTo>
                    <a:pt x="820" y="6268"/>
                    <a:pt x="1237" y="6095"/>
                    <a:pt x="1569" y="5905"/>
                  </a:cubicBezTo>
                  <a:cubicBezTo>
                    <a:pt x="3270" y="4871"/>
                    <a:pt x="4871" y="3737"/>
                    <a:pt x="6372" y="2436"/>
                  </a:cubicBezTo>
                  <a:cubicBezTo>
                    <a:pt x="7173" y="1735"/>
                    <a:pt x="8240" y="801"/>
                    <a:pt x="904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6"/>
            <p:cNvSpPr/>
            <p:nvPr/>
          </p:nvSpPr>
          <p:spPr>
            <a:xfrm>
              <a:off x="5243075" y="4322700"/>
              <a:ext cx="171825" cy="218525"/>
            </a:xfrm>
            <a:custGeom>
              <a:avLst/>
              <a:gdLst/>
              <a:ahLst/>
              <a:cxnLst/>
              <a:rect l="l" t="t" r="r" b="b"/>
              <a:pathLst>
                <a:path w="6873" h="8741" extrusionOk="0">
                  <a:moveTo>
                    <a:pt x="1" y="1"/>
                  </a:moveTo>
                  <a:lnTo>
                    <a:pt x="1" y="1"/>
                  </a:lnTo>
                  <a:cubicBezTo>
                    <a:pt x="668" y="1101"/>
                    <a:pt x="1135" y="2169"/>
                    <a:pt x="1735" y="3336"/>
                  </a:cubicBezTo>
                  <a:cubicBezTo>
                    <a:pt x="2803" y="5338"/>
                    <a:pt x="4304" y="7106"/>
                    <a:pt x="6105" y="8440"/>
                  </a:cubicBezTo>
                  <a:cubicBezTo>
                    <a:pt x="6305" y="8607"/>
                    <a:pt x="6539" y="8740"/>
                    <a:pt x="6772" y="8740"/>
                  </a:cubicBezTo>
                  <a:lnTo>
                    <a:pt x="6872" y="8740"/>
                  </a:lnTo>
                  <a:cubicBezTo>
                    <a:pt x="5738" y="6572"/>
                    <a:pt x="4504" y="4504"/>
                    <a:pt x="2936" y="2636"/>
                  </a:cubicBezTo>
                  <a:cubicBezTo>
                    <a:pt x="2102" y="1602"/>
                    <a:pt x="1135" y="668"/>
                    <a:pt x="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6"/>
            <p:cNvSpPr/>
            <p:nvPr/>
          </p:nvSpPr>
          <p:spPr>
            <a:xfrm>
              <a:off x="5118000" y="4828075"/>
              <a:ext cx="80900" cy="149300"/>
            </a:xfrm>
            <a:custGeom>
              <a:avLst/>
              <a:gdLst/>
              <a:ahLst/>
              <a:cxnLst/>
              <a:rect l="l" t="t" r="r" b="b"/>
              <a:pathLst>
                <a:path w="3236" h="5972" extrusionOk="0">
                  <a:moveTo>
                    <a:pt x="67" y="0"/>
                  </a:moveTo>
                  <a:lnTo>
                    <a:pt x="67" y="0"/>
                  </a:lnTo>
                  <a:cubicBezTo>
                    <a:pt x="0" y="1868"/>
                    <a:pt x="234" y="3736"/>
                    <a:pt x="734" y="5537"/>
                  </a:cubicBezTo>
                  <a:cubicBezTo>
                    <a:pt x="767" y="5371"/>
                    <a:pt x="767" y="5204"/>
                    <a:pt x="801" y="5037"/>
                  </a:cubicBezTo>
                  <a:cubicBezTo>
                    <a:pt x="834" y="4937"/>
                    <a:pt x="834" y="4837"/>
                    <a:pt x="934" y="4770"/>
                  </a:cubicBezTo>
                  <a:cubicBezTo>
                    <a:pt x="1001" y="4737"/>
                    <a:pt x="1068" y="4737"/>
                    <a:pt x="1168" y="4737"/>
                  </a:cubicBezTo>
                  <a:cubicBezTo>
                    <a:pt x="1668" y="4804"/>
                    <a:pt x="2102" y="5070"/>
                    <a:pt x="2469" y="5371"/>
                  </a:cubicBezTo>
                  <a:cubicBezTo>
                    <a:pt x="2735" y="5571"/>
                    <a:pt x="3002" y="5771"/>
                    <a:pt x="3236" y="5971"/>
                  </a:cubicBezTo>
                  <a:cubicBezTo>
                    <a:pt x="3136" y="5771"/>
                    <a:pt x="3036" y="5604"/>
                    <a:pt x="2936" y="5404"/>
                  </a:cubicBezTo>
                  <a:cubicBezTo>
                    <a:pt x="1968" y="3436"/>
                    <a:pt x="701" y="2135"/>
                    <a:pt x="6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6"/>
            <p:cNvSpPr/>
            <p:nvPr/>
          </p:nvSpPr>
          <p:spPr>
            <a:xfrm>
              <a:off x="5141350" y="4707975"/>
              <a:ext cx="114275" cy="140975"/>
            </a:xfrm>
            <a:custGeom>
              <a:avLst/>
              <a:gdLst/>
              <a:ahLst/>
              <a:cxnLst/>
              <a:rect l="l" t="t" r="r" b="b"/>
              <a:pathLst>
                <a:path w="4571" h="5639" extrusionOk="0">
                  <a:moveTo>
                    <a:pt x="0" y="1"/>
                  </a:moveTo>
                  <a:lnTo>
                    <a:pt x="0" y="1"/>
                  </a:lnTo>
                  <a:cubicBezTo>
                    <a:pt x="667" y="1969"/>
                    <a:pt x="1635" y="3903"/>
                    <a:pt x="2802" y="5638"/>
                  </a:cubicBezTo>
                  <a:cubicBezTo>
                    <a:pt x="2702" y="5071"/>
                    <a:pt x="2735" y="4504"/>
                    <a:pt x="2836" y="3937"/>
                  </a:cubicBezTo>
                  <a:cubicBezTo>
                    <a:pt x="3436" y="4104"/>
                    <a:pt x="4036" y="4370"/>
                    <a:pt x="4570" y="4737"/>
                  </a:cubicBezTo>
                  <a:cubicBezTo>
                    <a:pt x="4170" y="4204"/>
                    <a:pt x="3703" y="3703"/>
                    <a:pt x="3236" y="3236"/>
                  </a:cubicBezTo>
                  <a:cubicBezTo>
                    <a:pt x="2202" y="2236"/>
                    <a:pt x="1034" y="1001"/>
                    <a:pt x="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6"/>
            <p:cNvSpPr/>
            <p:nvPr/>
          </p:nvSpPr>
          <p:spPr>
            <a:xfrm>
              <a:off x="5191375" y="4577050"/>
              <a:ext cx="113450" cy="112600"/>
            </a:xfrm>
            <a:custGeom>
              <a:avLst/>
              <a:gdLst/>
              <a:ahLst/>
              <a:cxnLst/>
              <a:rect l="l" t="t" r="r" b="b"/>
              <a:pathLst>
                <a:path w="4538" h="4504" extrusionOk="0">
                  <a:moveTo>
                    <a:pt x="1" y="1"/>
                  </a:moveTo>
                  <a:lnTo>
                    <a:pt x="1" y="1"/>
                  </a:lnTo>
                  <a:cubicBezTo>
                    <a:pt x="668" y="1602"/>
                    <a:pt x="1468" y="3103"/>
                    <a:pt x="2402" y="4504"/>
                  </a:cubicBezTo>
                  <a:cubicBezTo>
                    <a:pt x="2369" y="4170"/>
                    <a:pt x="2336" y="3803"/>
                    <a:pt x="2336" y="3436"/>
                  </a:cubicBezTo>
                  <a:cubicBezTo>
                    <a:pt x="2336" y="3336"/>
                    <a:pt x="2369" y="3236"/>
                    <a:pt x="2436" y="3203"/>
                  </a:cubicBezTo>
                  <a:cubicBezTo>
                    <a:pt x="2458" y="3192"/>
                    <a:pt x="2480" y="3188"/>
                    <a:pt x="2502" y="3188"/>
                  </a:cubicBezTo>
                  <a:cubicBezTo>
                    <a:pt x="2547" y="3188"/>
                    <a:pt x="2591" y="3203"/>
                    <a:pt x="2636" y="3203"/>
                  </a:cubicBezTo>
                  <a:cubicBezTo>
                    <a:pt x="3303" y="3503"/>
                    <a:pt x="3937" y="3837"/>
                    <a:pt x="4537" y="4204"/>
                  </a:cubicBezTo>
                  <a:cubicBezTo>
                    <a:pt x="4003" y="3570"/>
                    <a:pt x="3470" y="2936"/>
                    <a:pt x="2936" y="2302"/>
                  </a:cubicBezTo>
                  <a:cubicBezTo>
                    <a:pt x="1935" y="1135"/>
                    <a:pt x="1035" y="1135"/>
                    <a:pt x="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6"/>
            <p:cNvSpPr/>
            <p:nvPr/>
          </p:nvSpPr>
          <p:spPr>
            <a:xfrm>
              <a:off x="5028750" y="4660450"/>
              <a:ext cx="133475" cy="123450"/>
            </a:xfrm>
            <a:custGeom>
              <a:avLst/>
              <a:gdLst/>
              <a:ahLst/>
              <a:cxnLst/>
              <a:rect l="l" t="t" r="r" b="b"/>
              <a:pathLst>
                <a:path w="5339" h="4938" extrusionOk="0">
                  <a:moveTo>
                    <a:pt x="5338" y="0"/>
                  </a:moveTo>
                  <a:lnTo>
                    <a:pt x="5338" y="0"/>
                  </a:lnTo>
                  <a:cubicBezTo>
                    <a:pt x="3737" y="834"/>
                    <a:pt x="2102" y="1635"/>
                    <a:pt x="735" y="2769"/>
                  </a:cubicBezTo>
                  <a:cubicBezTo>
                    <a:pt x="468" y="2969"/>
                    <a:pt x="234" y="3203"/>
                    <a:pt x="1" y="3436"/>
                  </a:cubicBezTo>
                  <a:cubicBezTo>
                    <a:pt x="535" y="3203"/>
                    <a:pt x="1135" y="3036"/>
                    <a:pt x="1736" y="3002"/>
                  </a:cubicBezTo>
                  <a:lnTo>
                    <a:pt x="1736" y="3002"/>
                  </a:lnTo>
                  <a:cubicBezTo>
                    <a:pt x="1902" y="3670"/>
                    <a:pt x="1602" y="4337"/>
                    <a:pt x="1269" y="4937"/>
                  </a:cubicBezTo>
                  <a:cubicBezTo>
                    <a:pt x="1869" y="4203"/>
                    <a:pt x="2469" y="3469"/>
                    <a:pt x="3103" y="2736"/>
                  </a:cubicBezTo>
                  <a:cubicBezTo>
                    <a:pt x="3704" y="2035"/>
                    <a:pt x="4738" y="734"/>
                    <a:pt x="533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6"/>
            <p:cNvSpPr/>
            <p:nvPr/>
          </p:nvSpPr>
          <p:spPr>
            <a:xfrm>
              <a:off x="5051275" y="4467800"/>
              <a:ext cx="172650" cy="114275"/>
            </a:xfrm>
            <a:custGeom>
              <a:avLst/>
              <a:gdLst/>
              <a:ahLst/>
              <a:cxnLst/>
              <a:rect l="l" t="t" r="r" b="b"/>
              <a:pathLst>
                <a:path w="6906" h="4571" extrusionOk="0">
                  <a:moveTo>
                    <a:pt x="6906" y="1"/>
                  </a:moveTo>
                  <a:lnTo>
                    <a:pt x="6906" y="1"/>
                  </a:lnTo>
                  <a:cubicBezTo>
                    <a:pt x="4470" y="568"/>
                    <a:pt x="2102" y="1569"/>
                    <a:pt x="1" y="2970"/>
                  </a:cubicBezTo>
                  <a:cubicBezTo>
                    <a:pt x="801" y="2836"/>
                    <a:pt x="1568" y="2769"/>
                    <a:pt x="2369" y="2736"/>
                  </a:cubicBezTo>
                  <a:lnTo>
                    <a:pt x="2369" y="2736"/>
                  </a:lnTo>
                  <a:cubicBezTo>
                    <a:pt x="2536" y="3036"/>
                    <a:pt x="2369" y="3370"/>
                    <a:pt x="2202" y="3637"/>
                  </a:cubicBezTo>
                  <a:cubicBezTo>
                    <a:pt x="2002" y="3970"/>
                    <a:pt x="1802" y="4271"/>
                    <a:pt x="1568" y="4571"/>
                  </a:cubicBezTo>
                  <a:cubicBezTo>
                    <a:pt x="2402" y="4004"/>
                    <a:pt x="3203" y="3370"/>
                    <a:pt x="3970" y="2703"/>
                  </a:cubicBezTo>
                  <a:cubicBezTo>
                    <a:pt x="4871" y="1936"/>
                    <a:pt x="6072" y="868"/>
                    <a:pt x="6906"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6"/>
            <p:cNvSpPr/>
            <p:nvPr/>
          </p:nvSpPr>
          <p:spPr>
            <a:xfrm>
              <a:off x="5240575" y="4319375"/>
              <a:ext cx="150125" cy="123450"/>
            </a:xfrm>
            <a:custGeom>
              <a:avLst/>
              <a:gdLst/>
              <a:ahLst/>
              <a:cxnLst/>
              <a:rect l="l" t="t" r="r" b="b"/>
              <a:pathLst>
                <a:path w="6005" h="4938" extrusionOk="0">
                  <a:moveTo>
                    <a:pt x="1" y="0"/>
                  </a:moveTo>
                  <a:lnTo>
                    <a:pt x="1" y="0"/>
                  </a:lnTo>
                  <a:cubicBezTo>
                    <a:pt x="735" y="1168"/>
                    <a:pt x="1202" y="2268"/>
                    <a:pt x="1835" y="3469"/>
                  </a:cubicBezTo>
                  <a:cubicBezTo>
                    <a:pt x="2002" y="3770"/>
                    <a:pt x="2202" y="4070"/>
                    <a:pt x="2369" y="4370"/>
                  </a:cubicBezTo>
                  <a:cubicBezTo>
                    <a:pt x="2336" y="4103"/>
                    <a:pt x="2336" y="3803"/>
                    <a:pt x="2369" y="3536"/>
                  </a:cubicBezTo>
                  <a:cubicBezTo>
                    <a:pt x="2369" y="3436"/>
                    <a:pt x="2402" y="3303"/>
                    <a:pt x="2469" y="3269"/>
                  </a:cubicBezTo>
                  <a:cubicBezTo>
                    <a:pt x="2536" y="3202"/>
                    <a:pt x="2603" y="3202"/>
                    <a:pt x="2669" y="3202"/>
                  </a:cubicBezTo>
                  <a:cubicBezTo>
                    <a:pt x="2700" y="3201"/>
                    <a:pt x="2730" y="3200"/>
                    <a:pt x="2761" y="3200"/>
                  </a:cubicBezTo>
                  <a:cubicBezTo>
                    <a:pt x="3264" y="3200"/>
                    <a:pt x="3763" y="3451"/>
                    <a:pt x="4204" y="3703"/>
                  </a:cubicBezTo>
                  <a:cubicBezTo>
                    <a:pt x="4804" y="4070"/>
                    <a:pt x="5405" y="4503"/>
                    <a:pt x="6005" y="4937"/>
                  </a:cubicBezTo>
                  <a:cubicBezTo>
                    <a:pt x="5271" y="3836"/>
                    <a:pt x="4404" y="2836"/>
                    <a:pt x="3470" y="1902"/>
                  </a:cubicBezTo>
                  <a:cubicBezTo>
                    <a:pt x="2536" y="968"/>
                    <a:pt x="1368" y="100"/>
                    <a:pt x="1"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6"/>
            <p:cNvSpPr/>
            <p:nvPr/>
          </p:nvSpPr>
          <p:spPr>
            <a:xfrm>
              <a:off x="4304900" y="4833900"/>
              <a:ext cx="226875" cy="173425"/>
            </a:xfrm>
            <a:custGeom>
              <a:avLst/>
              <a:gdLst/>
              <a:ahLst/>
              <a:cxnLst/>
              <a:rect l="l" t="t" r="r" b="b"/>
              <a:pathLst>
                <a:path w="9075" h="6937" extrusionOk="0">
                  <a:moveTo>
                    <a:pt x="1" y="1"/>
                  </a:moveTo>
                  <a:lnTo>
                    <a:pt x="1" y="1"/>
                  </a:lnTo>
                  <a:cubicBezTo>
                    <a:pt x="1535" y="2836"/>
                    <a:pt x="4004" y="5171"/>
                    <a:pt x="6906" y="6605"/>
                  </a:cubicBezTo>
                  <a:cubicBezTo>
                    <a:pt x="7241" y="6783"/>
                    <a:pt x="7646" y="6937"/>
                    <a:pt x="8018" y="6937"/>
                  </a:cubicBezTo>
                  <a:cubicBezTo>
                    <a:pt x="8275" y="6937"/>
                    <a:pt x="8516" y="6863"/>
                    <a:pt x="8707" y="6672"/>
                  </a:cubicBezTo>
                  <a:cubicBezTo>
                    <a:pt x="9041" y="6372"/>
                    <a:pt x="9074" y="5838"/>
                    <a:pt x="8874" y="5404"/>
                  </a:cubicBezTo>
                  <a:cubicBezTo>
                    <a:pt x="8674" y="5004"/>
                    <a:pt x="8340" y="4704"/>
                    <a:pt x="7973" y="4404"/>
                  </a:cubicBezTo>
                  <a:cubicBezTo>
                    <a:pt x="6739" y="3370"/>
                    <a:pt x="5371" y="2469"/>
                    <a:pt x="3937" y="1735"/>
                  </a:cubicBezTo>
                  <a:cubicBezTo>
                    <a:pt x="2536" y="1035"/>
                    <a:pt x="1369" y="701"/>
                    <a:pt x="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6"/>
            <p:cNvSpPr/>
            <p:nvPr/>
          </p:nvSpPr>
          <p:spPr>
            <a:xfrm>
              <a:off x="4279900" y="4858075"/>
              <a:ext cx="105925" cy="312375"/>
            </a:xfrm>
            <a:custGeom>
              <a:avLst/>
              <a:gdLst/>
              <a:ahLst/>
              <a:cxnLst/>
              <a:rect l="l" t="t" r="r" b="b"/>
              <a:pathLst>
                <a:path w="4237" h="12495" extrusionOk="0">
                  <a:moveTo>
                    <a:pt x="200" y="1"/>
                  </a:moveTo>
                  <a:cubicBezTo>
                    <a:pt x="0" y="2136"/>
                    <a:pt x="67" y="4304"/>
                    <a:pt x="367" y="6439"/>
                  </a:cubicBezTo>
                  <a:cubicBezTo>
                    <a:pt x="601" y="8307"/>
                    <a:pt x="1101" y="10208"/>
                    <a:pt x="2235" y="11709"/>
                  </a:cubicBezTo>
                  <a:cubicBezTo>
                    <a:pt x="2525" y="12119"/>
                    <a:pt x="3040" y="12494"/>
                    <a:pt x="3493" y="12494"/>
                  </a:cubicBezTo>
                  <a:cubicBezTo>
                    <a:pt x="3667" y="12494"/>
                    <a:pt x="3831" y="12439"/>
                    <a:pt x="3970" y="12310"/>
                  </a:cubicBezTo>
                  <a:cubicBezTo>
                    <a:pt x="4203" y="12043"/>
                    <a:pt x="4237" y="11643"/>
                    <a:pt x="4237" y="11309"/>
                  </a:cubicBezTo>
                  <a:cubicBezTo>
                    <a:pt x="4203" y="9408"/>
                    <a:pt x="3903" y="7540"/>
                    <a:pt x="3336" y="5772"/>
                  </a:cubicBezTo>
                  <a:cubicBezTo>
                    <a:pt x="2702" y="3637"/>
                    <a:pt x="1468" y="1836"/>
                    <a:pt x="20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6"/>
            <p:cNvSpPr/>
            <p:nvPr/>
          </p:nvSpPr>
          <p:spPr>
            <a:xfrm>
              <a:off x="4192325" y="4889775"/>
              <a:ext cx="70075" cy="268925"/>
            </a:xfrm>
            <a:custGeom>
              <a:avLst/>
              <a:gdLst/>
              <a:ahLst/>
              <a:cxnLst/>
              <a:rect l="l" t="t" r="r" b="b"/>
              <a:pathLst>
                <a:path w="2803" h="10757" extrusionOk="0">
                  <a:moveTo>
                    <a:pt x="1335" y="1"/>
                  </a:moveTo>
                  <a:cubicBezTo>
                    <a:pt x="768" y="1735"/>
                    <a:pt x="168" y="3503"/>
                    <a:pt x="67" y="5338"/>
                  </a:cubicBezTo>
                  <a:cubicBezTo>
                    <a:pt x="1" y="7139"/>
                    <a:pt x="434" y="9074"/>
                    <a:pt x="1669" y="10441"/>
                  </a:cubicBezTo>
                  <a:cubicBezTo>
                    <a:pt x="1810" y="10611"/>
                    <a:pt x="1999" y="10756"/>
                    <a:pt x="2216" y="10756"/>
                  </a:cubicBezTo>
                  <a:cubicBezTo>
                    <a:pt x="2255" y="10756"/>
                    <a:pt x="2295" y="10752"/>
                    <a:pt x="2336" y="10742"/>
                  </a:cubicBezTo>
                  <a:cubicBezTo>
                    <a:pt x="2636" y="10675"/>
                    <a:pt x="2703" y="10275"/>
                    <a:pt x="2736" y="9941"/>
                  </a:cubicBezTo>
                  <a:cubicBezTo>
                    <a:pt x="2803" y="8140"/>
                    <a:pt x="2669" y="6338"/>
                    <a:pt x="2369" y="4537"/>
                  </a:cubicBezTo>
                  <a:cubicBezTo>
                    <a:pt x="2102" y="2969"/>
                    <a:pt x="1602" y="1568"/>
                    <a:pt x="13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6"/>
            <p:cNvSpPr/>
            <p:nvPr/>
          </p:nvSpPr>
          <p:spPr>
            <a:xfrm>
              <a:off x="4317425" y="4839750"/>
              <a:ext cx="212675" cy="149300"/>
            </a:xfrm>
            <a:custGeom>
              <a:avLst/>
              <a:gdLst/>
              <a:ahLst/>
              <a:cxnLst/>
              <a:rect l="l" t="t" r="r" b="b"/>
              <a:pathLst>
                <a:path w="8507" h="5972" extrusionOk="0">
                  <a:moveTo>
                    <a:pt x="0" y="0"/>
                  </a:moveTo>
                  <a:cubicBezTo>
                    <a:pt x="2502" y="2368"/>
                    <a:pt x="5371" y="4403"/>
                    <a:pt x="8473" y="5971"/>
                  </a:cubicBezTo>
                  <a:cubicBezTo>
                    <a:pt x="8506" y="5704"/>
                    <a:pt x="8473" y="5437"/>
                    <a:pt x="8373" y="5170"/>
                  </a:cubicBezTo>
                  <a:cubicBezTo>
                    <a:pt x="8173" y="4770"/>
                    <a:pt x="7839" y="4470"/>
                    <a:pt x="7472" y="4170"/>
                  </a:cubicBezTo>
                  <a:cubicBezTo>
                    <a:pt x="6238" y="3136"/>
                    <a:pt x="4870" y="2235"/>
                    <a:pt x="3436" y="1501"/>
                  </a:cubicBezTo>
                  <a:cubicBezTo>
                    <a:pt x="2202" y="867"/>
                    <a:pt x="1168" y="534"/>
                    <a:pt x="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6"/>
            <p:cNvSpPr/>
            <p:nvPr/>
          </p:nvSpPr>
          <p:spPr>
            <a:xfrm>
              <a:off x="4288225" y="4863925"/>
              <a:ext cx="97600" cy="306300"/>
            </a:xfrm>
            <a:custGeom>
              <a:avLst/>
              <a:gdLst/>
              <a:ahLst/>
              <a:cxnLst/>
              <a:rect l="l" t="t" r="r" b="b"/>
              <a:pathLst>
                <a:path w="3904" h="12252" extrusionOk="0">
                  <a:moveTo>
                    <a:pt x="1" y="0"/>
                  </a:moveTo>
                  <a:lnTo>
                    <a:pt x="1" y="0"/>
                  </a:lnTo>
                  <a:cubicBezTo>
                    <a:pt x="1135" y="4070"/>
                    <a:pt x="2169" y="8140"/>
                    <a:pt x="3103" y="12243"/>
                  </a:cubicBezTo>
                  <a:cubicBezTo>
                    <a:pt x="3132" y="12248"/>
                    <a:pt x="3161" y="12251"/>
                    <a:pt x="3192" y="12251"/>
                  </a:cubicBezTo>
                  <a:cubicBezTo>
                    <a:pt x="3338" y="12251"/>
                    <a:pt x="3499" y="12186"/>
                    <a:pt x="3637" y="12076"/>
                  </a:cubicBezTo>
                  <a:cubicBezTo>
                    <a:pt x="3870" y="11809"/>
                    <a:pt x="3904" y="11409"/>
                    <a:pt x="3904" y="11075"/>
                  </a:cubicBezTo>
                  <a:cubicBezTo>
                    <a:pt x="3870" y="9174"/>
                    <a:pt x="3570" y="7306"/>
                    <a:pt x="3003" y="5538"/>
                  </a:cubicBezTo>
                  <a:cubicBezTo>
                    <a:pt x="2369" y="3470"/>
                    <a:pt x="1235" y="1735"/>
                    <a:pt x="1"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6"/>
            <p:cNvSpPr/>
            <p:nvPr/>
          </p:nvSpPr>
          <p:spPr>
            <a:xfrm>
              <a:off x="4215675" y="4889775"/>
              <a:ext cx="46725" cy="267725"/>
            </a:xfrm>
            <a:custGeom>
              <a:avLst/>
              <a:gdLst/>
              <a:ahLst/>
              <a:cxnLst/>
              <a:rect l="l" t="t" r="r" b="b"/>
              <a:pathLst>
                <a:path w="1869" h="10709" extrusionOk="0">
                  <a:moveTo>
                    <a:pt x="401" y="1"/>
                  </a:moveTo>
                  <a:cubicBezTo>
                    <a:pt x="334" y="167"/>
                    <a:pt x="268" y="367"/>
                    <a:pt x="201" y="534"/>
                  </a:cubicBezTo>
                  <a:cubicBezTo>
                    <a:pt x="1" y="3970"/>
                    <a:pt x="434" y="7439"/>
                    <a:pt x="1468" y="10708"/>
                  </a:cubicBezTo>
                  <a:cubicBezTo>
                    <a:pt x="1702" y="10575"/>
                    <a:pt x="1769" y="10241"/>
                    <a:pt x="1802" y="9941"/>
                  </a:cubicBezTo>
                  <a:cubicBezTo>
                    <a:pt x="1869" y="8140"/>
                    <a:pt x="1735" y="6338"/>
                    <a:pt x="1435" y="4537"/>
                  </a:cubicBezTo>
                  <a:cubicBezTo>
                    <a:pt x="1168" y="2969"/>
                    <a:pt x="668" y="1568"/>
                    <a:pt x="40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6"/>
            <p:cNvSpPr/>
            <p:nvPr/>
          </p:nvSpPr>
          <p:spPr>
            <a:xfrm>
              <a:off x="4304900" y="4833900"/>
              <a:ext cx="150150" cy="117600"/>
            </a:xfrm>
            <a:custGeom>
              <a:avLst/>
              <a:gdLst/>
              <a:ahLst/>
              <a:cxnLst/>
              <a:rect l="l" t="t" r="r" b="b"/>
              <a:pathLst>
                <a:path w="6006" h="4704" extrusionOk="0">
                  <a:moveTo>
                    <a:pt x="1" y="1"/>
                  </a:moveTo>
                  <a:lnTo>
                    <a:pt x="1" y="1"/>
                  </a:lnTo>
                  <a:cubicBezTo>
                    <a:pt x="1002" y="1802"/>
                    <a:pt x="2336" y="3403"/>
                    <a:pt x="3937" y="4704"/>
                  </a:cubicBezTo>
                  <a:cubicBezTo>
                    <a:pt x="3737" y="4404"/>
                    <a:pt x="3537" y="4070"/>
                    <a:pt x="3370" y="3737"/>
                  </a:cubicBezTo>
                  <a:cubicBezTo>
                    <a:pt x="3237" y="3403"/>
                    <a:pt x="3070" y="3003"/>
                    <a:pt x="3170" y="2669"/>
                  </a:cubicBezTo>
                  <a:cubicBezTo>
                    <a:pt x="3293" y="2665"/>
                    <a:pt x="3415" y="2663"/>
                    <a:pt x="3537" y="2663"/>
                  </a:cubicBezTo>
                  <a:cubicBezTo>
                    <a:pt x="4375" y="2663"/>
                    <a:pt x="5190" y="2761"/>
                    <a:pt x="6005" y="2936"/>
                  </a:cubicBezTo>
                  <a:cubicBezTo>
                    <a:pt x="5338" y="2502"/>
                    <a:pt x="4638" y="2102"/>
                    <a:pt x="3937" y="1735"/>
                  </a:cubicBezTo>
                  <a:cubicBezTo>
                    <a:pt x="2536" y="1035"/>
                    <a:pt x="1369" y="701"/>
                    <a:pt x="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6"/>
            <p:cNvSpPr/>
            <p:nvPr/>
          </p:nvSpPr>
          <p:spPr>
            <a:xfrm>
              <a:off x="4279900" y="4858075"/>
              <a:ext cx="98425" cy="222700"/>
            </a:xfrm>
            <a:custGeom>
              <a:avLst/>
              <a:gdLst/>
              <a:ahLst/>
              <a:cxnLst/>
              <a:rect l="l" t="t" r="r" b="b"/>
              <a:pathLst>
                <a:path w="3937" h="8908" extrusionOk="0">
                  <a:moveTo>
                    <a:pt x="200" y="1"/>
                  </a:moveTo>
                  <a:cubicBezTo>
                    <a:pt x="0" y="2136"/>
                    <a:pt x="67" y="4304"/>
                    <a:pt x="367" y="6439"/>
                  </a:cubicBezTo>
                  <a:cubicBezTo>
                    <a:pt x="467" y="7273"/>
                    <a:pt x="634" y="8107"/>
                    <a:pt x="868" y="8907"/>
                  </a:cubicBezTo>
                  <a:cubicBezTo>
                    <a:pt x="934" y="7907"/>
                    <a:pt x="1034" y="6873"/>
                    <a:pt x="1134" y="5872"/>
                  </a:cubicBezTo>
                  <a:cubicBezTo>
                    <a:pt x="1167" y="5518"/>
                    <a:pt x="1323" y="5103"/>
                    <a:pt x="1632" y="5103"/>
                  </a:cubicBezTo>
                  <a:cubicBezTo>
                    <a:pt x="1644" y="5103"/>
                    <a:pt x="1656" y="5103"/>
                    <a:pt x="1668" y="5105"/>
                  </a:cubicBezTo>
                  <a:cubicBezTo>
                    <a:pt x="1768" y="5105"/>
                    <a:pt x="1868" y="5171"/>
                    <a:pt x="1968" y="5238"/>
                  </a:cubicBezTo>
                  <a:cubicBezTo>
                    <a:pt x="2669" y="5738"/>
                    <a:pt x="3102" y="6472"/>
                    <a:pt x="3469" y="7239"/>
                  </a:cubicBezTo>
                  <a:cubicBezTo>
                    <a:pt x="3636" y="7573"/>
                    <a:pt x="3803" y="7940"/>
                    <a:pt x="3936" y="8274"/>
                  </a:cubicBezTo>
                  <a:cubicBezTo>
                    <a:pt x="3803" y="7440"/>
                    <a:pt x="3603" y="6572"/>
                    <a:pt x="3336" y="5772"/>
                  </a:cubicBezTo>
                  <a:cubicBezTo>
                    <a:pt x="2702" y="3637"/>
                    <a:pt x="1468" y="1836"/>
                    <a:pt x="200"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6"/>
            <p:cNvSpPr/>
            <p:nvPr/>
          </p:nvSpPr>
          <p:spPr>
            <a:xfrm>
              <a:off x="4194000" y="4889775"/>
              <a:ext cx="65900" cy="184325"/>
            </a:xfrm>
            <a:custGeom>
              <a:avLst/>
              <a:gdLst/>
              <a:ahLst/>
              <a:cxnLst/>
              <a:rect l="l" t="t" r="r" b="b"/>
              <a:pathLst>
                <a:path w="2636" h="7373" extrusionOk="0">
                  <a:moveTo>
                    <a:pt x="1268" y="1"/>
                  </a:moveTo>
                  <a:cubicBezTo>
                    <a:pt x="701" y="1735"/>
                    <a:pt x="101" y="3503"/>
                    <a:pt x="0" y="5338"/>
                  </a:cubicBezTo>
                  <a:cubicBezTo>
                    <a:pt x="0" y="5438"/>
                    <a:pt x="0" y="5571"/>
                    <a:pt x="0" y="5671"/>
                  </a:cubicBezTo>
                  <a:cubicBezTo>
                    <a:pt x="234" y="5104"/>
                    <a:pt x="534" y="4570"/>
                    <a:pt x="868" y="4070"/>
                  </a:cubicBezTo>
                  <a:cubicBezTo>
                    <a:pt x="934" y="3970"/>
                    <a:pt x="1001" y="3903"/>
                    <a:pt x="1101" y="3870"/>
                  </a:cubicBezTo>
                  <a:cubicBezTo>
                    <a:pt x="1235" y="3870"/>
                    <a:pt x="1368" y="4003"/>
                    <a:pt x="1435" y="4137"/>
                  </a:cubicBezTo>
                  <a:cubicBezTo>
                    <a:pt x="1969" y="5138"/>
                    <a:pt x="2369" y="6238"/>
                    <a:pt x="2636" y="7372"/>
                  </a:cubicBezTo>
                  <a:cubicBezTo>
                    <a:pt x="2569" y="6405"/>
                    <a:pt x="2469" y="5471"/>
                    <a:pt x="2302" y="4537"/>
                  </a:cubicBezTo>
                  <a:cubicBezTo>
                    <a:pt x="2035" y="2969"/>
                    <a:pt x="1535" y="1568"/>
                    <a:pt x="126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6"/>
            <p:cNvSpPr/>
            <p:nvPr/>
          </p:nvSpPr>
          <p:spPr>
            <a:xfrm>
              <a:off x="2986475" y="4717975"/>
              <a:ext cx="125100" cy="432850"/>
            </a:xfrm>
            <a:custGeom>
              <a:avLst/>
              <a:gdLst/>
              <a:ahLst/>
              <a:cxnLst/>
              <a:rect l="l" t="t" r="r" b="b"/>
              <a:pathLst>
                <a:path w="5004" h="17314" fill="none" extrusionOk="0">
                  <a:moveTo>
                    <a:pt x="5004" y="1"/>
                  </a:moveTo>
                  <a:cubicBezTo>
                    <a:pt x="1268" y="4838"/>
                    <a:pt x="0" y="11442"/>
                    <a:pt x="1601" y="17313"/>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6"/>
            <p:cNvSpPr/>
            <p:nvPr/>
          </p:nvSpPr>
          <p:spPr>
            <a:xfrm>
              <a:off x="2983975" y="5005700"/>
              <a:ext cx="91750" cy="195200"/>
            </a:xfrm>
            <a:custGeom>
              <a:avLst/>
              <a:gdLst/>
              <a:ahLst/>
              <a:cxnLst/>
              <a:rect l="l" t="t" r="r" b="b"/>
              <a:pathLst>
                <a:path w="3670" h="7808" extrusionOk="0">
                  <a:moveTo>
                    <a:pt x="934" y="0"/>
                  </a:moveTo>
                  <a:lnTo>
                    <a:pt x="934" y="0"/>
                  </a:lnTo>
                  <a:cubicBezTo>
                    <a:pt x="0" y="2035"/>
                    <a:pt x="534" y="4904"/>
                    <a:pt x="1535" y="6838"/>
                  </a:cubicBezTo>
                  <a:cubicBezTo>
                    <a:pt x="1735" y="7305"/>
                    <a:pt x="2102" y="7772"/>
                    <a:pt x="2602" y="7806"/>
                  </a:cubicBezTo>
                  <a:cubicBezTo>
                    <a:pt x="2619" y="7807"/>
                    <a:pt x="2636" y="7808"/>
                    <a:pt x="2653" y="7808"/>
                  </a:cubicBezTo>
                  <a:cubicBezTo>
                    <a:pt x="3067" y="7808"/>
                    <a:pt x="3441" y="7422"/>
                    <a:pt x="3569" y="7005"/>
                  </a:cubicBezTo>
                  <a:cubicBezTo>
                    <a:pt x="3670" y="6572"/>
                    <a:pt x="3603" y="6105"/>
                    <a:pt x="3503" y="5671"/>
                  </a:cubicBezTo>
                  <a:cubicBezTo>
                    <a:pt x="3169" y="4103"/>
                    <a:pt x="2402" y="734"/>
                    <a:pt x="93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6"/>
            <p:cNvSpPr/>
            <p:nvPr/>
          </p:nvSpPr>
          <p:spPr>
            <a:xfrm>
              <a:off x="3028175" y="4874775"/>
              <a:ext cx="134275" cy="166125"/>
            </a:xfrm>
            <a:custGeom>
              <a:avLst/>
              <a:gdLst/>
              <a:ahLst/>
              <a:cxnLst/>
              <a:rect l="l" t="t" r="r" b="b"/>
              <a:pathLst>
                <a:path w="5371" h="6645" extrusionOk="0">
                  <a:moveTo>
                    <a:pt x="0" y="0"/>
                  </a:moveTo>
                  <a:lnTo>
                    <a:pt x="0" y="0"/>
                  </a:lnTo>
                  <a:cubicBezTo>
                    <a:pt x="434" y="1134"/>
                    <a:pt x="968" y="1868"/>
                    <a:pt x="1401" y="3002"/>
                  </a:cubicBezTo>
                  <a:cubicBezTo>
                    <a:pt x="1902" y="4236"/>
                    <a:pt x="2669" y="5371"/>
                    <a:pt x="3669" y="6238"/>
                  </a:cubicBezTo>
                  <a:cubicBezTo>
                    <a:pt x="3870" y="6438"/>
                    <a:pt x="4070" y="6605"/>
                    <a:pt x="4337" y="6638"/>
                  </a:cubicBezTo>
                  <a:cubicBezTo>
                    <a:pt x="4367" y="6642"/>
                    <a:pt x="4397" y="6644"/>
                    <a:pt x="4427" y="6644"/>
                  </a:cubicBezTo>
                  <a:cubicBezTo>
                    <a:pt x="4888" y="6644"/>
                    <a:pt x="5273" y="6174"/>
                    <a:pt x="5304" y="5704"/>
                  </a:cubicBezTo>
                  <a:cubicBezTo>
                    <a:pt x="5371" y="5237"/>
                    <a:pt x="5137" y="4737"/>
                    <a:pt x="4904" y="4303"/>
                  </a:cubicBezTo>
                  <a:cubicBezTo>
                    <a:pt x="3803" y="2402"/>
                    <a:pt x="2068" y="834"/>
                    <a:pt x="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6"/>
            <p:cNvSpPr/>
            <p:nvPr/>
          </p:nvSpPr>
          <p:spPr>
            <a:xfrm>
              <a:off x="2816350" y="4805550"/>
              <a:ext cx="235200" cy="183600"/>
            </a:xfrm>
            <a:custGeom>
              <a:avLst/>
              <a:gdLst/>
              <a:ahLst/>
              <a:cxnLst/>
              <a:rect l="l" t="t" r="r" b="b"/>
              <a:pathLst>
                <a:path w="9408" h="7344" extrusionOk="0">
                  <a:moveTo>
                    <a:pt x="9407" y="0"/>
                  </a:moveTo>
                  <a:lnTo>
                    <a:pt x="9407" y="0"/>
                  </a:lnTo>
                  <a:cubicBezTo>
                    <a:pt x="6839" y="968"/>
                    <a:pt x="4404" y="2169"/>
                    <a:pt x="2069" y="3603"/>
                  </a:cubicBezTo>
                  <a:cubicBezTo>
                    <a:pt x="1368" y="4070"/>
                    <a:pt x="601" y="4570"/>
                    <a:pt x="301" y="5371"/>
                  </a:cubicBezTo>
                  <a:cubicBezTo>
                    <a:pt x="0" y="6138"/>
                    <a:pt x="434" y="7239"/>
                    <a:pt x="1268" y="7339"/>
                  </a:cubicBezTo>
                  <a:cubicBezTo>
                    <a:pt x="1300" y="7342"/>
                    <a:pt x="1332" y="7343"/>
                    <a:pt x="1363" y="7343"/>
                  </a:cubicBezTo>
                  <a:cubicBezTo>
                    <a:pt x="1693" y="7343"/>
                    <a:pt x="1995" y="7191"/>
                    <a:pt x="2269" y="7039"/>
                  </a:cubicBezTo>
                  <a:cubicBezTo>
                    <a:pt x="3303" y="6538"/>
                    <a:pt x="4270" y="5838"/>
                    <a:pt x="5071" y="5037"/>
                  </a:cubicBezTo>
                  <a:cubicBezTo>
                    <a:pt x="6572" y="3570"/>
                    <a:pt x="7839" y="1368"/>
                    <a:pt x="9407"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6"/>
            <p:cNvSpPr/>
            <p:nvPr/>
          </p:nvSpPr>
          <p:spPr>
            <a:xfrm>
              <a:off x="2984800" y="5009025"/>
              <a:ext cx="76750" cy="191825"/>
            </a:xfrm>
            <a:custGeom>
              <a:avLst/>
              <a:gdLst/>
              <a:ahLst/>
              <a:cxnLst/>
              <a:rect l="l" t="t" r="r" b="b"/>
              <a:pathLst>
                <a:path w="3070" h="7673" extrusionOk="0">
                  <a:moveTo>
                    <a:pt x="835" y="1"/>
                  </a:moveTo>
                  <a:cubicBezTo>
                    <a:pt x="1" y="2035"/>
                    <a:pt x="534" y="4804"/>
                    <a:pt x="1502" y="6705"/>
                  </a:cubicBezTo>
                  <a:cubicBezTo>
                    <a:pt x="1702" y="7172"/>
                    <a:pt x="2069" y="7639"/>
                    <a:pt x="2569" y="7673"/>
                  </a:cubicBezTo>
                  <a:cubicBezTo>
                    <a:pt x="2736" y="7673"/>
                    <a:pt x="2936" y="7606"/>
                    <a:pt x="3069" y="7506"/>
                  </a:cubicBezTo>
                  <a:cubicBezTo>
                    <a:pt x="2402" y="4971"/>
                    <a:pt x="1668" y="2469"/>
                    <a:pt x="8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3030675" y="4880600"/>
              <a:ext cx="125950" cy="160225"/>
            </a:xfrm>
            <a:custGeom>
              <a:avLst/>
              <a:gdLst/>
              <a:ahLst/>
              <a:cxnLst/>
              <a:rect l="l" t="t" r="r" b="b"/>
              <a:pathLst>
                <a:path w="5038" h="6409" extrusionOk="0">
                  <a:moveTo>
                    <a:pt x="0" y="1"/>
                  </a:moveTo>
                  <a:lnTo>
                    <a:pt x="0" y="1"/>
                  </a:lnTo>
                  <a:cubicBezTo>
                    <a:pt x="401" y="1001"/>
                    <a:pt x="901" y="1735"/>
                    <a:pt x="1301" y="2769"/>
                  </a:cubicBezTo>
                  <a:cubicBezTo>
                    <a:pt x="1802" y="4003"/>
                    <a:pt x="2569" y="5138"/>
                    <a:pt x="3569" y="6005"/>
                  </a:cubicBezTo>
                  <a:cubicBezTo>
                    <a:pt x="3770" y="6205"/>
                    <a:pt x="3970" y="6372"/>
                    <a:pt x="4237" y="6405"/>
                  </a:cubicBezTo>
                  <a:cubicBezTo>
                    <a:pt x="4261" y="6408"/>
                    <a:pt x="4285" y="6409"/>
                    <a:pt x="4309" y="6409"/>
                  </a:cubicBezTo>
                  <a:cubicBezTo>
                    <a:pt x="4609" y="6409"/>
                    <a:pt x="4852" y="6219"/>
                    <a:pt x="5037" y="5972"/>
                  </a:cubicBezTo>
                  <a:cubicBezTo>
                    <a:pt x="3503" y="3870"/>
                    <a:pt x="1835" y="1869"/>
                    <a:pt x="0"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6"/>
            <p:cNvSpPr/>
            <p:nvPr/>
          </p:nvSpPr>
          <p:spPr>
            <a:xfrm>
              <a:off x="2833025" y="4815550"/>
              <a:ext cx="207675" cy="173600"/>
            </a:xfrm>
            <a:custGeom>
              <a:avLst/>
              <a:gdLst/>
              <a:ahLst/>
              <a:cxnLst/>
              <a:rect l="l" t="t" r="r" b="b"/>
              <a:pathLst>
                <a:path w="8307" h="6944" extrusionOk="0">
                  <a:moveTo>
                    <a:pt x="8307" y="1"/>
                  </a:moveTo>
                  <a:cubicBezTo>
                    <a:pt x="5204" y="1769"/>
                    <a:pt x="2402" y="4037"/>
                    <a:pt x="1" y="6639"/>
                  </a:cubicBezTo>
                  <a:cubicBezTo>
                    <a:pt x="167" y="6806"/>
                    <a:pt x="368" y="6906"/>
                    <a:pt x="601" y="6939"/>
                  </a:cubicBezTo>
                  <a:cubicBezTo>
                    <a:pt x="633" y="6942"/>
                    <a:pt x="665" y="6943"/>
                    <a:pt x="696" y="6943"/>
                  </a:cubicBezTo>
                  <a:cubicBezTo>
                    <a:pt x="1026" y="6943"/>
                    <a:pt x="1328" y="6791"/>
                    <a:pt x="1602" y="6639"/>
                  </a:cubicBezTo>
                  <a:cubicBezTo>
                    <a:pt x="2636" y="6138"/>
                    <a:pt x="3603" y="5438"/>
                    <a:pt x="4404" y="4637"/>
                  </a:cubicBezTo>
                  <a:cubicBezTo>
                    <a:pt x="5771" y="3303"/>
                    <a:pt x="6939" y="1368"/>
                    <a:pt x="830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6"/>
            <p:cNvSpPr/>
            <p:nvPr/>
          </p:nvSpPr>
          <p:spPr>
            <a:xfrm>
              <a:off x="2990650" y="5005700"/>
              <a:ext cx="75900" cy="126775"/>
            </a:xfrm>
            <a:custGeom>
              <a:avLst/>
              <a:gdLst/>
              <a:ahLst/>
              <a:cxnLst/>
              <a:rect l="l" t="t" r="r" b="b"/>
              <a:pathLst>
                <a:path w="3036" h="5071" extrusionOk="0">
                  <a:moveTo>
                    <a:pt x="667" y="0"/>
                  </a:moveTo>
                  <a:cubicBezTo>
                    <a:pt x="0" y="1468"/>
                    <a:pt x="100" y="3403"/>
                    <a:pt x="567" y="5070"/>
                  </a:cubicBezTo>
                  <a:cubicBezTo>
                    <a:pt x="601" y="4870"/>
                    <a:pt x="634" y="4670"/>
                    <a:pt x="667" y="4470"/>
                  </a:cubicBezTo>
                  <a:cubicBezTo>
                    <a:pt x="701" y="4170"/>
                    <a:pt x="734" y="3903"/>
                    <a:pt x="867" y="3636"/>
                  </a:cubicBezTo>
                  <a:cubicBezTo>
                    <a:pt x="1012" y="3434"/>
                    <a:pt x="1232" y="3256"/>
                    <a:pt x="1462" y="3256"/>
                  </a:cubicBezTo>
                  <a:cubicBezTo>
                    <a:pt x="1497" y="3256"/>
                    <a:pt x="1532" y="3260"/>
                    <a:pt x="1568" y="3269"/>
                  </a:cubicBezTo>
                  <a:cubicBezTo>
                    <a:pt x="1801" y="3303"/>
                    <a:pt x="2002" y="3469"/>
                    <a:pt x="2135" y="3636"/>
                  </a:cubicBezTo>
                  <a:cubicBezTo>
                    <a:pt x="2469" y="4003"/>
                    <a:pt x="2769" y="4370"/>
                    <a:pt x="3036" y="4737"/>
                  </a:cubicBezTo>
                  <a:cubicBezTo>
                    <a:pt x="2635" y="3036"/>
                    <a:pt x="1901" y="634"/>
                    <a:pt x="66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3028175" y="4874775"/>
              <a:ext cx="108425" cy="98425"/>
            </a:xfrm>
            <a:custGeom>
              <a:avLst/>
              <a:gdLst/>
              <a:ahLst/>
              <a:cxnLst/>
              <a:rect l="l" t="t" r="r" b="b"/>
              <a:pathLst>
                <a:path w="4337" h="3937" extrusionOk="0">
                  <a:moveTo>
                    <a:pt x="0" y="0"/>
                  </a:moveTo>
                  <a:lnTo>
                    <a:pt x="0" y="0"/>
                  </a:lnTo>
                  <a:cubicBezTo>
                    <a:pt x="434" y="1134"/>
                    <a:pt x="968" y="1868"/>
                    <a:pt x="1401" y="3002"/>
                  </a:cubicBezTo>
                  <a:cubicBezTo>
                    <a:pt x="1535" y="3336"/>
                    <a:pt x="1668" y="3636"/>
                    <a:pt x="1835" y="3936"/>
                  </a:cubicBezTo>
                  <a:cubicBezTo>
                    <a:pt x="1768" y="3536"/>
                    <a:pt x="1735" y="3102"/>
                    <a:pt x="1735" y="2669"/>
                  </a:cubicBezTo>
                  <a:cubicBezTo>
                    <a:pt x="1735" y="2569"/>
                    <a:pt x="1735" y="2469"/>
                    <a:pt x="1801" y="2402"/>
                  </a:cubicBezTo>
                  <a:cubicBezTo>
                    <a:pt x="1851" y="2352"/>
                    <a:pt x="1910" y="2335"/>
                    <a:pt x="1972" y="2335"/>
                  </a:cubicBezTo>
                  <a:cubicBezTo>
                    <a:pt x="2035" y="2335"/>
                    <a:pt x="2102" y="2352"/>
                    <a:pt x="2168" y="2368"/>
                  </a:cubicBezTo>
                  <a:cubicBezTo>
                    <a:pt x="2836" y="2502"/>
                    <a:pt x="3469" y="2802"/>
                    <a:pt x="4003" y="3202"/>
                  </a:cubicBezTo>
                  <a:cubicBezTo>
                    <a:pt x="4136" y="3269"/>
                    <a:pt x="4237" y="3369"/>
                    <a:pt x="4337" y="3436"/>
                  </a:cubicBezTo>
                  <a:cubicBezTo>
                    <a:pt x="3236" y="1935"/>
                    <a:pt x="1735" y="701"/>
                    <a:pt x="0"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2905575" y="4805550"/>
              <a:ext cx="145975" cy="140950"/>
            </a:xfrm>
            <a:custGeom>
              <a:avLst/>
              <a:gdLst/>
              <a:ahLst/>
              <a:cxnLst/>
              <a:rect l="l" t="t" r="r" b="b"/>
              <a:pathLst>
                <a:path w="5839" h="5638" extrusionOk="0">
                  <a:moveTo>
                    <a:pt x="5838" y="0"/>
                  </a:moveTo>
                  <a:lnTo>
                    <a:pt x="5838" y="0"/>
                  </a:lnTo>
                  <a:cubicBezTo>
                    <a:pt x="3803" y="768"/>
                    <a:pt x="1869" y="1668"/>
                    <a:pt x="1" y="2736"/>
                  </a:cubicBezTo>
                  <a:cubicBezTo>
                    <a:pt x="401" y="2636"/>
                    <a:pt x="801" y="2536"/>
                    <a:pt x="1235" y="2469"/>
                  </a:cubicBezTo>
                  <a:cubicBezTo>
                    <a:pt x="1308" y="2457"/>
                    <a:pt x="1386" y="2449"/>
                    <a:pt x="1465" y="2449"/>
                  </a:cubicBezTo>
                  <a:cubicBezTo>
                    <a:pt x="1601" y="2449"/>
                    <a:pt x="1742" y="2472"/>
                    <a:pt x="1869" y="2536"/>
                  </a:cubicBezTo>
                  <a:cubicBezTo>
                    <a:pt x="2069" y="2669"/>
                    <a:pt x="2136" y="2903"/>
                    <a:pt x="2136" y="3169"/>
                  </a:cubicBezTo>
                  <a:cubicBezTo>
                    <a:pt x="2102" y="3403"/>
                    <a:pt x="2002" y="3603"/>
                    <a:pt x="1902" y="3837"/>
                  </a:cubicBezTo>
                  <a:cubicBezTo>
                    <a:pt x="1602" y="4437"/>
                    <a:pt x="1235" y="5037"/>
                    <a:pt x="868" y="5638"/>
                  </a:cubicBezTo>
                  <a:cubicBezTo>
                    <a:pt x="1101" y="5438"/>
                    <a:pt x="1302" y="5238"/>
                    <a:pt x="1502" y="5037"/>
                  </a:cubicBezTo>
                  <a:cubicBezTo>
                    <a:pt x="3003" y="3570"/>
                    <a:pt x="4270" y="1368"/>
                    <a:pt x="5838"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6"/>
            <p:cNvSpPr/>
            <p:nvPr/>
          </p:nvSpPr>
          <p:spPr>
            <a:xfrm>
              <a:off x="2533650" y="4584550"/>
              <a:ext cx="364450" cy="210175"/>
            </a:xfrm>
            <a:custGeom>
              <a:avLst/>
              <a:gdLst/>
              <a:ahLst/>
              <a:cxnLst/>
              <a:rect l="l" t="t" r="r" b="b"/>
              <a:pathLst>
                <a:path w="14578" h="8407" fill="none" extrusionOk="0">
                  <a:moveTo>
                    <a:pt x="14577" y="1"/>
                  </a:moveTo>
                  <a:cubicBezTo>
                    <a:pt x="9240" y="1802"/>
                    <a:pt x="4237" y="4704"/>
                    <a:pt x="0" y="8407"/>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6"/>
            <p:cNvSpPr/>
            <p:nvPr/>
          </p:nvSpPr>
          <p:spPr>
            <a:xfrm>
              <a:off x="2536975" y="4717150"/>
              <a:ext cx="102600" cy="283575"/>
            </a:xfrm>
            <a:custGeom>
              <a:avLst/>
              <a:gdLst/>
              <a:ahLst/>
              <a:cxnLst/>
              <a:rect l="l" t="t" r="r" b="b"/>
              <a:pathLst>
                <a:path w="4104" h="11343" fill="none" extrusionOk="0">
                  <a:moveTo>
                    <a:pt x="4104" y="1"/>
                  </a:moveTo>
                  <a:cubicBezTo>
                    <a:pt x="3303" y="3970"/>
                    <a:pt x="1936" y="7806"/>
                    <a:pt x="1" y="11342"/>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2688750" y="4684625"/>
              <a:ext cx="15875" cy="157650"/>
            </a:xfrm>
            <a:custGeom>
              <a:avLst/>
              <a:gdLst/>
              <a:ahLst/>
              <a:cxnLst/>
              <a:rect l="l" t="t" r="r" b="b"/>
              <a:pathLst>
                <a:path w="635" h="6306" fill="none" extrusionOk="0">
                  <a:moveTo>
                    <a:pt x="1" y="1"/>
                  </a:moveTo>
                  <a:cubicBezTo>
                    <a:pt x="234" y="2102"/>
                    <a:pt x="434" y="4204"/>
                    <a:pt x="635" y="6305"/>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2787150" y="4631250"/>
              <a:ext cx="20875" cy="130125"/>
            </a:xfrm>
            <a:custGeom>
              <a:avLst/>
              <a:gdLst/>
              <a:ahLst/>
              <a:cxnLst/>
              <a:rect l="l" t="t" r="r" b="b"/>
              <a:pathLst>
                <a:path w="835" h="5205" fill="none" extrusionOk="0">
                  <a:moveTo>
                    <a:pt x="1" y="1"/>
                  </a:moveTo>
                  <a:cubicBezTo>
                    <a:pt x="401" y="1702"/>
                    <a:pt x="701" y="3437"/>
                    <a:pt x="835" y="5205"/>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2675425" y="4600400"/>
              <a:ext cx="65900" cy="44225"/>
            </a:xfrm>
            <a:custGeom>
              <a:avLst/>
              <a:gdLst/>
              <a:ahLst/>
              <a:cxnLst/>
              <a:rect l="l" t="t" r="r" b="b"/>
              <a:pathLst>
                <a:path w="2636" h="1769" fill="none" extrusionOk="0">
                  <a:moveTo>
                    <a:pt x="2635" y="1769"/>
                  </a:moveTo>
                  <a:cubicBezTo>
                    <a:pt x="1368" y="935"/>
                    <a:pt x="1234" y="835"/>
                    <a:pt x="0"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2592850" y="4886450"/>
              <a:ext cx="38400" cy="140125"/>
            </a:xfrm>
            <a:custGeom>
              <a:avLst/>
              <a:gdLst/>
              <a:ahLst/>
              <a:cxnLst/>
              <a:rect l="l" t="t" r="r" b="b"/>
              <a:pathLst>
                <a:path w="1536" h="5605" fill="none" extrusionOk="0">
                  <a:moveTo>
                    <a:pt x="1" y="0"/>
                  </a:moveTo>
                  <a:cubicBezTo>
                    <a:pt x="668" y="1935"/>
                    <a:pt x="1235" y="3603"/>
                    <a:pt x="1535" y="5604"/>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695550" y="4342725"/>
              <a:ext cx="829775" cy="187650"/>
            </a:xfrm>
            <a:custGeom>
              <a:avLst/>
              <a:gdLst/>
              <a:ahLst/>
              <a:cxnLst/>
              <a:rect l="l" t="t" r="r" b="b"/>
              <a:pathLst>
                <a:path w="33191" h="7506" fill="none" extrusionOk="0">
                  <a:moveTo>
                    <a:pt x="33191" y="0"/>
                  </a:moveTo>
                  <a:cubicBezTo>
                    <a:pt x="28287" y="3202"/>
                    <a:pt x="22817" y="5671"/>
                    <a:pt x="17046" y="6605"/>
                  </a:cubicBezTo>
                  <a:cubicBezTo>
                    <a:pt x="11242" y="7506"/>
                    <a:pt x="5137" y="6772"/>
                    <a:pt x="0" y="3970"/>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442025" y="4314700"/>
              <a:ext cx="330275" cy="167300"/>
            </a:xfrm>
            <a:custGeom>
              <a:avLst/>
              <a:gdLst/>
              <a:ahLst/>
              <a:cxnLst/>
              <a:rect l="l" t="t" r="r" b="b"/>
              <a:pathLst>
                <a:path w="13211" h="6692" extrusionOk="0">
                  <a:moveTo>
                    <a:pt x="933" y="1"/>
                  </a:moveTo>
                  <a:cubicBezTo>
                    <a:pt x="809" y="1"/>
                    <a:pt x="686" y="15"/>
                    <a:pt x="568" y="54"/>
                  </a:cubicBezTo>
                  <a:cubicBezTo>
                    <a:pt x="268" y="154"/>
                    <a:pt x="1" y="454"/>
                    <a:pt x="34" y="754"/>
                  </a:cubicBezTo>
                  <a:cubicBezTo>
                    <a:pt x="68" y="1021"/>
                    <a:pt x="268" y="1188"/>
                    <a:pt x="435" y="1355"/>
                  </a:cubicBezTo>
                  <a:cubicBezTo>
                    <a:pt x="3970" y="4490"/>
                    <a:pt x="8507" y="6392"/>
                    <a:pt x="13210" y="6692"/>
                  </a:cubicBezTo>
                  <a:cubicBezTo>
                    <a:pt x="12276" y="5658"/>
                    <a:pt x="11342" y="4824"/>
                    <a:pt x="10242" y="3957"/>
                  </a:cubicBezTo>
                  <a:cubicBezTo>
                    <a:pt x="7706" y="1988"/>
                    <a:pt x="4671" y="621"/>
                    <a:pt x="1502" y="54"/>
                  </a:cubicBezTo>
                  <a:cubicBezTo>
                    <a:pt x="1320" y="34"/>
                    <a:pt x="1125" y="1"/>
                    <a:pt x="93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668875" y="4527850"/>
              <a:ext cx="331925" cy="84600"/>
            </a:xfrm>
            <a:custGeom>
              <a:avLst/>
              <a:gdLst/>
              <a:ahLst/>
              <a:cxnLst/>
              <a:rect l="l" t="t" r="r" b="b"/>
              <a:pathLst>
                <a:path w="13277" h="3384" extrusionOk="0">
                  <a:moveTo>
                    <a:pt x="13276" y="1"/>
                  </a:moveTo>
                  <a:lnTo>
                    <a:pt x="13276" y="1"/>
                  </a:lnTo>
                  <a:cubicBezTo>
                    <a:pt x="11175" y="167"/>
                    <a:pt x="7439" y="367"/>
                    <a:pt x="5337" y="501"/>
                  </a:cubicBezTo>
                  <a:cubicBezTo>
                    <a:pt x="4136" y="601"/>
                    <a:pt x="2935" y="701"/>
                    <a:pt x="1735" y="801"/>
                  </a:cubicBezTo>
                  <a:cubicBezTo>
                    <a:pt x="1001" y="868"/>
                    <a:pt x="0" y="1168"/>
                    <a:pt x="33" y="1935"/>
                  </a:cubicBezTo>
                  <a:cubicBezTo>
                    <a:pt x="100" y="2502"/>
                    <a:pt x="701" y="2803"/>
                    <a:pt x="1268" y="2936"/>
                  </a:cubicBezTo>
                  <a:cubicBezTo>
                    <a:pt x="2335" y="3237"/>
                    <a:pt x="3443" y="3383"/>
                    <a:pt x="4552" y="3383"/>
                  </a:cubicBezTo>
                  <a:cubicBezTo>
                    <a:pt x="7742" y="3383"/>
                    <a:pt x="10950" y="2178"/>
                    <a:pt x="13276"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809800" y="4331500"/>
              <a:ext cx="269375" cy="181375"/>
            </a:xfrm>
            <a:custGeom>
              <a:avLst/>
              <a:gdLst/>
              <a:ahLst/>
              <a:cxnLst/>
              <a:rect l="l" t="t" r="r" b="b"/>
              <a:pathLst>
                <a:path w="10775" h="7255" extrusionOk="0">
                  <a:moveTo>
                    <a:pt x="1169" y="0"/>
                  </a:moveTo>
                  <a:cubicBezTo>
                    <a:pt x="704" y="0"/>
                    <a:pt x="273" y="134"/>
                    <a:pt x="0" y="516"/>
                  </a:cubicBezTo>
                  <a:cubicBezTo>
                    <a:pt x="2902" y="3651"/>
                    <a:pt x="6672" y="6020"/>
                    <a:pt x="10775" y="7254"/>
                  </a:cubicBezTo>
                  <a:cubicBezTo>
                    <a:pt x="8973" y="5720"/>
                    <a:pt x="8006" y="5019"/>
                    <a:pt x="6505" y="3184"/>
                  </a:cubicBezTo>
                  <a:cubicBezTo>
                    <a:pt x="5404" y="1850"/>
                    <a:pt x="3970" y="816"/>
                    <a:pt x="2335" y="216"/>
                  </a:cubicBezTo>
                  <a:cubicBezTo>
                    <a:pt x="1971" y="94"/>
                    <a:pt x="1558" y="0"/>
                    <a:pt x="1169"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2019950" y="4480325"/>
              <a:ext cx="260200" cy="224350"/>
            </a:xfrm>
            <a:custGeom>
              <a:avLst/>
              <a:gdLst/>
              <a:ahLst/>
              <a:cxnLst/>
              <a:rect l="l" t="t" r="r" b="b"/>
              <a:pathLst>
                <a:path w="10408" h="8974" extrusionOk="0">
                  <a:moveTo>
                    <a:pt x="10408" y="0"/>
                  </a:moveTo>
                  <a:lnTo>
                    <a:pt x="10408" y="0"/>
                  </a:lnTo>
                  <a:cubicBezTo>
                    <a:pt x="8740" y="1334"/>
                    <a:pt x="6038" y="3169"/>
                    <a:pt x="4303" y="4437"/>
                  </a:cubicBezTo>
                  <a:lnTo>
                    <a:pt x="1268" y="6638"/>
                  </a:lnTo>
                  <a:cubicBezTo>
                    <a:pt x="668" y="7105"/>
                    <a:pt x="0" y="7806"/>
                    <a:pt x="334" y="8473"/>
                  </a:cubicBezTo>
                  <a:cubicBezTo>
                    <a:pt x="506" y="8834"/>
                    <a:pt x="864" y="8974"/>
                    <a:pt x="1267" y="8974"/>
                  </a:cubicBezTo>
                  <a:cubicBezTo>
                    <a:pt x="1645" y="8974"/>
                    <a:pt x="2063" y="8851"/>
                    <a:pt x="2402" y="8673"/>
                  </a:cubicBezTo>
                  <a:cubicBezTo>
                    <a:pt x="6005" y="6972"/>
                    <a:pt x="8306" y="3403"/>
                    <a:pt x="10408"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2095000" y="4356050"/>
              <a:ext cx="251050" cy="81750"/>
            </a:xfrm>
            <a:custGeom>
              <a:avLst/>
              <a:gdLst/>
              <a:ahLst/>
              <a:cxnLst/>
              <a:rect l="l" t="t" r="r" b="b"/>
              <a:pathLst>
                <a:path w="10042" h="3270" extrusionOk="0">
                  <a:moveTo>
                    <a:pt x="1635" y="1"/>
                  </a:moveTo>
                  <a:cubicBezTo>
                    <a:pt x="1235" y="1"/>
                    <a:pt x="834" y="34"/>
                    <a:pt x="501" y="268"/>
                  </a:cubicBezTo>
                  <a:cubicBezTo>
                    <a:pt x="167" y="468"/>
                    <a:pt x="1" y="968"/>
                    <a:pt x="201" y="1268"/>
                  </a:cubicBezTo>
                  <a:cubicBezTo>
                    <a:pt x="367" y="1502"/>
                    <a:pt x="634" y="1602"/>
                    <a:pt x="901" y="1669"/>
                  </a:cubicBezTo>
                  <a:cubicBezTo>
                    <a:pt x="3870" y="2536"/>
                    <a:pt x="6939" y="3070"/>
                    <a:pt x="10041" y="3270"/>
                  </a:cubicBezTo>
                  <a:cubicBezTo>
                    <a:pt x="8773" y="2503"/>
                    <a:pt x="8006" y="1869"/>
                    <a:pt x="6672" y="1202"/>
                  </a:cubicBezTo>
                  <a:cubicBezTo>
                    <a:pt x="5138" y="401"/>
                    <a:pt x="3370" y="1"/>
                    <a:pt x="1635"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2362700" y="4397750"/>
              <a:ext cx="86750" cy="287875"/>
            </a:xfrm>
            <a:custGeom>
              <a:avLst/>
              <a:gdLst/>
              <a:ahLst/>
              <a:cxnLst/>
              <a:rect l="l" t="t" r="r" b="b"/>
              <a:pathLst>
                <a:path w="3470" h="11515" extrusionOk="0">
                  <a:moveTo>
                    <a:pt x="2769" y="1"/>
                  </a:moveTo>
                  <a:cubicBezTo>
                    <a:pt x="1801" y="1402"/>
                    <a:pt x="1368" y="3136"/>
                    <a:pt x="968" y="4804"/>
                  </a:cubicBezTo>
                  <a:cubicBezTo>
                    <a:pt x="434" y="6906"/>
                    <a:pt x="0" y="9307"/>
                    <a:pt x="1268" y="11075"/>
                  </a:cubicBezTo>
                  <a:cubicBezTo>
                    <a:pt x="1435" y="11276"/>
                    <a:pt x="1601" y="11476"/>
                    <a:pt x="1835" y="11509"/>
                  </a:cubicBezTo>
                  <a:cubicBezTo>
                    <a:pt x="1862" y="11513"/>
                    <a:pt x="1889" y="11514"/>
                    <a:pt x="1915" y="11514"/>
                  </a:cubicBezTo>
                  <a:cubicBezTo>
                    <a:pt x="2367" y="11514"/>
                    <a:pt x="2643" y="10983"/>
                    <a:pt x="2769" y="10542"/>
                  </a:cubicBezTo>
                  <a:cubicBezTo>
                    <a:pt x="3269" y="8941"/>
                    <a:pt x="3469" y="7239"/>
                    <a:pt x="3369" y="5538"/>
                  </a:cubicBezTo>
                  <a:cubicBezTo>
                    <a:pt x="3236" y="3403"/>
                    <a:pt x="2769" y="2136"/>
                    <a:pt x="2769"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1442875" y="4322700"/>
              <a:ext cx="329425" cy="159300"/>
            </a:xfrm>
            <a:custGeom>
              <a:avLst/>
              <a:gdLst/>
              <a:ahLst/>
              <a:cxnLst/>
              <a:rect l="l" t="t" r="r" b="b"/>
              <a:pathLst>
                <a:path w="13177" h="6372" extrusionOk="0">
                  <a:moveTo>
                    <a:pt x="167" y="1"/>
                  </a:moveTo>
                  <a:cubicBezTo>
                    <a:pt x="67" y="101"/>
                    <a:pt x="0" y="267"/>
                    <a:pt x="0" y="434"/>
                  </a:cubicBezTo>
                  <a:cubicBezTo>
                    <a:pt x="34" y="701"/>
                    <a:pt x="234" y="868"/>
                    <a:pt x="401" y="1035"/>
                  </a:cubicBezTo>
                  <a:cubicBezTo>
                    <a:pt x="3936" y="4170"/>
                    <a:pt x="8473" y="6072"/>
                    <a:pt x="13176" y="6372"/>
                  </a:cubicBezTo>
                  <a:cubicBezTo>
                    <a:pt x="13110" y="6305"/>
                    <a:pt x="13010" y="6238"/>
                    <a:pt x="12943" y="6138"/>
                  </a:cubicBezTo>
                  <a:cubicBezTo>
                    <a:pt x="8606" y="4270"/>
                    <a:pt x="4337" y="2202"/>
                    <a:pt x="167"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1671375" y="4527850"/>
              <a:ext cx="323575" cy="41625"/>
            </a:xfrm>
            <a:custGeom>
              <a:avLst/>
              <a:gdLst/>
              <a:ahLst/>
              <a:cxnLst/>
              <a:rect l="l" t="t" r="r" b="b"/>
              <a:pathLst>
                <a:path w="12943" h="1665" extrusionOk="0">
                  <a:moveTo>
                    <a:pt x="12943" y="1"/>
                  </a:moveTo>
                  <a:lnTo>
                    <a:pt x="12943" y="1"/>
                  </a:lnTo>
                  <a:cubicBezTo>
                    <a:pt x="10808" y="201"/>
                    <a:pt x="7272" y="367"/>
                    <a:pt x="5237" y="501"/>
                  </a:cubicBezTo>
                  <a:cubicBezTo>
                    <a:pt x="4036" y="601"/>
                    <a:pt x="2835" y="701"/>
                    <a:pt x="1635" y="801"/>
                  </a:cubicBezTo>
                  <a:cubicBezTo>
                    <a:pt x="1001" y="834"/>
                    <a:pt x="234" y="1068"/>
                    <a:pt x="0" y="1568"/>
                  </a:cubicBezTo>
                  <a:cubicBezTo>
                    <a:pt x="844" y="1633"/>
                    <a:pt x="1688" y="1665"/>
                    <a:pt x="2532" y="1665"/>
                  </a:cubicBezTo>
                  <a:cubicBezTo>
                    <a:pt x="6061" y="1665"/>
                    <a:pt x="9578" y="1104"/>
                    <a:pt x="1294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809800" y="4341050"/>
              <a:ext cx="269375" cy="171825"/>
            </a:xfrm>
            <a:custGeom>
              <a:avLst/>
              <a:gdLst/>
              <a:ahLst/>
              <a:cxnLst/>
              <a:rect l="l" t="t" r="r" b="b"/>
              <a:pathLst>
                <a:path w="10775" h="6873" extrusionOk="0">
                  <a:moveTo>
                    <a:pt x="134" y="0"/>
                  </a:moveTo>
                  <a:cubicBezTo>
                    <a:pt x="67" y="67"/>
                    <a:pt x="34" y="101"/>
                    <a:pt x="0" y="134"/>
                  </a:cubicBezTo>
                  <a:cubicBezTo>
                    <a:pt x="2902" y="3269"/>
                    <a:pt x="6672" y="5638"/>
                    <a:pt x="10775" y="6872"/>
                  </a:cubicBezTo>
                  <a:cubicBezTo>
                    <a:pt x="10708" y="6772"/>
                    <a:pt x="10608" y="6705"/>
                    <a:pt x="10541" y="6639"/>
                  </a:cubicBezTo>
                  <a:cubicBezTo>
                    <a:pt x="6805" y="4971"/>
                    <a:pt x="3870" y="1535"/>
                    <a:pt x="13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2019950" y="4480325"/>
              <a:ext cx="260200" cy="218500"/>
            </a:xfrm>
            <a:custGeom>
              <a:avLst/>
              <a:gdLst/>
              <a:ahLst/>
              <a:cxnLst/>
              <a:rect l="l" t="t" r="r" b="b"/>
              <a:pathLst>
                <a:path w="10408" h="8740" extrusionOk="0">
                  <a:moveTo>
                    <a:pt x="10408" y="0"/>
                  </a:moveTo>
                  <a:cubicBezTo>
                    <a:pt x="8740" y="1334"/>
                    <a:pt x="6038" y="3169"/>
                    <a:pt x="4303" y="4437"/>
                  </a:cubicBezTo>
                  <a:lnTo>
                    <a:pt x="1268" y="6638"/>
                  </a:lnTo>
                  <a:cubicBezTo>
                    <a:pt x="668" y="7105"/>
                    <a:pt x="0" y="7806"/>
                    <a:pt x="334" y="8473"/>
                  </a:cubicBezTo>
                  <a:cubicBezTo>
                    <a:pt x="367" y="8606"/>
                    <a:pt x="467" y="8673"/>
                    <a:pt x="534" y="8740"/>
                  </a:cubicBezTo>
                  <a:cubicBezTo>
                    <a:pt x="4303" y="6605"/>
                    <a:pt x="7406" y="3369"/>
                    <a:pt x="10341" y="134"/>
                  </a:cubicBezTo>
                  <a:cubicBezTo>
                    <a:pt x="10374" y="100"/>
                    <a:pt x="10374" y="33"/>
                    <a:pt x="10408"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2097500" y="4377725"/>
              <a:ext cx="241025" cy="59250"/>
            </a:xfrm>
            <a:custGeom>
              <a:avLst/>
              <a:gdLst/>
              <a:ahLst/>
              <a:cxnLst/>
              <a:rect l="l" t="t" r="r" b="b"/>
              <a:pathLst>
                <a:path w="9641" h="2370" extrusionOk="0">
                  <a:moveTo>
                    <a:pt x="179" y="0"/>
                  </a:moveTo>
                  <a:cubicBezTo>
                    <a:pt x="131" y="0"/>
                    <a:pt x="82" y="1"/>
                    <a:pt x="34" y="1"/>
                  </a:cubicBezTo>
                  <a:cubicBezTo>
                    <a:pt x="1" y="135"/>
                    <a:pt x="34" y="301"/>
                    <a:pt x="101" y="401"/>
                  </a:cubicBezTo>
                  <a:cubicBezTo>
                    <a:pt x="267" y="635"/>
                    <a:pt x="534" y="735"/>
                    <a:pt x="801" y="802"/>
                  </a:cubicBezTo>
                  <a:cubicBezTo>
                    <a:pt x="3670" y="1636"/>
                    <a:pt x="6639" y="2169"/>
                    <a:pt x="9641" y="2370"/>
                  </a:cubicBezTo>
                  <a:cubicBezTo>
                    <a:pt x="6617" y="1088"/>
                    <a:pt x="3400" y="0"/>
                    <a:pt x="179"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2362700" y="4397750"/>
              <a:ext cx="69225" cy="287725"/>
            </a:xfrm>
            <a:custGeom>
              <a:avLst/>
              <a:gdLst/>
              <a:ahLst/>
              <a:cxnLst/>
              <a:rect l="l" t="t" r="r" b="b"/>
              <a:pathLst>
                <a:path w="2769" h="11509" extrusionOk="0">
                  <a:moveTo>
                    <a:pt x="2769" y="1"/>
                  </a:moveTo>
                  <a:cubicBezTo>
                    <a:pt x="1801" y="1402"/>
                    <a:pt x="1368" y="3136"/>
                    <a:pt x="968" y="4804"/>
                  </a:cubicBezTo>
                  <a:cubicBezTo>
                    <a:pt x="434" y="6906"/>
                    <a:pt x="0" y="9307"/>
                    <a:pt x="1268" y="11075"/>
                  </a:cubicBezTo>
                  <a:cubicBezTo>
                    <a:pt x="1435" y="11276"/>
                    <a:pt x="1601" y="11476"/>
                    <a:pt x="1835" y="11509"/>
                  </a:cubicBezTo>
                  <a:cubicBezTo>
                    <a:pt x="1935" y="11509"/>
                    <a:pt x="2002" y="11509"/>
                    <a:pt x="2068" y="11476"/>
                  </a:cubicBezTo>
                  <a:cubicBezTo>
                    <a:pt x="1668" y="7806"/>
                    <a:pt x="1902" y="4037"/>
                    <a:pt x="2769" y="434"/>
                  </a:cubicBezTo>
                  <a:cubicBezTo>
                    <a:pt x="2769" y="268"/>
                    <a:pt x="2769" y="134"/>
                    <a:pt x="2769"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6"/>
            <p:cNvSpPr/>
            <p:nvPr/>
          </p:nvSpPr>
          <p:spPr>
            <a:xfrm>
              <a:off x="1557950" y="4348550"/>
              <a:ext cx="214350" cy="133450"/>
            </a:xfrm>
            <a:custGeom>
              <a:avLst/>
              <a:gdLst/>
              <a:ahLst/>
              <a:cxnLst/>
              <a:rect l="l" t="t" r="r" b="b"/>
              <a:pathLst>
                <a:path w="8574" h="5338" extrusionOk="0">
                  <a:moveTo>
                    <a:pt x="1168" y="1"/>
                  </a:moveTo>
                  <a:cubicBezTo>
                    <a:pt x="2035" y="768"/>
                    <a:pt x="2836" y="1568"/>
                    <a:pt x="3636" y="2402"/>
                  </a:cubicBezTo>
                  <a:cubicBezTo>
                    <a:pt x="3703" y="2469"/>
                    <a:pt x="3770" y="2569"/>
                    <a:pt x="3803" y="2669"/>
                  </a:cubicBezTo>
                  <a:cubicBezTo>
                    <a:pt x="3837" y="2836"/>
                    <a:pt x="3703" y="3003"/>
                    <a:pt x="3536" y="3070"/>
                  </a:cubicBezTo>
                  <a:cubicBezTo>
                    <a:pt x="3370" y="3136"/>
                    <a:pt x="3203" y="3136"/>
                    <a:pt x="3036" y="3136"/>
                  </a:cubicBezTo>
                  <a:cubicBezTo>
                    <a:pt x="2002" y="3103"/>
                    <a:pt x="1001" y="3036"/>
                    <a:pt x="1" y="2903"/>
                  </a:cubicBezTo>
                  <a:lnTo>
                    <a:pt x="1" y="2903"/>
                  </a:lnTo>
                  <a:cubicBezTo>
                    <a:pt x="2636" y="4304"/>
                    <a:pt x="5571" y="5138"/>
                    <a:pt x="8573" y="5338"/>
                  </a:cubicBezTo>
                  <a:cubicBezTo>
                    <a:pt x="7639" y="4304"/>
                    <a:pt x="6705" y="3470"/>
                    <a:pt x="5605" y="2603"/>
                  </a:cubicBezTo>
                  <a:cubicBezTo>
                    <a:pt x="4237" y="1535"/>
                    <a:pt x="2769" y="668"/>
                    <a:pt x="1168"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6"/>
            <p:cNvSpPr/>
            <p:nvPr/>
          </p:nvSpPr>
          <p:spPr>
            <a:xfrm>
              <a:off x="1793950" y="4527850"/>
              <a:ext cx="206850" cy="83425"/>
            </a:xfrm>
            <a:custGeom>
              <a:avLst/>
              <a:gdLst/>
              <a:ahLst/>
              <a:cxnLst/>
              <a:rect l="l" t="t" r="r" b="b"/>
              <a:pathLst>
                <a:path w="8274" h="3337" extrusionOk="0">
                  <a:moveTo>
                    <a:pt x="8273" y="1"/>
                  </a:moveTo>
                  <a:lnTo>
                    <a:pt x="8273" y="1"/>
                  </a:lnTo>
                  <a:cubicBezTo>
                    <a:pt x="6172" y="167"/>
                    <a:pt x="2436" y="367"/>
                    <a:pt x="334" y="501"/>
                  </a:cubicBezTo>
                  <a:cubicBezTo>
                    <a:pt x="201" y="534"/>
                    <a:pt x="101" y="534"/>
                    <a:pt x="1" y="534"/>
                  </a:cubicBezTo>
                  <a:cubicBezTo>
                    <a:pt x="668" y="601"/>
                    <a:pt x="1335" y="668"/>
                    <a:pt x="1969" y="734"/>
                  </a:cubicBezTo>
                  <a:cubicBezTo>
                    <a:pt x="2436" y="801"/>
                    <a:pt x="2903" y="868"/>
                    <a:pt x="3336" y="1101"/>
                  </a:cubicBezTo>
                  <a:cubicBezTo>
                    <a:pt x="3436" y="1135"/>
                    <a:pt x="3536" y="1235"/>
                    <a:pt x="3603" y="1335"/>
                  </a:cubicBezTo>
                  <a:cubicBezTo>
                    <a:pt x="3703" y="1602"/>
                    <a:pt x="3403" y="1869"/>
                    <a:pt x="3170" y="2035"/>
                  </a:cubicBezTo>
                  <a:cubicBezTo>
                    <a:pt x="2336" y="2536"/>
                    <a:pt x="1468" y="2969"/>
                    <a:pt x="568" y="3336"/>
                  </a:cubicBezTo>
                  <a:cubicBezTo>
                    <a:pt x="3403" y="3103"/>
                    <a:pt x="6205" y="1935"/>
                    <a:pt x="827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6"/>
            <p:cNvSpPr/>
            <p:nvPr/>
          </p:nvSpPr>
          <p:spPr>
            <a:xfrm>
              <a:off x="1911525" y="4387750"/>
              <a:ext cx="167650" cy="125125"/>
            </a:xfrm>
            <a:custGeom>
              <a:avLst/>
              <a:gdLst/>
              <a:ahLst/>
              <a:cxnLst/>
              <a:rect l="l" t="t" r="r" b="b"/>
              <a:pathLst>
                <a:path w="6706" h="5005" extrusionOk="0">
                  <a:moveTo>
                    <a:pt x="1569" y="0"/>
                  </a:moveTo>
                  <a:cubicBezTo>
                    <a:pt x="1969" y="701"/>
                    <a:pt x="2403" y="1401"/>
                    <a:pt x="2770" y="2135"/>
                  </a:cubicBezTo>
                  <a:cubicBezTo>
                    <a:pt x="2870" y="2369"/>
                    <a:pt x="3003" y="2602"/>
                    <a:pt x="2970" y="2836"/>
                  </a:cubicBezTo>
                  <a:cubicBezTo>
                    <a:pt x="1969" y="2502"/>
                    <a:pt x="968" y="2135"/>
                    <a:pt x="1" y="1768"/>
                  </a:cubicBezTo>
                  <a:lnTo>
                    <a:pt x="1" y="1768"/>
                  </a:lnTo>
                  <a:cubicBezTo>
                    <a:pt x="2036" y="3169"/>
                    <a:pt x="4304" y="4270"/>
                    <a:pt x="6706" y="5004"/>
                  </a:cubicBezTo>
                  <a:cubicBezTo>
                    <a:pt x="4904" y="3470"/>
                    <a:pt x="3937" y="2769"/>
                    <a:pt x="2436" y="934"/>
                  </a:cubicBezTo>
                  <a:cubicBezTo>
                    <a:pt x="2169" y="601"/>
                    <a:pt x="1869" y="301"/>
                    <a:pt x="1569"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6"/>
            <p:cNvSpPr/>
            <p:nvPr/>
          </p:nvSpPr>
          <p:spPr>
            <a:xfrm>
              <a:off x="2161725" y="4480325"/>
              <a:ext cx="118425" cy="123425"/>
            </a:xfrm>
            <a:custGeom>
              <a:avLst/>
              <a:gdLst/>
              <a:ahLst/>
              <a:cxnLst/>
              <a:rect l="l" t="t" r="r" b="b"/>
              <a:pathLst>
                <a:path w="4737" h="4937" extrusionOk="0">
                  <a:moveTo>
                    <a:pt x="4737" y="0"/>
                  </a:moveTo>
                  <a:lnTo>
                    <a:pt x="4737" y="0"/>
                  </a:lnTo>
                  <a:cubicBezTo>
                    <a:pt x="3469" y="1001"/>
                    <a:pt x="1601" y="2335"/>
                    <a:pt x="0" y="3436"/>
                  </a:cubicBezTo>
                  <a:cubicBezTo>
                    <a:pt x="67" y="3436"/>
                    <a:pt x="100" y="3403"/>
                    <a:pt x="134" y="3403"/>
                  </a:cubicBezTo>
                  <a:cubicBezTo>
                    <a:pt x="331" y="3323"/>
                    <a:pt x="553" y="3256"/>
                    <a:pt x="756" y="3256"/>
                  </a:cubicBezTo>
                  <a:cubicBezTo>
                    <a:pt x="895" y="3256"/>
                    <a:pt x="1026" y="3288"/>
                    <a:pt x="1134" y="3369"/>
                  </a:cubicBezTo>
                  <a:cubicBezTo>
                    <a:pt x="1301" y="3503"/>
                    <a:pt x="1368" y="3669"/>
                    <a:pt x="1401" y="3870"/>
                  </a:cubicBezTo>
                  <a:cubicBezTo>
                    <a:pt x="1501" y="4237"/>
                    <a:pt x="1434" y="4603"/>
                    <a:pt x="1334" y="4937"/>
                  </a:cubicBezTo>
                  <a:cubicBezTo>
                    <a:pt x="2602" y="3403"/>
                    <a:pt x="3703" y="1668"/>
                    <a:pt x="4737"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6"/>
            <p:cNvSpPr/>
            <p:nvPr/>
          </p:nvSpPr>
          <p:spPr>
            <a:xfrm>
              <a:off x="2198400" y="4362725"/>
              <a:ext cx="147650" cy="75075"/>
            </a:xfrm>
            <a:custGeom>
              <a:avLst/>
              <a:gdLst/>
              <a:ahLst/>
              <a:cxnLst/>
              <a:rect l="l" t="t" r="r" b="b"/>
              <a:pathLst>
                <a:path w="5906" h="3003" extrusionOk="0">
                  <a:moveTo>
                    <a:pt x="1" y="1"/>
                  </a:moveTo>
                  <a:lnTo>
                    <a:pt x="1" y="1"/>
                  </a:lnTo>
                  <a:cubicBezTo>
                    <a:pt x="134" y="67"/>
                    <a:pt x="301" y="168"/>
                    <a:pt x="468" y="234"/>
                  </a:cubicBezTo>
                  <a:cubicBezTo>
                    <a:pt x="1068" y="568"/>
                    <a:pt x="1735" y="901"/>
                    <a:pt x="2136" y="1468"/>
                  </a:cubicBezTo>
                  <a:cubicBezTo>
                    <a:pt x="2202" y="1502"/>
                    <a:pt x="2236" y="1569"/>
                    <a:pt x="2236" y="1635"/>
                  </a:cubicBezTo>
                  <a:cubicBezTo>
                    <a:pt x="2269" y="1869"/>
                    <a:pt x="2002" y="1969"/>
                    <a:pt x="1802" y="2002"/>
                  </a:cubicBezTo>
                  <a:cubicBezTo>
                    <a:pt x="1268" y="2102"/>
                    <a:pt x="735" y="2169"/>
                    <a:pt x="201" y="2236"/>
                  </a:cubicBezTo>
                  <a:cubicBezTo>
                    <a:pt x="2069" y="2603"/>
                    <a:pt x="3970" y="2869"/>
                    <a:pt x="5905" y="3003"/>
                  </a:cubicBezTo>
                  <a:cubicBezTo>
                    <a:pt x="4637" y="2236"/>
                    <a:pt x="3870" y="1602"/>
                    <a:pt x="2536" y="935"/>
                  </a:cubicBezTo>
                  <a:cubicBezTo>
                    <a:pt x="1735" y="501"/>
                    <a:pt x="868" y="201"/>
                    <a:pt x="1"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6"/>
            <p:cNvSpPr/>
            <p:nvPr/>
          </p:nvSpPr>
          <p:spPr>
            <a:xfrm>
              <a:off x="2377700" y="4397750"/>
              <a:ext cx="70075" cy="211850"/>
            </a:xfrm>
            <a:custGeom>
              <a:avLst/>
              <a:gdLst/>
              <a:ahLst/>
              <a:cxnLst/>
              <a:rect l="l" t="t" r="r" b="b"/>
              <a:pathLst>
                <a:path w="2803" h="8474" extrusionOk="0">
                  <a:moveTo>
                    <a:pt x="2169" y="1"/>
                  </a:moveTo>
                  <a:cubicBezTo>
                    <a:pt x="1201" y="1402"/>
                    <a:pt x="768" y="3136"/>
                    <a:pt x="368" y="4804"/>
                  </a:cubicBezTo>
                  <a:cubicBezTo>
                    <a:pt x="234" y="5338"/>
                    <a:pt x="101" y="5938"/>
                    <a:pt x="1" y="6505"/>
                  </a:cubicBezTo>
                  <a:cubicBezTo>
                    <a:pt x="334" y="5738"/>
                    <a:pt x="734" y="5038"/>
                    <a:pt x="1201" y="4337"/>
                  </a:cubicBezTo>
                  <a:cubicBezTo>
                    <a:pt x="1262" y="4216"/>
                    <a:pt x="1379" y="4066"/>
                    <a:pt x="1525" y="4066"/>
                  </a:cubicBezTo>
                  <a:cubicBezTo>
                    <a:pt x="1539" y="4066"/>
                    <a:pt x="1554" y="4067"/>
                    <a:pt x="1568" y="4070"/>
                  </a:cubicBezTo>
                  <a:cubicBezTo>
                    <a:pt x="1668" y="4104"/>
                    <a:pt x="1735" y="4204"/>
                    <a:pt x="1769" y="4304"/>
                  </a:cubicBezTo>
                  <a:cubicBezTo>
                    <a:pt x="2302" y="5371"/>
                    <a:pt x="2436" y="6539"/>
                    <a:pt x="2569" y="7706"/>
                  </a:cubicBezTo>
                  <a:cubicBezTo>
                    <a:pt x="2602" y="7973"/>
                    <a:pt x="2602" y="8207"/>
                    <a:pt x="2636" y="8474"/>
                  </a:cubicBezTo>
                  <a:cubicBezTo>
                    <a:pt x="2769" y="7506"/>
                    <a:pt x="2803" y="6505"/>
                    <a:pt x="2769" y="5538"/>
                  </a:cubicBezTo>
                  <a:cubicBezTo>
                    <a:pt x="2636" y="3403"/>
                    <a:pt x="2169" y="2136"/>
                    <a:pt x="2169"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6"/>
            <p:cNvSpPr/>
            <p:nvPr/>
          </p:nvSpPr>
          <p:spPr>
            <a:xfrm>
              <a:off x="1731400" y="4024150"/>
              <a:ext cx="482875" cy="130125"/>
            </a:xfrm>
            <a:custGeom>
              <a:avLst/>
              <a:gdLst/>
              <a:ahLst/>
              <a:cxnLst/>
              <a:rect l="l" t="t" r="r" b="b"/>
              <a:pathLst>
                <a:path w="19315" h="5205" fill="none" extrusionOk="0">
                  <a:moveTo>
                    <a:pt x="19315" y="2970"/>
                  </a:moveTo>
                  <a:cubicBezTo>
                    <a:pt x="12910" y="5204"/>
                    <a:pt x="5438" y="4037"/>
                    <a:pt x="1" y="1"/>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6"/>
            <p:cNvSpPr/>
            <p:nvPr/>
          </p:nvSpPr>
          <p:spPr>
            <a:xfrm>
              <a:off x="1827300" y="3994975"/>
              <a:ext cx="84250" cy="110925"/>
            </a:xfrm>
            <a:custGeom>
              <a:avLst/>
              <a:gdLst/>
              <a:ahLst/>
              <a:cxnLst/>
              <a:rect l="l" t="t" r="r" b="b"/>
              <a:pathLst>
                <a:path w="3370" h="4437" fill="none" extrusionOk="0">
                  <a:moveTo>
                    <a:pt x="3370" y="4437"/>
                  </a:moveTo>
                  <a:cubicBezTo>
                    <a:pt x="2469" y="2836"/>
                    <a:pt x="1302" y="1335"/>
                    <a:pt x="1" y="0"/>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6"/>
            <p:cNvSpPr/>
            <p:nvPr/>
          </p:nvSpPr>
          <p:spPr>
            <a:xfrm>
              <a:off x="1920700" y="4127575"/>
              <a:ext cx="120125" cy="65050"/>
            </a:xfrm>
            <a:custGeom>
              <a:avLst/>
              <a:gdLst/>
              <a:ahLst/>
              <a:cxnLst/>
              <a:rect l="l" t="t" r="r" b="b"/>
              <a:pathLst>
                <a:path w="4805" h="2602" fill="none" extrusionOk="0">
                  <a:moveTo>
                    <a:pt x="4804" y="0"/>
                  </a:moveTo>
                  <a:cubicBezTo>
                    <a:pt x="3603" y="1434"/>
                    <a:pt x="1836" y="2368"/>
                    <a:pt x="1" y="2602"/>
                  </a:cubicBezTo>
                </a:path>
              </a:pathLst>
            </a:custGeom>
            <a:noFill/>
            <a:ln w="15850" cap="rnd" cmpd="sng">
              <a:solidFill>
                <a:srgbClr val="005A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6"/>
            <p:cNvSpPr/>
            <p:nvPr/>
          </p:nvSpPr>
          <p:spPr>
            <a:xfrm>
              <a:off x="1432025" y="2830800"/>
              <a:ext cx="3994550" cy="2338375"/>
            </a:xfrm>
            <a:custGeom>
              <a:avLst/>
              <a:gdLst/>
              <a:ahLst/>
              <a:cxnLst/>
              <a:rect l="l" t="t" r="r" b="b"/>
              <a:pathLst>
                <a:path w="159782" h="93535" extrusionOk="0">
                  <a:moveTo>
                    <a:pt x="76188" y="1"/>
                  </a:moveTo>
                  <a:lnTo>
                    <a:pt x="1" y="32023"/>
                  </a:lnTo>
                  <a:lnTo>
                    <a:pt x="95068" y="93534"/>
                  </a:lnTo>
                  <a:lnTo>
                    <a:pt x="159781" y="50603"/>
                  </a:lnTo>
                  <a:lnTo>
                    <a:pt x="761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6"/>
            <p:cNvSpPr/>
            <p:nvPr/>
          </p:nvSpPr>
          <p:spPr>
            <a:xfrm>
              <a:off x="2410225" y="3266950"/>
              <a:ext cx="1150850" cy="796425"/>
            </a:xfrm>
            <a:custGeom>
              <a:avLst/>
              <a:gdLst/>
              <a:ahLst/>
              <a:cxnLst/>
              <a:rect l="l" t="t" r="r" b="b"/>
              <a:pathLst>
                <a:path w="46034" h="31857" fill="none" extrusionOk="0">
                  <a:moveTo>
                    <a:pt x="2769" y="31323"/>
                  </a:moveTo>
                  <a:cubicBezTo>
                    <a:pt x="5171" y="26052"/>
                    <a:pt x="5238" y="19781"/>
                    <a:pt x="2936" y="14477"/>
                  </a:cubicBezTo>
                  <a:cubicBezTo>
                    <a:pt x="2736" y="14010"/>
                    <a:pt x="2402" y="13477"/>
                    <a:pt x="1902" y="13410"/>
                  </a:cubicBezTo>
                  <a:cubicBezTo>
                    <a:pt x="1135" y="13343"/>
                    <a:pt x="768" y="14277"/>
                    <a:pt x="668" y="15045"/>
                  </a:cubicBezTo>
                  <a:cubicBezTo>
                    <a:pt x="1" y="20115"/>
                    <a:pt x="1235" y="25419"/>
                    <a:pt x="4070" y="29655"/>
                  </a:cubicBezTo>
                  <a:cubicBezTo>
                    <a:pt x="4537" y="30389"/>
                    <a:pt x="5104" y="31089"/>
                    <a:pt x="5871" y="31490"/>
                  </a:cubicBezTo>
                  <a:cubicBezTo>
                    <a:pt x="6639" y="31857"/>
                    <a:pt x="7673" y="31823"/>
                    <a:pt x="8240" y="31189"/>
                  </a:cubicBezTo>
                  <a:cubicBezTo>
                    <a:pt x="8640" y="30756"/>
                    <a:pt x="8740" y="30155"/>
                    <a:pt x="8773" y="29588"/>
                  </a:cubicBezTo>
                  <a:cubicBezTo>
                    <a:pt x="8874" y="28254"/>
                    <a:pt x="8707" y="26920"/>
                    <a:pt x="8306" y="25652"/>
                  </a:cubicBezTo>
                  <a:cubicBezTo>
                    <a:pt x="7739" y="26586"/>
                    <a:pt x="8407" y="27887"/>
                    <a:pt x="9441" y="28187"/>
                  </a:cubicBezTo>
                  <a:cubicBezTo>
                    <a:pt x="10441" y="28454"/>
                    <a:pt x="11575" y="27820"/>
                    <a:pt x="12109" y="26886"/>
                  </a:cubicBezTo>
                  <a:cubicBezTo>
                    <a:pt x="12610" y="25919"/>
                    <a:pt x="12576" y="24785"/>
                    <a:pt x="12276" y="23751"/>
                  </a:cubicBezTo>
                  <a:cubicBezTo>
                    <a:pt x="12143" y="23284"/>
                    <a:pt x="11776" y="22750"/>
                    <a:pt x="11309" y="22817"/>
                  </a:cubicBezTo>
                  <a:cubicBezTo>
                    <a:pt x="10975" y="22883"/>
                    <a:pt x="10775" y="23217"/>
                    <a:pt x="10675" y="23551"/>
                  </a:cubicBezTo>
                  <a:cubicBezTo>
                    <a:pt x="10275" y="25218"/>
                    <a:pt x="12376" y="26886"/>
                    <a:pt x="13944" y="26119"/>
                  </a:cubicBezTo>
                  <a:cubicBezTo>
                    <a:pt x="15512" y="25352"/>
                    <a:pt x="15645" y="22817"/>
                    <a:pt x="14211" y="21816"/>
                  </a:cubicBezTo>
                  <a:cubicBezTo>
                    <a:pt x="13710" y="22650"/>
                    <a:pt x="14044" y="23884"/>
                    <a:pt x="14878" y="24385"/>
                  </a:cubicBezTo>
                  <a:cubicBezTo>
                    <a:pt x="15712" y="24918"/>
                    <a:pt x="16946" y="24618"/>
                    <a:pt x="17446" y="23784"/>
                  </a:cubicBezTo>
                  <a:cubicBezTo>
                    <a:pt x="17980" y="22950"/>
                    <a:pt x="17780" y="21883"/>
                    <a:pt x="17847" y="20882"/>
                  </a:cubicBezTo>
                  <a:cubicBezTo>
                    <a:pt x="17947" y="19881"/>
                    <a:pt x="18614" y="18747"/>
                    <a:pt x="19581" y="18881"/>
                  </a:cubicBezTo>
                  <a:cubicBezTo>
                    <a:pt x="20715" y="19081"/>
                    <a:pt x="20915" y="20782"/>
                    <a:pt x="21916" y="21316"/>
                  </a:cubicBezTo>
                  <a:cubicBezTo>
                    <a:pt x="22783" y="21749"/>
                    <a:pt x="23818" y="21182"/>
                    <a:pt x="24351" y="20382"/>
                  </a:cubicBezTo>
                  <a:cubicBezTo>
                    <a:pt x="24852" y="19614"/>
                    <a:pt x="25018" y="18647"/>
                    <a:pt x="25352" y="17746"/>
                  </a:cubicBezTo>
                  <a:cubicBezTo>
                    <a:pt x="25686" y="16846"/>
                    <a:pt x="26286" y="15945"/>
                    <a:pt x="27220" y="15778"/>
                  </a:cubicBezTo>
                  <a:cubicBezTo>
                    <a:pt x="27654" y="15712"/>
                    <a:pt x="28087" y="15778"/>
                    <a:pt x="28521" y="15778"/>
                  </a:cubicBezTo>
                  <a:cubicBezTo>
                    <a:pt x="30489" y="15745"/>
                    <a:pt x="31923" y="13777"/>
                    <a:pt x="32357" y="11842"/>
                  </a:cubicBezTo>
                  <a:cubicBezTo>
                    <a:pt x="32624" y="10575"/>
                    <a:pt x="32824" y="8940"/>
                    <a:pt x="34058" y="8607"/>
                  </a:cubicBezTo>
                  <a:cubicBezTo>
                    <a:pt x="35092" y="8306"/>
                    <a:pt x="36093" y="9174"/>
                    <a:pt x="37127" y="9340"/>
                  </a:cubicBezTo>
                  <a:cubicBezTo>
                    <a:pt x="38428" y="9541"/>
                    <a:pt x="39662" y="8707"/>
                    <a:pt x="40329" y="7572"/>
                  </a:cubicBezTo>
                  <a:cubicBezTo>
                    <a:pt x="40963" y="6472"/>
                    <a:pt x="41163" y="5171"/>
                    <a:pt x="41330" y="3903"/>
                  </a:cubicBezTo>
                  <a:cubicBezTo>
                    <a:pt x="42297" y="4704"/>
                    <a:pt x="43865" y="4404"/>
                    <a:pt x="44766" y="3503"/>
                  </a:cubicBezTo>
                  <a:cubicBezTo>
                    <a:pt x="45633" y="2569"/>
                    <a:pt x="45933" y="1268"/>
                    <a:pt x="46033" y="0"/>
                  </a:cubicBez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6"/>
            <p:cNvSpPr/>
            <p:nvPr/>
          </p:nvSpPr>
          <p:spPr>
            <a:xfrm>
              <a:off x="2822175" y="3547975"/>
              <a:ext cx="1084150" cy="630475"/>
            </a:xfrm>
            <a:custGeom>
              <a:avLst/>
              <a:gdLst/>
              <a:ahLst/>
              <a:cxnLst/>
              <a:rect l="l" t="t" r="r" b="b"/>
              <a:pathLst>
                <a:path w="43366" h="25219" fill="none" extrusionOk="0">
                  <a:moveTo>
                    <a:pt x="1" y="25219"/>
                  </a:moveTo>
                  <a:lnTo>
                    <a:pt x="43365" y="1"/>
                  </a:ln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6"/>
            <p:cNvSpPr/>
            <p:nvPr/>
          </p:nvSpPr>
          <p:spPr>
            <a:xfrm>
              <a:off x="3107400" y="3707275"/>
              <a:ext cx="1090800" cy="636300"/>
            </a:xfrm>
            <a:custGeom>
              <a:avLst/>
              <a:gdLst/>
              <a:ahLst/>
              <a:cxnLst/>
              <a:rect l="l" t="t" r="r" b="b"/>
              <a:pathLst>
                <a:path w="43632" h="25452" fill="none" extrusionOk="0">
                  <a:moveTo>
                    <a:pt x="0" y="25452"/>
                  </a:moveTo>
                  <a:lnTo>
                    <a:pt x="43631" y="0"/>
                  </a:ln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6"/>
            <p:cNvSpPr/>
            <p:nvPr/>
          </p:nvSpPr>
          <p:spPr>
            <a:xfrm>
              <a:off x="2976475" y="3639725"/>
              <a:ext cx="1029925" cy="589600"/>
            </a:xfrm>
            <a:custGeom>
              <a:avLst/>
              <a:gdLst/>
              <a:ahLst/>
              <a:cxnLst/>
              <a:rect l="l" t="t" r="r" b="b"/>
              <a:pathLst>
                <a:path w="41197" h="23584" fill="none" extrusionOk="0">
                  <a:moveTo>
                    <a:pt x="0" y="23584"/>
                  </a:moveTo>
                  <a:lnTo>
                    <a:pt x="41196" y="0"/>
                  </a:ln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6"/>
            <p:cNvSpPr/>
            <p:nvPr/>
          </p:nvSpPr>
          <p:spPr>
            <a:xfrm>
              <a:off x="3249150" y="3790650"/>
              <a:ext cx="1087475" cy="632975"/>
            </a:xfrm>
            <a:custGeom>
              <a:avLst/>
              <a:gdLst/>
              <a:ahLst/>
              <a:cxnLst/>
              <a:rect l="l" t="t" r="r" b="b"/>
              <a:pathLst>
                <a:path w="43499" h="25319" fill="none" extrusionOk="0">
                  <a:moveTo>
                    <a:pt x="1" y="25319"/>
                  </a:moveTo>
                  <a:lnTo>
                    <a:pt x="43499" y="1"/>
                  </a:ln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6"/>
            <p:cNvSpPr/>
            <p:nvPr/>
          </p:nvSpPr>
          <p:spPr>
            <a:xfrm>
              <a:off x="3370900" y="3871550"/>
              <a:ext cx="1108325" cy="647975"/>
            </a:xfrm>
            <a:custGeom>
              <a:avLst/>
              <a:gdLst/>
              <a:ahLst/>
              <a:cxnLst/>
              <a:rect l="l" t="t" r="r" b="b"/>
              <a:pathLst>
                <a:path w="44333" h="25919" fill="none" extrusionOk="0">
                  <a:moveTo>
                    <a:pt x="1" y="25919"/>
                  </a:moveTo>
                  <a:lnTo>
                    <a:pt x="44333" y="0"/>
                  </a:ln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6"/>
            <p:cNvSpPr/>
            <p:nvPr/>
          </p:nvSpPr>
          <p:spPr>
            <a:xfrm>
              <a:off x="3539375" y="3949925"/>
              <a:ext cx="1114150" cy="653825"/>
            </a:xfrm>
            <a:custGeom>
              <a:avLst/>
              <a:gdLst/>
              <a:ahLst/>
              <a:cxnLst/>
              <a:rect l="l" t="t" r="r" b="b"/>
              <a:pathLst>
                <a:path w="44566" h="26153" fill="none" extrusionOk="0">
                  <a:moveTo>
                    <a:pt x="0" y="26153"/>
                  </a:moveTo>
                  <a:lnTo>
                    <a:pt x="44565" y="1"/>
                  </a:ln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6"/>
            <p:cNvSpPr/>
            <p:nvPr/>
          </p:nvSpPr>
          <p:spPr>
            <a:xfrm>
              <a:off x="3691975" y="4076700"/>
              <a:ext cx="1104150" cy="646325"/>
            </a:xfrm>
            <a:custGeom>
              <a:avLst/>
              <a:gdLst/>
              <a:ahLst/>
              <a:cxnLst/>
              <a:rect l="l" t="t" r="r" b="b"/>
              <a:pathLst>
                <a:path w="44166" h="25853" fill="none" extrusionOk="0">
                  <a:moveTo>
                    <a:pt x="0" y="25852"/>
                  </a:moveTo>
                  <a:lnTo>
                    <a:pt x="44165" y="0"/>
                  </a:ln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6"/>
            <p:cNvSpPr/>
            <p:nvPr/>
          </p:nvSpPr>
          <p:spPr>
            <a:xfrm>
              <a:off x="3700325" y="2790325"/>
              <a:ext cx="258525" cy="527775"/>
            </a:xfrm>
            <a:custGeom>
              <a:avLst/>
              <a:gdLst/>
              <a:ahLst/>
              <a:cxnLst/>
              <a:rect l="l" t="t" r="r" b="b"/>
              <a:pathLst>
                <a:path w="10341" h="21111" extrusionOk="0">
                  <a:moveTo>
                    <a:pt x="6893" y="1"/>
                  </a:moveTo>
                  <a:cubicBezTo>
                    <a:pt x="5852" y="1"/>
                    <a:pt x="4798" y="378"/>
                    <a:pt x="3936" y="986"/>
                  </a:cubicBezTo>
                  <a:cubicBezTo>
                    <a:pt x="0" y="3654"/>
                    <a:pt x="1067" y="7891"/>
                    <a:pt x="1101" y="12060"/>
                  </a:cubicBezTo>
                  <a:cubicBezTo>
                    <a:pt x="1101" y="12794"/>
                    <a:pt x="1101" y="13561"/>
                    <a:pt x="1268" y="14295"/>
                  </a:cubicBezTo>
                  <a:cubicBezTo>
                    <a:pt x="1735" y="16597"/>
                    <a:pt x="3603" y="18332"/>
                    <a:pt x="5371" y="19899"/>
                  </a:cubicBezTo>
                  <a:cubicBezTo>
                    <a:pt x="6019" y="20494"/>
                    <a:pt x="6843" y="21110"/>
                    <a:pt x="7664" y="21110"/>
                  </a:cubicBezTo>
                  <a:cubicBezTo>
                    <a:pt x="7857" y="21110"/>
                    <a:pt x="8049" y="21076"/>
                    <a:pt x="8239" y="21000"/>
                  </a:cubicBezTo>
                  <a:cubicBezTo>
                    <a:pt x="8640" y="20833"/>
                    <a:pt x="8973" y="20466"/>
                    <a:pt x="9207" y="20099"/>
                  </a:cubicBezTo>
                  <a:cubicBezTo>
                    <a:pt x="10341" y="18398"/>
                    <a:pt x="10274" y="16130"/>
                    <a:pt x="9907" y="14095"/>
                  </a:cubicBezTo>
                  <a:cubicBezTo>
                    <a:pt x="9574" y="12094"/>
                    <a:pt x="8973" y="10026"/>
                    <a:pt x="9307" y="7991"/>
                  </a:cubicBezTo>
                  <a:cubicBezTo>
                    <a:pt x="9440" y="7023"/>
                    <a:pt x="9807" y="6056"/>
                    <a:pt x="9974" y="5089"/>
                  </a:cubicBezTo>
                  <a:cubicBezTo>
                    <a:pt x="10107" y="4188"/>
                    <a:pt x="10107" y="3221"/>
                    <a:pt x="9907" y="2320"/>
                  </a:cubicBezTo>
                  <a:cubicBezTo>
                    <a:pt x="9807" y="1786"/>
                    <a:pt x="9607" y="1286"/>
                    <a:pt x="9273" y="886"/>
                  </a:cubicBezTo>
                  <a:cubicBezTo>
                    <a:pt x="8906" y="485"/>
                    <a:pt x="8406" y="252"/>
                    <a:pt x="7872" y="118"/>
                  </a:cubicBezTo>
                  <a:cubicBezTo>
                    <a:pt x="7552" y="38"/>
                    <a:pt x="7223" y="1"/>
                    <a:pt x="6893"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6"/>
            <p:cNvSpPr/>
            <p:nvPr/>
          </p:nvSpPr>
          <p:spPr>
            <a:xfrm>
              <a:off x="3713650" y="2790325"/>
              <a:ext cx="239375" cy="258150"/>
            </a:xfrm>
            <a:custGeom>
              <a:avLst/>
              <a:gdLst/>
              <a:ahLst/>
              <a:cxnLst/>
              <a:rect l="l" t="t" r="r" b="b"/>
              <a:pathLst>
                <a:path w="9575" h="10326" extrusionOk="0">
                  <a:moveTo>
                    <a:pt x="6360" y="1"/>
                  </a:moveTo>
                  <a:cubicBezTo>
                    <a:pt x="5319" y="1"/>
                    <a:pt x="4265" y="378"/>
                    <a:pt x="3403" y="986"/>
                  </a:cubicBezTo>
                  <a:cubicBezTo>
                    <a:pt x="1" y="3254"/>
                    <a:pt x="334" y="6723"/>
                    <a:pt x="501" y="10326"/>
                  </a:cubicBezTo>
                  <a:cubicBezTo>
                    <a:pt x="3336" y="10059"/>
                    <a:pt x="6105" y="9358"/>
                    <a:pt x="8740" y="8291"/>
                  </a:cubicBezTo>
                  <a:cubicBezTo>
                    <a:pt x="8740" y="8191"/>
                    <a:pt x="8740" y="8091"/>
                    <a:pt x="8774" y="7991"/>
                  </a:cubicBezTo>
                  <a:cubicBezTo>
                    <a:pt x="8907" y="7023"/>
                    <a:pt x="9274" y="6056"/>
                    <a:pt x="9441" y="5089"/>
                  </a:cubicBezTo>
                  <a:cubicBezTo>
                    <a:pt x="9574" y="4188"/>
                    <a:pt x="9574" y="3221"/>
                    <a:pt x="9374" y="2320"/>
                  </a:cubicBezTo>
                  <a:cubicBezTo>
                    <a:pt x="9274" y="1786"/>
                    <a:pt x="9074" y="1286"/>
                    <a:pt x="8740" y="886"/>
                  </a:cubicBezTo>
                  <a:cubicBezTo>
                    <a:pt x="8373" y="485"/>
                    <a:pt x="7873" y="252"/>
                    <a:pt x="7339" y="118"/>
                  </a:cubicBezTo>
                  <a:cubicBezTo>
                    <a:pt x="7019" y="38"/>
                    <a:pt x="6690" y="1"/>
                    <a:pt x="6360"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6"/>
            <p:cNvSpPr/>
            <p:nvPr/>
          </p:nvSpPr>
          <p:spPr>
            <a:xfrm>
              <a:off x="3891275" y="2777125"/>
              <a:ext cx="1276775" cy="388350"/>
            </a:xfrm>
            <a:custGeom>
              <a:avLst/>
              <a:gdLst/>
              <a:ahLst/>
              <a:cxnLst/>
              <a:rect l="l" t="t" r="r" b="b"/>
              <a:pathLst>
                <a:path w="51071" h="15534" extrusionOk="0">
                  <a:moveTo>
                    <a:pt x="10103" y="1"/>
                  </a:moveTo>
                  <a:cubicBezTo>
                    <a:pt x="7093" y="1"/>
                    <a:pt x="4058" y="623"/>
                    <a:pt x="1435" y="2114"/>
                  </a:cubicBezTo>
                  <a:cubicBezTo>
                    <a:pt x="735" y="2515"/>
                    <a:pt x="1" y="3115"/>
                    <a:pt x="34" y="3949"/>
                  </a:cubicBezTo>
                  <a:cubicBezTo>
                    <a:pt x="34" y="4216"/>
                    <a:pt x="168" y="4483"/>
                    <a:pt x="301" y="4716"/>
                  </a:cubicBezTo>
                  <a:cubicBezTo>
                    <a:pt x="1168" y="6017"/>
                    <a:pt x="3036" y="6050"/>
                    <a:pt x="4604" y="6050"/>
                  </a:cubicBezTo>
                  <a:cubicBezTo>
                    <a:pt x="9341" y="6084"/>
                    <a:pt x="14078" y="7185"/>
                    <a:pt x="18347" y="9253"/>
                  </a:cubicBezTo>
                  <a:cubicBezTo>
                    <a:pt x="22650" y="11321"/>
                    <a:pt x="26553" y="14423"/>
                    <a:pt x="31223" y="15290"/>
                  </a:cubicBezTo>
                  <a:cubicBezTo>
                    <a:pt x="32183" y="15460"/>
                    <a:pt x="33142" y="15533"/>
                    <a:pt x="34099" y="15533"/>
                  </a:cubicBezTo>
                  <a:cubicBezTo>
                    <a:pt x="36534" y="15533"/>
                    <a:pt x="38950" y="15055"/>
                    <a:pt x="41297" y="14456"/>
                  </a:cubicBezTo>
                  <a:cubicBezTo>
                    <a:pt x="44466" y="13656"/>
                    <a:pt x="48068" y="13189"/>
                    <a:pt x="51071" y="12121"/>
                  </a:cubicBezTo>
                  <a:cubicBezTo>
                    <a:pt x="50794" y="11154"/>
                    <a:pt x="49454" y="10911"/>
                    <a:pt x="48021" y="10911"/>
                  </a:cubicBezTo>
                  <a:cubicBezTo>
                    <a:pt x="46687" y="10911"/>
                    <a:pt x="45274" y="11122"/>
                    <a:pt x="44566" y="11154"/>
                  </a:cubicBezTo>
                  <a:cubicBezTo>
                    <a:pt x="43709" y="11199"/>
                    <a:pt x="42837" y="11244"/>
                    <a:pt x="41965" y="11244"/>
                  </a:cubicBezTo>
                  <a:cubicBezTo>
                    <a:pt x="40257" y="11244"/>
                    <a:pt x="38550" y="11071"/>
                    <a:pt x="36961" y="10387"/>
                  </a:cubicBezTo>
                  <a:cubicBezTo>
                    <a:pt x="35126" y="9586"/>
                    <a:pt x="33625" y="8219"/>
                    <a:pt x="32024" y="7051"/>
                  </a:cubicBezTo>
                  <a:cubicBezTo>
                    <a:pt x="29155" y="5050"/>
                    <a:pt x="25853" y="3749"/>
                    <a:pt x="22550" y="2615"/>
                  </a:cubicBezTo>
                  <a:cubicBezTo>
                    <a:pt x="19114" y="1414"/>
                    <a:pt x="15612" y="346"/>
                    <a:pt x="11976" y="79"/>
                  </a:cubicBezTo>
                  <a:cubicBezTo>
                    <a:pt x="11355" y="28"/>
                    <a:pt x="10730" y="1"/>
                    <a:pt x="10103"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6"/>
            <p:cNvSpPr/>
            <p:nvPr/>
          </p:nvSpPr>
          <p:spPr>
            <a:xfrm>
              <a:off x="3787875" y="1964475"/>
              <a:ext cx="2618550" cy="3484050"/>
            </a:xfrm>
            <a:custGeom>
              <a:avLst/>
              <a:gdLst/>
              <a:ahLst/>
              <a:cxnLst/>
              <a:rect l="l" t="t" r="r" b="b"/>
              <a:pathLst>
                <a:path w="104742" h="139362" extrusionOk="0">
                  <a:moveTo>
                    <a:pt x="31705" y="0"/>
                  </a:moveTo>
                  <a:cubicBezTo>
                    <a:pt x="31135" y="0"/>
                    <a:pt x="30562" y="27"/>
                    <a:pt x="29989" y="62"/>
                  </a:cubicBezTo>
                  <a:cubicBezTo>
                    <a:pt x="27554" y="162"/>
                    <a:pt x="25118" y="362"/>
                    <a:pt x="22683" y="629"/>
                  </a:cubicBezTo>
                  <a:cubicBezTo>
                    <a:pt x="19615" y="963"/>
                    <a:pt x="15712" y="2097"/>
                    <a:pt x="14945" y="5132"/>
                  </a:cubicBezTo>
                  <a:cubicBezTo>
                    <a:pt x="10475" y="7201"/>
                    <a:pt x="6905" y="11103"/>
                    <a:pt x="5271" y="15740"/>
                  </a:cubicBezTo>
                  <a:cubicBezTo>
                    <a:pt x="4404" y="18242"/>
                    <a:pt x="4070" y="20910"/>
                    <a:pt x="3470" y="23512"/>
                  </a:cubicBezTo>
                  <a:cubicBezTo>
                    <a:pt x="2836" y="26081"/>
                    <a:pt x="1869" y="28716"/>
                    <a:pt x="1" y="30584"/>
                  </a:cubicBezTo>
                  <a:cubicBezTo>
                    <a:pt x="8407" y="31885"/>
                    <a:pt x="17113" y="33486"/>
                    <a:pt x="25152" y="36288"/>
                  </a:cubicBezTo>
                  <a:cubicBezTo>
                    <a:pt x="27420" y="37089"/>
                    <a:pt x="29655" y="37956"/>
                    <a:pt x="31923" y="38723"/>
                  </a:cubicBezTo>
                  <a:cubicBezTo>
                    <a:pt x="40329" y="41559"/>
                    <a:pt x="49102" y="43126"/>
                    <a:pt x="57808" y="44694"/>
                  </a:cubicBezTo>
                  <a:cubicBezTo>
                    <a:pt x="67649" y="58704"/>
                    <a:pt x="72853" y="75249"/>
                    <a:pt x="78323" y="91461"/>
                  </a:cubicBezTo>
                  <a:cubicBezTo>
                    <a:pt x="83760" y="107639"/>
                    <a:pt x="89765" y="123584"/>
                    <a:pt x="96269" y="139362"/>
                  </a:cubicBezTo>
                  <a:lnTo>
                    <a:pt x="104575" y="139362"/>
                  </a:lnTo>
                  <a:lnTo>
                    <a:pt x="104742" y="72914"/>
                  </a:lnTo>
                  <a:cubicBezTo>
                    <a:pt x="99672" y="61873"/>
                    <a:pt x="94635" y="50865"/>
                    <a:pt x="89565" y="39824"/>
                  </a:cubicBezTo>
                  <a:cubicBezTo>
                    <a:pt x="88230" y="36889"/>
                    <a:pt x="86829" y="33886"/>
                    <a:pt x="84828" y="31351"/>
                  </a:cubicBezTo>
                  <a:cubicBezTo>
                    <a:pt x="81192" y="26748"/>
                    <a:pt x="75788" y="23979"/>
                    <a:pt x="70518" y="21377"/>
                  </a:cubicBezTo>
                  <a:cubicBezTo>
                    <a:pt x="60210" y="16374"/>
                    <a:pt x="49669" y="11570"/>
                    <a:pt x="40863" y="4299"/>
                  </a:cubicBezTo>
                  <a:cubicBezTo>
                    <a:pt x="38995" y="2764"/>
                    <a:pt x="37127" y="1063"/>
                    <a:pt x="34825" y="396"/>
                  </a:cubicBezTo>
                  <a:cubicBezTo>
                    <a:pt x="33807" y="92"/>
                    <a:pt x="32761" y="0"/>
                    <a:pt x="31705"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6"/>
            <p:cNvSpPr/>
            <p:nvPr/>
          </p:nvSpPr>
          <p:spPr>
            <a:xfrm>
              <a:off x="3861250" y="2358800"/>
              <a:ext cx="882325" cy="333200"/>
            </a:xfrm>
            <a:custGeom>
              <a:avLst/>
              <a:gdLst/>
              <a:ahLst/>
              <a:cxnLst/>
              <a:rect l="l" t="t" r="r" b="b"/>
              <a:pathLst>
                <a:path w="35293" h="13328" extrusionOk="0">
                  <a:moveTo>
                    <a:pt x="2478" y="0"/>
                  </a:moveTo>
                  <a:cubicBezTo>
                    <a:pt x="1761" y="0"/>
                    <a:pt x="1068" y="100"/>
                    <a:pt x="735" y="501"/>
                  </a:cubicBezTo>
                  <a:cubicBezTo>
                    <a:pt x="1" y="1301"/>
                    <a:pt x="735" y="3736"/>
                    <a:pt x="802" y="4737"/>
                  </a:cubicBezTo>
                  <a:cubicBezTo>
                    <a:pt x="968" y="6405"/>
                    <a:pt x="1135" y="8106"/>
                    <a:pt x="1269" y="9807"/>
                  </a:cubicBezTo>
                  <a:cubicBezTo>
                    <a:pt x="1335" y="10475"/>
                    <a:pt x="1402" y="11175"/>
                    <a:pt x="1802" y="11742"/>
                  </a:cubicBezTo>
                  <a:cubicBezTo>
                    <a:pt x="2403" y="12609"/>
                    <a:pt x="3604" y="12843"/>
                    <a:pt x="4671" y="12943"/>
                  </a:cubicBezTo>
                  <a:cubicBezTo>
                    <a:pt x="7135" y="13199"/>
                    <a:pt x="9599" y="13327"/>
                    <a:pt x="12063" y="13327"/>
                  </a:cubicBezTo>
                  <a:cubicBezTo>
                    <a:pt x="13768" y="13327"/>
                    <a:pt x="15474" y="13266"/>
                    <a:pt x="17180" y="13143"/>
                  </a:cubicBezTo>
                  <a:cubicBezTo>
                    <a:pt x="22751" y="12776"/>
                    <a:pt x="28488" y="11675"/>
                    <a:pt x="33058" y="8473"/>
                  </a:cubicBezTo>
                  <a:cubicBezTo>
                    <a:pt x="33825" y="7939"/>
                    <a:pt x="34592" y="7306"/>
                    <a:pt x="34893" y="6405"/>
                  </a:cubicBezTo>
                  <a:cubicBezTo>
                    <a:pt x="35293" y="5104"/>
                    <a:pt x="34526" y="3636"/>
                    <a:pt x="33391" y="2869"/>
                  </a:cubicBezTo>
                  <a:cubicBezTo>
                    <a:pt x="32257" y="2069"/>
                    <a:pt x="30856" y="1802"/>
                    <a:pt x="29522" y="1602"/>
                  </a:cubicBezTo>
                  <a:cubicBezTo>
                    <a:pt x="22884" y="634"/>
                    <a:pt x="16179" y="267"/>
                    <a:pt x="9508" y="167"/>
                  </a:cubicBezTo>
                  <a:cubicBezTo>
                    <a:pt x="7773" y="134"/>
                    <a:pt x="6072" y="100"/>
                    <a:pt x="4371" y="100"/>
                  </a:cubicBezTo>
                  <a:cubicBezTo>
                    <a:pt x="3937" y="100"/>
                    <a:pt x="3195" y="0"/>
                    <a:pt x="247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6"/>
            <p:cNvSpPr/>
            <p:nvPr/>
          </p:nvSpPr>
          <p:spPr>
            <a:xfrm>
              <a:off x="3154100" y="2001425"/>
              <a:ext cx="1232550" cy="1095950"/>
            </a:xfrm>
            <a:custGeom>
              <a:avLst/>
              <a:gdLst/>
              <a:ahLst/>
              <a:cxnLst/>
              <a:rect l="l" t="t" r="r" b="b"/>
              <a:pathLst>
                <a:path w="49302" h="43838" extrusionOk="0">
                  <a:moveTo>
                    <a:pt x="44763" y="1"/>
                  </a:moveTo>
                  <a:cubicBezTo>
                    <a:pt x="44607" y="1"/>
                    <a:pt x="44452" y="7"/>
                    <a:pt x="44298" y="19"/>
                  </a:cubicBezTo>
                  <a:cubicBezTo>
                    <a:pt x="42564" y="152"/>
                    <a:pt x="41063" y="652"/>
                    <a:pt x="39395" y="1086"/>
                  </a:cubicBezTo>
                  <a:cubicBezTo>
                    <a:pt x="34458" y="2387"/>
                    <a:pt x="29521" y="3721"/>
                    <a:pt x="24584" y="5022"/>
                  </a:cubicBezTo>
                  <a:cubicBezTo>
                    <a:pt x="21082" y="5956"/>
                    <a:pt x="17546" y="6890"/>
                    <a:pt x="14510" y="8858"/>
                  </a:cubicBezTo>
                  <a:cubicBezTo>
                    <a:pt x="13710" y="9359"/>
                    <a:pt x="12909" y="9959"/>
                    <a:pt x="12342" y="10760"/>
                  </a:cubicBezTo>
                  <a:cubicBezTo>
                    <a:pt x="11875" y="11427"/>
                    <a:pt x="11575" y="12161"/>
                    <a:pt x="11275" y="12928"/>
                  </a:cubicBezTo>
                  <a:lnTo>
                    <a:pt x="734" y="39046"/>
                  </a:lnTo>
                  <a:cubicBezTo>
                    <a:pt x="367" y="39947"/>
                    <a:pt x="0" y="40948"/>
                    <a:pt x="234" y="41882"/>
                  </a:cubicBezTo>
                  <a:cubicBezTo>
                    <a:pt x="534" y="42883"/>
                    <a:pt x="1468" y="43583"/>
                    <a:pt x="2502" y="43783"/>
                  </a:cubicBezTo>
                  <a:cubicBezTo>
                    <a:pt x="2723" y="43820"/>
                    <a:pt x="2946" y="43837"/>
                    <a:pt x="3171" y="43837"/>
                  </a:cubicBezTo>
                  <a:cubicBezTo>
                    <a:pt x="3967" y="43837"/>
                    <a:pt x="4776" y="43621"/>
                    <a:pt x="5504" y="43283"/>
                  </a:cubicBezTo>
                  <a:cubicBezTo>
                    <a:pt x="8640" y="41915"/>
                    <a:pt x="10774" y="39013"/>
                    <a:pt x="12642" y="36144"/>
                  </a:cubicBezTo>
                  <a:cubicBezTo>
                    <a:pt x="16612" y="30040"/>
                    <a:pt x="20148" y="23635"/>
                    <a:pt x="23183" y="16997"/>
                  </a:cubicBezTo>
                  <a:cubicBezTo>
                    <a:pt x="26119" y="16864"/>
                    <a:pt x="28621" y="16697"/>
                    <a:pt x="31456" y="15897"/>
                  </a:cubicBezTo>
                  <a:cubicBezTo>
                    <a:pt x="33357" y="15363"/>
                    <a:pt x="35159" y="14529"/>
                    <a:pt x="36960" y="13695"/>
                  </a:cubicBezTo>
                  <a:cubicBezTo>
                    <a:pt x="38861" y="12794"/>
                    <a:pt x="40796" y="11894"/>
                    <a:pt x="42697" y="11026"/>
                  </a:cubicBezTo>
                  <a:cubicBezTo>
                    <a:pt x="44265" y="10293"/>
                    <a:pt x="45900" y="9525"/>
                    <a:pt x="47034" y="8224"/>
                  </a:cubicBezTo>
                  <a:cubicBezTo>
                    <a:pt x="48568" y="6423"/>
                    <a:pt x="48968" y="3955"/>
                    <a:pt x="49302" y="1620"/>
                  </a:cubicBezTo>
                  <a:cubicBezTo>
                    <a:pt x="48086" y="616"/>
                    <a:pt x="46371" y="1"/>
                    <a:pt x="44763"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3197450" y="2330425"/>
              <a:ext cx="908175" cy="766950"/>
            </a:xfrm>
            <a:custGeom>
              <a:avLst/>
              <a:gdLst/>
              <a:ahLst/>
              <a:cxnLst/>
              <a:rect l="l" t="t" r="r" b="b"/>
              <a:pathLst>
                <a:path w="36327" h="30678" extrusionOk="0">
                  <a:moveTo>
                    <a:pt x="36079" y="1"/>
                  </a:moveTo>
                  <a:cubicBezTo>
                    <a:pt x="29756" y="1"/>
                    <a:pt x="23403" y="1256"/>
                    <a:pt x="17180" y="2803"/>
                  </a:cubicBezTo>
                  <a:cubicBezTo>
                    <a:pt x="14811" y="7507"/>
                    <a:pt x="12309" y="12110"/>
                    <a:pt x="9641" y="16680"/>
                  </a:cubicBezTo>
                  <a:cubicBezTo>
                    <a:pt x="6806" y="21483"/>
                    <a:pt x="3770" y="26253"/>
                    <a:pt x="1" y="30356"/>
                  </a:cubicBezTo>
                  <a:cubicBezTo>
                    <a:pt x="234" y="30490"/>
                    <a:pt x="501" y="30556"/>
                    <a:pt x="768" y="30623"/>
                  </a:cubicBezTo>
                  <a:cubicBezTo>
                    <a:pt x="989" y="30660"/>
                    <a:pt x="1212" y="30677"/>
                    <a:pt x="1437" y="30677"/>
                  </a:cubicBezTo>
                  <a:cubicBezTo>
                    <a:pt x="2233" y="30677"/>
                    <a:pt x="3042" y="30461"/>
                    <a:pt x="3770" y="30123"/>
                  </a:cubicBezTo>
                  <a:cubicBezTo>
                    <a:pt x="6906" y="28755"/>
                    <a:pt x="9040" y="25853"/>
                    <a:pt x="10908" y="22984"/>
                  </a:cubicBezTo>
                  <a:cubicBezTo>
                    <a:pt x="14878" y="16880"/>
                    <a:pt x="18414" y="10475"/>
                    <a:pt x="21449" y="3837"/>
                  </a:cubicBezTo>
                  <a:cubicBezTo>
                    <a:pt x="24385" y="3704"/>
                    <a:pt x="26887" y="3537"/>
                    <a:pt x="29722" y="2737"/>
                  </a:cubicBezTo>
                  <a:cubicBezTo>
                    <a:pt x="31623" y="2203"/>
                    <a:pt x="33425" y="1369"/>
                    <a:pt x="35226" y="535"/>
                  </a:cubicBezTo>
                  <a:cubicBezTo>
                    <a:pt x="35593" y="368"/>
                    <a:pt x="35960" y="168"/>
                    <a:pt x="36327" y="1"/>
                  </a:cubicBezTo>
                  <a:cubicBezTo>
                    <a:pt x="36244" y="1"/>
                    <a:pt x="36162" y="1"/>
                    <a:pt x="3607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3581050" y="2370475"/>
              <a:ext cx="150975" cy="65075"/>
            </a:xfrm>
            <a:custGeom>
              <a:avLst/>
              <a:gdLst/>
              <a:ahLst/>
              <a:cxnLst/>
              <a:rect l="l" t="t" r="r" b="b"/>
              <a:pathLst>
                <a:path w="6039" h="2603" fill="none" extrusionOk="0">
                  <a:moveTo>
                    <a:pt x="6039" y="2135"/>
                  </a:moveTo>
                  <a:cubicBezTo>
                    <a:pt x="5205" y="2602"/>
                    <a:pt x="4104" y="2302"/>
                    <a:pt x="3203" y="1902"/>
                  </a:cubicBezTo>
                  <a:cubicBezTo>
                    <a:pt x="2069" y="1435"/>
                    <a:pt x="1002" y="768"/>
                    <a:pt x="1" y="0"/>
                  </a:cubicBez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3642775" y="2326275"/>
              <a:ext cx="85925" cy="97600"/>
            </a:xfrm>
            <a:custGeom>
              <a:avLst/>
              <a:gdLst/>
              <a:ahLst/>
              <a:cxnLst/>
              <a:rect l="l" t="t" r="r" b="b"/>
              <a:pathLst>
                <a:path w="3437" h="3904" fill="none" extrusionOk="0">
                  <a:moveTo>
                    <a:pt x="3436" y="3903"/>
                  </a:moveTo>
                  <a:cubicBezTo>
                    <a:pt x="1768" y="3236"/>
                    <a:pt x="434" y="1735"/>
                    <a:pt x="0" y="0"/>
                  </a:cubicBez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3782050" y="870325"/>
              <a:ext cx="2439250" cy="1727825"/>
            </a:xfrm>
            <a:custGeom>
              <a:avLst/>
              <a:gdLst/>
              <a:ahLst/>
              <a:cxnLst/>
              <a:rect l="l" t="t" r="r" b="b"/>
              <a:pathLst>
                <a:path w="97570" h="69113" extrusionOk="0">
                  <a:moveTo>
                    <a:pt x="74076" y="1"/>
                  </a:moveTo>
                  <a:cubicBezTo>
                    <a:pt x="67313" y="1"/>
                    <a:pt x="60573" y="603"/>
                    <a:pt x="54339" y="1698"/>
                  </a:cubicBezTo>
                  <a:cubicBezTo>
                    <a:pt x="52738" y="3232"/>
                    <a:pt x="51437" y="5067"/>
                    <a:pt x="50469" y="7068"/>
                  </a:cubicBezTo>
                  <a:cubicBezTo>
                    <a:pt x="50102" y="5367"/>
                    <a:pt x="49936" y="3766"/>
                    <a:pt x="50536" y="2132"/>
                  </a:cubicBezTo>
                  <a:lnTo>
                    <a:pt x="50536" y="2132"/>
                  </a:lnTo>
                  <a:cubicBezTo>
                    <a:pt x="42264" y="3499"/>
                    <a:pt x="34291" y="6435"/>
                    <a:pt x="27119" y="10805"/>
                  </a:cubicBezTo>
                  <a:cubicBezTo>
                    <a:pt x="26219" y="15241"/>
                    <a:pt x="26319" y="19844"/>
                    <a:pt x="27420" y="24214"/>
                  </a:cubicBezTo>
                  <a:cubicBezTo>
                    <a:pt x="25318" y="20745"/>
                    <a:pt x="24584" y="16575"/>
                    <a:pt x="24551" y="12506"/>
                  </a:cubicBezTo>
                  <a:cubicBezTo>
                    <a:pt x="21849" y="14274"/>
                    <a:pt x="19581" y="16275"/>
                    <a:pt x="17312" y="18577"/>
                  </a:cubicBezTo>
                  <a:cubicBezTo>
                    <a:pt x="17179" y="21145"/>
                    <a:pt x="17046" y="23714"/>
                    <a:pt x="17312" y="26282"/>
                  </a:cubicBezTo>
                  <a:cubicBezTo>
                    <a:pt x="17546" y="28851"/>
                    <a:pt x="18213" y="31386"/>
                    <a:pt x="19547" y="33587"/>
                  </a:cubicBezTo>
                  <a:cubicBezTo>
                    <a:pt x="17079" y="30285"/>
                    <a:pt x="15478" y="26349"/>
                    <a:pt x="14544" y="22346"/>
                  </a:cubicBezTo>
                  <a:cubicBezTo>
                    <a:pt x="8439" y="29218"/>
                    <a:pt x="4403" y="37891"/>
                    <a:pt x="3069" y="46997"/>
                  </a:cubicBezTo>
                  <a:cubicBezTo>
                    <a:pt x="2102" y="53468"/>
                    <a:pt x="2468" y="60173"/>
                    <a:pt x="334" y="66344"/>
                  </a:cubicBezTo>
                  <a:cubicBezTo>
                    <a:pt x="0" y="67345"/>
                    <a:pt x="667" y="69080"/>
                    <a:pt x="1735" y="69113"/>
                  </a:cubicBezTo>
                  <a:cubicBezTo>
                    <a:pt x="2802" y="69113"/>
                    <a:pt x="3703" y="68412"/>
                    <a:pt x="4570" y="67779"/>
                  </a:cubicBezTo>
                  <a:cubicBezTo>
                    <a:pt x="9540" y="64176"/>
                    <a:pt x="15478" y="62141"/>
                    <a:pt x="20848" y="59139"/>
                  </a:cubicBezTo>
                  <a:cubicBezTo>
                    <a:pt x="28854" y="54669"/>
                    <a:pt x="35759" y="48098"/>
                    <a:pt x="40295" y="40092"/>
                  </a:cubicBezTo>
                  <a:cubicBezTo>
                    <a:pt x="37293" y="38825"/>
                    <a:pt x="34491" y="37157"/>
                    <a:pt x="31956" y="35089"/>
                  </a:cubicBezTo>
                  <a:lnTo>
                    <a:pt x="31956" y="35089"/>
                  </a:lnTo>
                  <a:cubicBezTo>
                    <a:pt x="34705" y="36524"/>
                    <a:pt x="38014" y="37344"/>
                    <a:pt x="41139" y="37344"/>
                  </a:cubicBezTo>
                  <a:cubicBezTo>
                    <a:pt x="41427" y="37344"/>
                    <a:pt x="41713" y="37338"/>
                    <a:pt x="41997" y="37323"/>
                  </a:cubicBezTo>
                  <a:cubicBezTo>
                    <a:pt x="44799" y="33821"/>
                    <a:pt x="47734" y="30352"/>
                    <a:pt x="50703" y="26983"/>
                  </a:cubicBezTo>
                  <a:cubicBezTo>
                    <a:pt x="46467" y="26316"/>
                    <a:pt x="42430" y="24681"/>
                    <a:pt x="38894" y="22279"/>
                  </a:cubicBezTo>
                  <a:lnTo>
                    <a:pt x="38894" y="22279"/>
                  </a:lnTo>
                  <a:cubicBezTo>
                    <a:pt x="42105" y="23342"/>
                    <a:pt x="45485" y="23869"/>
                    <a:pt x="48859" y="23869"/>
                  </a:cubicBezTo>
                  <a:cubicBezTo>
                    <a:pt x="50674" y="23869"/>
                    <a:pt x="52487" y="23717"/>
                    <a:pt x="54272" y="23414"/>
                  </a:cubicBezTo>
                  <a:cubicBezTo>
                    <a:pt x="59209" y="19177"/>
                    <a:pt x="64980" y="15675"/>
                    <a:pt x="70851" y="12873"/>
                  </a:cubicBezTo>
                  <a:cubicBezTo>
                    <a:pt x="69416" y="11238"/>
                    <a:pt x="67949" y="9404"/>
                    <a:pt x="67882" y="7269"/>
                  </a:cubicBezTo>
                  <a:lnTo>
                    <a:pt x="67882" y="7269"/>
                  </a:lnTo>
                  <a:cubicBezTo>
                    <a:pt x="69350" y="9003"/>
                    <a:pt x="71151" y="10704"/>
                    <a:pt x="73119" y="11839"/>
                  </a:cubicBezTo>
                  <a:cubicBezTo>
                    <a:pt x="81025" y="7902"/>
                    <a:pt x="88964" y="4834"/>
                    <a:pt x="97570" y="2765"/>
                  </a:cubicBezTo>
                  <a:cubicBezTo>
                    <a:pt x="90254" y="859"/>
                    <a:pt x="82149" y="1"/>
                    <a:pt x="74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102275" y="1243825"/>
              <a:ext cx="311900" cy="700525"/>
            </a:xfrm>
            <a:custGeom>
              <a:avLst/>
              <a:gdLst/>
              <a:ahLst/>
              <a:cxnLst/>
              <a:rect l="l" t="t" r="r" b="b"/>
              <a:pathLst>
                <a:path w="12476" h="28021" extrusionOk="0">
                  <a:moveTo>
                    <a:pt x="8473" y="1"/>
                  </a:moveTo>
                  <a:cubicBezTo>
                    <a:pt x="7105" y="1102"/>
                    <a:pt x="5804" y="2336"/>
                    <a:pt x="4503" y="3637"/>
                  </a:cubicBezTo>
                  <a:cubicBezTo>
                    <a:pt x="4370" y="6205"/>
                    <a:pt x="4237" y="8774"/>
                    <a:pt x="4503" y="11342"/>
                  </a:cubicBezTo>
                  <a:cubicBezTo>
                    <a:pt x="4737" y="13911"/>
                    <a:pt x="5404" y="16446"/>
                    <a:pt x="6738" y="18647"/>
                  </a:cubicBezTo>
                  <a:cubicBezTo>
                    <a:pt x="4270" y="15345"/>
                    <a:pt x="2669" y="11409"/>
                    <a:pt x="1735" y="7406"/>
                  </a:cubicBezTo>
                  <a:cubicBezTo>
                    <a:pt x="1134" y="8073"/>
                    <a:pt x="567" y="8774"/>
                    <a:pt x="0" y="9474"/>
                  </a:cubicBezTo>
                  <a:cubicBezTo>
                    <a:pt x="701" y="15946"/>
                    <a:pt x="2302" y="22250"/>
                    <a:pt x="5237" y="28021"/>
                  </a:cubicBezTo>
                  <a:cubicBezTo>
                    <a:pt x="6972" y="25319"/>
                    <a:pt x="8773" y="22684"/>
                    <a:pt x="10641" y="20082"/>
                  </a:cubicBezTo>
                  <a:cubicBezTo>
                    <a:pt x="11242" y="19248"/>
                    <a:pt x="11842" y="18447"/>
                    <a:pt x="12476" y="17647"/>
                  </a:cubicBezTo>
                  <a:cubicBezTo>
                    <a:pt x="10174" y="12043"/>
                    <a:pt x="8806" y="6038"/>
                    <a:pt x="847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3863775" y="1687475"/>
              <a:ext cx="226850" cy="658850"/>
            </a:xfrm>
            <a:custGeom>
              <a:avLst/>
              <a:gdLst/>
              <a:ahLst/>
              <a:cxnLst/>
              <a:rect l="l" t="t" r="r" b="b"/>
              <a:pathLst>
                <a:path w="9074" h="26354" extrusionOk="0">
                  <a:moveTo>
                    <a:pt x="4303" y="1"/>
                  </a:moveTo>
                  <a:cubicBezTo>
                    <a:pt x="2235" y="4137"/>
                    <a:pt x="767" y="8574"/>
                    <a:pt x="0" y="13110"/>
                  </a:cubicBezTo>
                  <a:cubicBezTo>
                    <a:pt x="1101" y="17680"/>
                    <a:pt x="2735" y="22117"/>
                    <a:pt x="4803" y="26353"/>
                  </a:cubicBezTo>
                  <a:cubicBezTo>
                    <a:pt x="6238" y="24018"/>
                    <a:pt x="7639" y="21683"/>
                    <a:pt x="9073" y="19348"/>
                  </a:cubicBezTo>
                  <a:cubicBezTo>
                    <a:pt x="6605" y="13177"/>
                    <a:pt x="5004" y="6639"/>
                    <a:pt x="4303"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5215550" y="871900"/>
              <a:ext cx="341125" cy="178475"/>
            </a:xfrm>
            <a:custGeom>
              <a:avLst/>
              <a:gdLst/>
              <a:ahLst/>
              <a:cxnLst/>
              <a:rect l="l" t="t" r="r" b="b"/>
              <a:pathLst>
                <a:path w="13645" h="7139" extrusionOk="0">
                  <a:moveTo>
                    <a:pt x="13644" y="0"/>
                  </a:moveTo>
                  <a:lnTo>
                    <a:pt x="13644" y="0"/>
                  </a:lnTo>
                  <a:cubicBezTo>
                    <a:pt x="9908" y="101"/>
                    <a:pt x="6172" y="367"/>
                    <a:pt x="2569" y="801"/>
                  </a:cubicBezTo>
                  <a:cubicBezTo>
                    <a:pt x="1502" y="2802"/>
                    <a:pt x="601" y="4937"/>
                    <a:pt x="1" y="7139"/>
                  </a:cubicBezTo>
                  <a:cubicBezTo>
                    <a:pt x="3437" y="5905"/>
                    <a:pt x="6973" y="5004"/>
                    <a:pt x="10542" y="4337"/>
                  </a:cubicBezTo>
                  <a:cubicBezTo>
                    <a:pt x="11442" y="2802"/>
                    <a:pt x="12477" y="1368"/>
                    <a:pt x="1364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598450" y="963625"/>
              <a:ext cx="268550" cy="485375"/>
            </a:xfrm>
            <a:custGeom>
              <a:avLst/>
              <a:gdLst/>
              <a:ahLst/>
              <a:cxnLst/>
              <a:rect l="l" t="t" r="r" b="b"/>
              <a:pathLst>
                <a:path w="10742" h="19415" extrusionOk="0">
                  <a:moveTo>
                    <a:pt x="10742" y="1"/>
                  </a:moveTo>
                  <a:lnTo>
                    <a:pt x="10742" y="1"/>
                  </a:lnTo>
                  <a:cubicBezTo>
                    <a:pt x="7439" y="935"/>
                    <a:pt x="4237" y="2102"/>
                    <a:pt x="1135" y="3537"/>
                  </a:cubicBezTo>
                  <a:cubicBezTo>
                    <a:pt x="167" y="8740"/>
                    <a:pt x="1" y="14144"/>
                    <a:pt x="701" y="19415"/>
                  </a:cubicBezTo>
                  <a:cubicBezTo>
                    <a:pt x="3370" y="16679"/>
                    <a:pt x="6205" y="14144"/>
                    <a:pt x="9207" y="11843"/>
                  </a:cubicBezTo>
                  <a:cubicBezTo>
                    <a:pt x="9274" y="7873"/>
                    <a:pt x="9774" y="3870"/>
                    <a:pt x="10742"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173150" y="1802575"/>
              <a:ext cx="599625" cy="285850"/>
            </a:xfrm>
            <a:custGeom>
              <a:avLst/>
              <a:gdLst/>
              <a:ahLst/>
              <a:cxnLst/>
              <a:rect l="l" t="t" r="r" b="b"/>
              <a:pathLst>
                <a:path w="23985" h="11434" extrusionOk="0">
                  <a:moveTo>
                    <a:pt x="6205" y="0"/>
                  </a:moveTo>
                  <a:cubicBezTo>
                    <a:pt x="4037" y="3069"/>
                    <a:pt x="2002" y="6238"/>
                    <a:pt x="1" y="9440"/>
                  </a:cubicBezTo>
                  <a:cubicBezTo>
                    <a:pt x="5403" y="10761"/>
                    <a:pt x="10968" y="11433"/>
                    <a:pt x="16525" y="11433"/>
                  </a:cubicBezTo>
                  <a:cubicBezTo>
                    <a:pt x="17143" y="11433"/>
                    <a:pt x="17762" y="11425"/>
                    <a:pt x="18380" y="11408"/>
                  </a:cubicBezTo>
                  <a:cubicBezTo>
                    <a:pt x="20482" y="9107"/>
                    <a:pt x="22383" y="6572"/>
                    <a:pt x="23984" y="3903"/>
                  </a:cubicBezTo>
                  <a:cubicBezTo>
                    <a:pt x="17913" y="3603"/>
                    <a:pt x="11876" y="2268"/>
                    <a:pt x="6205"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488375" y="1285525"/>
              <a:ext cx="773075" cy="401150"/>
            </a:xfrm>
            <a:custGeom>
              <a:avLst/>
              <a:gdLst/>
              <a:ahLst/>
              <a:cxnLst/>
              <a:rect l="l" t="t" r="r" b="b"/>
              <a:pathLst>
                <a:path w="30923" h="16046" extrusionOk="0">
                  <a:moveTo>
                    <a:pt x="12309" y="1"/>
                  </a:moveTo>
                  <a:cubicBezTo>
                    <a:pt x="7773" y="3603"/>
                    <a:pt x="3703" y="7740"/>
                    <a:pt x="1" y="12209"/>
                  </a:cubicBezTo>
                  <a:cubicBezTo>
                    <a:pt x="5571" y="14511"/>
                    <a:pt x="11542" y="15812"/>
                    <a:pt x="17546" y="16045"/>
                  </a:cubicBezTo>
                  <a:cubicBezTo>
                    <a:pt x="19148" y="14144"/>
                    <a:pt x="20782" y="12243"/>
                    <a:pt x="22450" y="10375"/>
                  </a:cubicBezTo>
                  <a:cubicBezTo>
                    <a:pt x="18214" y="9708"/>
                    <a:pt x="14177" y="8073"/>
                    <a:pt x="10641" y="5671"/>
                  </a:cubicBezTo>
                  <a:lnTo>
                    <a:pt x="10641" y="5671"/>
                  </a:lnTo>
                  <a:cubicBezTo>
                    <a:pt x="13852" y="6734"/>
                    <a:pt x="17232" y="7261"/>
                    <a:pt x="20606" y="7261"/>
                  </a:cubicBezTo>
                  <a:cubicBezTo>
                    <a:pt x="22421" y="7261"/>
                    <a:pt x="24234" y="7109"/>
                    <a:pt x="26019" y="6806"/>
                  </a:cubicBezTo>
                  <a:cubicBezTo>
                    <a:pt x="27587" y="5471"/>
                    <a:pt x="29221" y="4237"/>
                    <a:pt x="30923" y="3036"/>
                  </a:cubicBezTo>
                  <a:cubicBezTo>
                    <a:pt x="24618" y="2736"/>
                    <a:pt x="18347" y="1735"/>
                    <a:pt x="12309"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3816225" y="2224525"/>
              <a:ext cx="597125" cy="373625"/>
            </a:xfrm>
            <a:custGeom>
              <a:avLst/>
              <a:gdLst/>
              <a:ahLst/>
              <a:cxnLst/>
              <a:rect l="l" t="t" r="r" b="b"/>
              <a:pathLst>
                <a:path w="23885" h="14945" extrusionOk="0">
                  <a:moveTo>
                    <a:pt x="9674" y="1"/>
                  </a:moveTo>
                  <a:cubicBezTo>
                    <a:pt x="7473" y="3603"/>
                    <a:pt x="5304" y="7206"/>
                    <a:pt x="3036" y="10742"/>
                  </a:cubicBezTo>
                  <a:cubicBezTo>
                    <a:pt x="2102" y="12176"/>
                    <a:pt x="1135" y="13611"/>
                    <a:pt x="1" y="14845"/>
                  </a:cubicBezTo>
                  <a:cubicBezTo>
                    <a:pt x="101" y="14912"/>
                    <a:pt x="234" y="14945"/>
                    <a:pt x="368" y="14945"/>
                  </a:cubicBezTo>
                  <a:cubicBezTo>
                    <a:pt x="1435" y="14945"/>
                    <a:pt x="2336" y="14244"/>
                    <a:pt x="3203" y="13611"/>
                  </a:cubicBezTo>
                  <a:cubicBezTo>
                    <a:pt x="8173" y="10008"/>
                    <a:pt x="14111" y="7973"/>
                    <a:pt x="19481" y="4971"/>
                  </a:cubicBezTo>
                  <a:cubicBezTo>
                    <a:pt x="20982" y="4137"/>
                    <a:pt x="22450" y="3237"/>
                    <a:pt x="23884" y="2236"/>
                  </a:cubicBezTo>
                  <a:lnTo>
                    <a:pt x="23884" y="2236"/>
                  </a:lnTo>
                  <a:cubicBezTo>
                    <a:pt x="23525" y="2246"/>
                    <a:pt x="23166" y="2251"/>
                    <a:pt x="22807" y="2251"/>
                  </a:cubicBezTo>
                  <a:cubicBezTo>
                    <a:pt x="18331" y="2251"/>
                    <a:pt x="13874" y="1483"/>
                    <a:pt x="9674"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5842675" y="937800"/>
              <a:ext cx="378625" cy="81725"/>
            </a:xfrm>
            <a:custGeom>
              <a:avLst/>
              <a:gdLst/>
              <a:ahLst/>
              <a:cxnLst/>
              <a:rect l="l" t="t" r="r" b="b"/>
              <a:pathLst>
                <a:path w="15145" h="3269" extrusionOk="0">
                  <a:moveTo>
                    <a:pt x="8821" y="1"/>
                  </a:moveTo>
                  <a:cubicBezTo>
                    <a:pt x="5874" y="1"/>
                    <a:pt x="2932" y="49"/>
                    <a:pt x="1" y="166"/>
                  </a:cubicBezTo>
                  <a:cubicBezTo>
                    <a:pt x="1502" y="1201"/>
                    <a:pt x="3003" y="2235"/>
                    <a:pt x="4504" y="3269"/>
                  </a:cubicBezTo>
                  <a:cubicBezTo>
                    <a:pt x="7940" y="2034"/>
                    <a:pt x="11475" y="967"/>
                    <a:pt x="15145" y="66"/>
                  </a:cubicBezTo>
                  <a:lnTo>
                    <a:pt x="15078" y="66"/>
                  </a:lnTo>
                  <a:cubicBezTo>
                    <a:pt x="12992" y="25"/>
                    <a:pt x="10905" y="1"/>
                    <a:pt x="882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5067125" y="961975"/>
              <a:ext cx="708025" cy="284375"/>
            </a:xfrm>
            <a:custGeom>
              <a:avLst/>
              <a:gdLst/>
              <a:ahLst/>
              <a:cxnLst/>
              <a:rect l="l" t="t" r="r" b="b"/>
              <a:pathLst>
                <a:path w="28321" h="11375" extrusionOk="0">
                  <a:moveTo>
                    <a:pt x="21516" y="0"/>
                  </a:moveTo>
                  <a:cubicBezTo>
                    <a:pt x="14010" y="901"/>
                    <a:pt x="6772" y="2702"/>
                    <a:pt x="0" y="6004"/>
                  </a:cubicBezTo>
                  <a:cubicBezTo>
                    <a:pt x="4770" y="8506"/>
                    <a:pt x="9907" y="10307"/>
                    <a:pt x="15211" y="11375"/>
                  </a:cubicBezTo>
                  <a:cubicBezTo>
                    <a:pt x="16612" y="10608"/>
                    <a:pt x="18013" y="9874"/>
                    <a:pt x="19448" y="9207"/>
                  </a:cubicBezTo>
                  <a:cubicBezTo>
                    <a:pt x="18013" y="7572"/>
                    <a:pt x="16546" y="5738"/>
                    <a:pt x="16479" y="3603"/>
                  </a:cubicBezTo>
                  <a:lnTo>
                    <a:pt x="16479" y="3603"/>
                  </a:lnTo>
                  <a:cubicBezTo>
                    <a:pt x="17947" y="5337"/>
                    <a:pt x="19748" y="7038"/>
                    <a:pt x="21716" y="8173"/>
                  </a:cubicBezTo>
                  <a:cubicBezTo>
                    <a:pt x="23917" y="7072"/>
                    <a:pt x="26119" y="6071"/>
                    <a:pt x="28321" y="5104"/>
                  </a:cubicBezTo>
                  <a:cubicBezTo>
                    <a:pt x="25819" y="3736"/>
                    <a:pt x="23517" y="2035"/>
                    <a:pt x="21516"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3862100" y="1250500"/>
              <a:ext cx="1004075" cy="1289275"/>
            </a:xfrm>
            <a:custGeom>
              <a:avLst/>
              <a:gdLst/>
              <a:ahLst/>
              <a:cxnLst/>
              <a:rect l="l" t="t" r="r" b="b"/>
              <a:pathLst>
                <a:path w="40163" h="51571" extrusionOk="0">
                  <a:moveTo>
                    <a:pt x="40162" y="1"/>
                  </a:moveTo>
                  <a:lnTo>
                    <a:pt x="40162" y="1"/>
                  </a:lnTo>
                  <a:cubicBezTo>
                    <a:pt x="29722" y="5471"/>
                    <a:pt x="20748" y="16346"/>
                    <a:pt x="14477" y="24318"/>
                  </a:cubicBezTo>
                  <a:cubicBezTo>
                    <a:pt x="8206" y="32324"/>
                    <a:pt x="3002" y="41264"/>
                    <a:pt x="0" y="50970"/>
                  </a:cubicBezTo>
                  <a:cubicBezTo>
                    <a:pt x="234" y="51404"/>
                    <a:pt x="667" y="51538"/>
                    <a:pt x="1201" y="51571"/>
                  </a:cubicBezTo>
                  <a:cubicBezTo>
                    <a:pt x="5004" y="42798"/>
                    <a:pt x="10208" y="34726"/>
                    <a:pt x="15745" y="26920"/>
                  </a:cubicBezTo>
                  <a:cubicBezTo>
                    <a:pt x="22917" y="16779"/>
                    <a:pt x="29955" y="7072"/>
                    <a:pt x="40162"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3875450" y="1250500"/>
              <a:ext cx="990725" cy="1289275"/>
            </a:xfrm>
            <a:custGeom>
              <a:avLst/>
              <a:gdLst/>
              <a:ahLst/>
              <a:cxnLst/>
              <a:rect l="l" t="t" r="r" b="b"/>
              <a:pathLst>
                <a:path w="39629" h="51571" extrusionOk="0">
                  <a:moveTo>
                    <a:pt x="39628" y="1"/>
                  </a:moveTo>
                  <a:lnTo>
                    <a:pt x="39628" y="1"/>
                  </a:lnTo>
                  <a:cubicBezTo>
                    <a:pt x="38794" y="434"/>
                    <a:pt x="37994" y="901"/>
                    <a:pt x="37227" y="1368"/>
                  </a:cubicBezTo>
                  <a:cubicBezTo>
                    <a:pt x="32857" y="4637"/>
                    <a:pt x="28887" y="8807"/>
                    <a:pt x="25251" y="12676"/>
                  </a:cubicBezTo>
                  <a:cubicBezTo>
                    <a:pt x="23217" y="14845"/>
                    <a:pt x="21282" y="17180"/>
                    <a:pt x="19414" y="19515"/>
                  </a:cubicBezTo>
                  <a:cubicBezTo>
                    <a:pt x="11475" y="29222"/>
                    <a:pt x="3603" y="39496"/>
                    <a:pt x="0" y="51437"/>
                  </a:cubicBezTo>
                  <a:cubicBezTo>
                    <a:pt x="200" y="51538"/>
                    <a:pt x="400" y="51571"/>
                    <a:pt x="667" y="51571"/>
                  </a:cubicBezTo>
                  <a:cubicBezTo>
                    <a:pt x="4470" y="42798"/>
                    <a:pt x="9674" y="34726"/>
                    <a:pt x="15211" y="26920"/>
                  </a:cubicBezTo>
                  <a:cubicBezTo>
                    <a:pt x="22383" y="16779"/>
                    <a:pt x="29421" y="7072"/>
                    <a:pt x="39628"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2913925" y="3296075"/>
              <a:ext cx="330250" cy="520450"/>
            </a:xfrm>
            <a:custGeom>
              <a:avLst/>
              <a:gdLst/>
              <a:ahLst/>
              <a:cxnLst/>
              <a:rect l="l" t="t" r="r" b="b"/>
              <a:pathLst>
                <a:path w="13210" h="20818" extrusionOk="0">
                  <a:moveTo>
                    <a:pt x="9964" y="1"/>
                  </a:moveTo>
                  <a:cubicBezTo>
                    <a:pt x="9213" y="1"/>
                    <a:pt x="8270" y="311"/>
                    <a:pt x="7539" y="470"/>
                  </a:cubicBezTo>
                  <a:cubicBezTo>
                    <a:pt x="7672" y="2238"/>
                    <a:pt x="6772" y="4072"/>
                    <a:pt x="5271" y="5040"/>
                  </a:cubicBezTo>
                  <a:cubicBezTo>
                    <a:pt x="4804" y="5307"/>
                    <a:pt x="4337" y="5507"/>
                    <a:pt x="3903" y="5840"/>
                  </a:cubicBezTo>
                  <a:cubicBezTo>
                    <a:pt x="2936" y="6574"/>
                    <a:pt x="2435" y="7808"/>
                    <a:pt x="2068" y="8976"/>
                  </a:cubicBezTo>
                  <a:cubicBezTo>
                    <a:pt x="834" y="12812"/>
                    <a:pt x="134" y="16815"/>
                    <a:pt x="0" y="20818"/>
                  </a:cubicBezTo>
                  <a:cubicBezTo>
                    <a:pt x="1868" y="18216"/>
                    <a:pt x="3970" y="16215"/>
                    <a:pt x="6572" y="14246"/>
                  </a:cubicBezTo>
                  <a:cubicBezTo>
                    <a:pt x="8239" y="13012"/>
                    <a:pt x="10174" y="11745"/>
                    <a:pt x="10775" y="9743"/>
                  </a:cubicBezTo>
                  <a:cubicBezTo>
                    <a:pt x="11041" y="8843"/>
                    <a:pt x="11008" y="7842"/>
                    <a:pt x="11308" y="6941"/>
                  </a:cubicBezTo>
                  <a:cubicBezTo>
                    <a:pt x="11560" y="6091"/>
                    <a:pt x="12169" y="5062"/>
                    <a:pt x="13022" y="5062"/>
                  </a:cubicBezTo>
                  <a:cubicBezTo>
                    <a:pt x="13073" y="5062"/>
                    <a:pt x="13124" y="5066"/>
                    <a:pt x="13176" y="5073"/>
                  </a:cubicBezTo>
                  <a:cubicBezTo>
                    <a:pt x="13143" y="4573"/>
                    <a:pt x="13210" y="4173"/>
                    <a:pt x="13143" y="3672"/>
                  </a:cubicBezTo>
                  <a:cubicBezTo>
                    <a:pt x="13043" y="2638"/>
                    <a:pt x="12876" y="1571"/>
                    <a:pt x="12176" y="837"/>
                  </a:cubicBezTo>
                  <a:cubicBezTo>
                    <a:pt x="11642" y="270"/>
                    <a:pt x="10841" y="36"/>
                    <a:pt x="10074" y="3"/>
                  </a:cubicBezTo>
                  <a:cubicBezTo>
                    <a:pt x="10038" y="1"/>
                    <a:pt x="10001" y="1"/>
                    <a:pt x="9964"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2920600" y="3311150"/>
              <a:ext cx="323575" cy="496200"/>
            </a:xfrm>
            <a:custGeom>
              <a:avLst/>
              <a:gdLst/>
              <a:ahLst/>
              <a:cxnLst/>
              <a:rect l="l" t="t" r="r" b="b"/>
              <a:pathLst>
                <a:path w="12943" h="19848" extrusionOk="0">
                  <a:moveTo>
                    <a:pt x="11642" y="0"/>
                  </a:moveTo>
                  <a:cubicBezTo>
                    <a:pt x="8906" y="2836"/>
                    <a:pt x="6405" y="5938"/>
                    <a:pt x="4203" y="9207"/>
                  </a:cubicBezTo>
                  <a:cubicBezTo>
                    <a:pt x="2168" y="12276"/>
                    <a:pt x="634" y="15678"/>
                    <a:pt x="100" y="19247"/>
                  </a:cubicBezTo>
                  <a:cubicBezTo>
                    <a:pt x="67" y="19448"/>
                    <a:pt x="33" y="19648"/>
                    <a:pt x="0" y="19848"/>
                  </a:cubicBezTo>
                  <a:cubicBezTo>
                    <a:pt x="1801" y="17413"/>
                    <a:pt x="3836" y="15511"/>
                    <a:pt x="6305" y="13643"/>
                  </a:cubicBezTo>
                  <a:cubicBezTo>
                    <a:pt x="7972" y="12409"/>
                    <a:pt x="9907" y="11142"/>
                    <a:pt x="10508" y="9140"/>
                  </a:cubicBezTo>
                  <a:cubicBezTo>
                    <a:pt x="10774" y="8240"/>
                    <a:pt x="10741" y="7239"/>
                    <a:pt x="11041" y="6338"/>
                  </a:cubicBezTo>
                  <a:cubicBezTo>
                    <a:pt x="11293" y="5488"/>
                    <a:pt x="11902" y="4459"/>
                    <a:pt x="12755" y="4459"/>
                  </a:cubicBezTo>
                  <a:cubicBezTo>
                    <a:pt x="12806" y="4459"/>
                    <a:pt x="12857" y="4463"/>
                    <a:pt x="12909" y="4470"/>
                  </a:cubicBezTo>
                  <a:cubicBezTo>
                    <a:pt x="12876" y="3970"/>
                    <a:pt x="12943" y="3570"/>
                    <a:pt x="12876" y="3069"/>
                  </a:cubicBezTo>
                  <a:cubicBezTo>
                    <a:pt x="12776" y="2035"/>
                    <a:pt x="12609" y="968"/>
                    <a:pt x="11909" y="234"/>
                  </a:cubicBezTo>
                  <a:cubicBezTo>
                    <a:pt x="11842" y="134"/>
                    <a:pt x="11742" y="67"/>
                    <a:pt x="11642" y="0"/>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2923100" y="3255275"/>
              <a:ext cx="345275" cy="537075"/>
            </a:xfrm>
            <a:custGeom>
              <a:avLst/>
              <a:gdLst/>
              <a:ahLst/>
              <a:cxnLst/>
              <a:rect l="l" t="t" r="r" b="b"/>
              <a:pathLst>
                <a:path w="13811" h="21483" fill="none" extrusionOk="0">
                  <a:moveTo>
                    <a:pt x="0" y="21482"/>
                  </a:moveTo>
                  <a:cubicBezTo>
                    <a:pt x="534" y="17913"/>
                    <a:pt x="2068" y="14511"/>
                    <a:pt x="4103" y="11442"/>
                  </a:cubicBezTo>
                  <a:cubicBezTo>
                    <a:pt x="6872" y="7272"/>
                    <a:pt x="10141" y="3436"/>
                    <a:pt x="13810" y="0"/>
                  </a:cubicBezTo>
                </a:path>
              </a:pathLst>
            </a:custGeom>
            <a:noFill/>
            <a:ln w="10850" cap="flat" cmpd="sng">
              <a:solidFill>
                <a:srgbClr val="1C295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3094050" y="3296075"/>
              <a:ext cx="150125" cy="159375"/>
            </a:xfrm>
            <a:custGeom>
              <a:avLst/>
              <a:gdLst/>
              <a:ahLst/>
              <a:cxnLst/>
              <a:rect l="l" t="t" r="r" b="b"/>
              <a:pathLst>
                <a:path w="6005" h="6375" extrusionOk="0">
                  <a:moveTo>
                    <a:pt x="2759" y="1"/>
                  </a:moveTo>
                  <a:cubicBezTo>
                    <a:pt x="2008" y="1"/>
                    <a:pt x="1065" y="311"/>
                    <a:pt x="334" y="470"/>
                  </a:cubicBezTo>
                  <a:cubicBezTo>
                    <a:pt x="401" y="1204"/>
                    <a:pt x="267" y="1971"/>
                    <a:pt x="0" y="2638"/>
                  </a:cubicBezTo>
                  <a:cubicBezTo>
                    <a:pt x="1768" y="3372"/>
                    <a:pt x="3303" y="4706"/>
                    <a:pt x="4337" y="6374"/>
                  </a:cubicBezTo>
                  <a:cubicBezTo>
                    <a:pt x="4648" y="5690"/>
                    <a:pt x="5162" y="5063"/>
                    <a:pt x="5825" y="5063"/>
                  </a:cubicBezTo>
                  <a:cubicBezTo>
                    <a:pt x="5873" y="5063"/>
                    <a:pt x="5922" y="5066"/>
                    <a:pt x="5971" y="5073"/>
                  </a:cubicBezTo>
                  <a:cubicBezTo>
                    <a:pt x="5938" y="4573"/>
                    <a:pt x="6005" y="4173"/>
                    <a:pt x="5938" y="3672"/>
                  </a:cubicBezTo>
                  <a:cubicBezTo>
                    <a:pt x="5838" y="2638"/>
                    <a:pt x="5671" y="1571"/>
                    <a:pt x="4971" y="837"/>
                  </a:cubicBezTo>
                  <a:cubicBezTo>
                    <a:pt x="4437" y="270"/>
                    <a:pt x="3636" y="36"/>
                    <a:pt x="2869" y="3"/>
                  </a:cubicBezTo>
                  <a:cubicBezTo>
                    <a:pt x="2833" y="1"/>
                    <a:pt x="2796" y="1"/>
                    <a:pt x="275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2984800" y="3469200"/>
              <a:ext cx="108450" cy="115900"/>
            </a:xfrm>
            <a:custGeom>
              <a:avLst/>
              <a:gdLst/>
              <a:ahLst/>
              <a:cxnLst/>
              <a:rect l="l" t="t" r="r" b="b"/>
              <a:pathLst>
                <a:path w="4338" h="4636" extrusionOk="0">
                  <a:moveTo>
                    <a:pt x="3455" y="0"/>
                  </a:moveTo>
                  <a:cubicBezTo>
                    <a:pt x="2854" y="0"/>
                    <a:pt x="1958" y="626"/>
                    <a:pt x="1235" y="1617"/>
                  </a:cubicBezTo>
                  <a:cubicBezTo>
                    <a:pt x="334" y="2818"/>
                    <a:pt x="1" y="4119"/>
                    <a:pt x="534" y="4519"/>
                  </a:cubicBezTo>
                  <a:cubicBezTo>
                    <a:pt x="633" y="4598"/>
                    <a:pt x="757" y="4636"/>
                    <a:pt x="900" y="4636"/>
                  </a:cubicBezTo>
                  <a:cubicBezTo>
                    <a:pt x="1485" y="4636"/>
                    <a:pt x="2386" y="4010"/>
                    <a:pt x="3136" y="3018"/>
                  </a:cubicBezTo>
                  <a:cubicBezTo>
                    <a:pt x="4037" y="1784"/>
                    <a:pt x="4337" y="483"/>
                    <a:pt x="3837" y="116"/>
                  </a:cubicBezTo>
                  <a:cubicBezTo>
                    <a:pt x="3732" y="38"/>
                    <a:pt x="3602" y="0"/>
                    <a:pt x="3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3094050" y="2442825"/>
              <a:ext cx="902325" cy="980100"/>
            </a:xfrm>
            <a:custGeom>
              <a:avLst/>
              <a:gdLst/>
              <a:ahLst/>
              <a:cxnLst/>
              <a:rect l="l" t="t" r="r" b="b"/>
              <a:pathLst>
                <a:path w="36093" h="39204" extrusionOk="0">
                  <a:moveTo>
                    <a:pt x="30671" y="1"/>
                  </a:moveTo>
                  <a:cubicBezTo>
                    <a:pt x="30092" y="1"/>
                    <a:pt x="29455" y="65"/>
                    <a:pt x="28754" y="209"/>
                  </a:cubicBezTo>
                  <a:lnTo>
                    <a:pt x="0" y="35000"/>
                  </a:lnTo>
                  <a:cubicBezTo>
                    <a:pt x="0" y="35000"/>
                    <a:pt x="5004" y="35234"/>
                    <a:pt x="5971" y="39203"/>
                  </a:cubicBezTo>
                  <a:lnTo>
                    <a:pt x="36093" y="3644"/>
                  </a:lnTo>
                  <a:cubicBezTo>
                    <a:pt x="36093" y="3644"/>
                    <a:pt x="35052" y="1"/>
                    <a:pt x="30671"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3777025" y="2442825"/>
              <a:ext cx="219350" cy="131150"/>
            </a:xfrm>
            <a:custGeom>
              <a:avLst/>
              <a:gdLst/>
              <a:ahLst/>
              <a:cxnLst/>
              <a:rect l="l" t="t" r="r" b="b"/>
              <a:pathLst>
                <a:path w="8774" h="5246" extrusionOk="0">
                  <a:moveTo>
                    <a:pt x="3352" y="1"/>
                  </a:moveTo>
                  <a:cubicBezTo>
                    <a:pt x="2773" y="1"/>
                    <a:pt x="2136" y="65"/>
                    <a:pt x="1435" y="209"/>
                  </a:cubicBezTo>
                  <a:lnTo>
                    <a:pt x="1" y="1943"/>
                  </a:lnTo>
                  <a:cubicBezTo>
                    <a:pt x="1435" y="1943"/>
                    <a:pt x="2903" y="2177"/>
                    <a:pt x="4237" y="2744"/>
                  </a:cubicBezTo>
                  <a:cubicBezTo>
                    <a:pt x="5471" y="3311"/>
                    <a:pt x="6606" y="4145"/>
                    <a:pt x="7440" y="5246"/>
                  </a:cubicBezTo>
                  <a:lnTo>
                    <a:pt x="8774" y="3644"/>
                  </a:lnTo>
                  <a:cubicBezTo>
                    <a:pt x="8774" y="3644"/>
                    <a:pt x="7733" y="1"/>
                    <a:pt x="3352"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3660275" y="2588125"/>
              <a:ext cx="183500" cy="167650"/>
            </a:xfrm>
            <a:custGeom>
              <a:avLst/>
              <a:gdLst/>
              <a:ahLst/>
              <a:cxnLst/>
              <a:rect l="l" t="t" r="r" b="b"/>
              <a:pathLst>
                <a:path w="7340" h="6706" extrusionOk="0">
                  <a:moveTo>
                    <a:pt x="1469" y="1"/>
                  </a:moveTo>
                  <a:lnTo>
                    <a:pt x="1" y="1802"/>
                  </a:lnTo>
                  <a:cubicBezTo>
                    <a:pt x="1268" y="2035"/>
                    <a:pt x="2469" y="2602"/>
                    <a:pt x="3437" y="3436"/>
                  </a:cubicBezTo>
                  <a:cubicBezTo>
                    <a:pt x="4504" y="4337"/>
                    <a:pt x="5305" y="5471"/>
                    <a:pt x="5938" y="6705"/>
                  </a:cubicBezTo>
                  <a:lnTo>
                    <a:pt x="7339" y="5038"/>
                  </a:lnTo>
                  <a:cubicBezTo>
                    <a:pt x="6806" y="4237"/>
                    <a:pt x="6205" y="3503"/>
                    <a:pt x="5538" y="2803"/>
                  </a:cubicBezTo>
                  <a:cubicBezTo>
                    <a:pt x="4437" y="1568"/>
                    <a:pt x="3036" y="468"/>
                    <a:pt x="1469"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3207450" y="3140200"/>
              <a:ext cx="171000" cy="169300"/>
            </a:xfrm>
            <a:custGeom>
              <a:avLst/>
              <a:gdLst/>
              <a:ahLst/>
              <a:cxnLst/>
              <a:rect l="l" t="t" r="r" b="b"/>
              <a:pathLst>
                <a:path w="6840" h="6772" extrusionOk="0">
                  <a:moveTo>
                    <a:pt x="1335" y="0"/>
                  </a:moveTo>
                  <a:lnTo>
                    <a:pt x="1" y="1635"/>
                  </a:lnTo>
                  <a:cubicBezTo>
                    <a:pt x="168" y="1618"/>
                    <a:pt x="335" y="1610"/>
                    <a:pt x="501" y="1610"/>
                  </a:cubicBezTo>
                  <a:cubicBezTo>
                    <a:pt x="668" y="1610"/>
                    <a:pt x="835" y="1618"/>
                    <a:pt x="1002" y="1635"/>
                  </a:cubicBezTo>
                  <a:cubicBezTo>
                    <a:pt x="1836" y="1768"/>
                    <a:pt x="2603" y="2268"/>
                    <a:pt x="3237" y="2835"/>
                  </a:cubicBezTo>
                  <a:cubicBezTo>
                    <a:pt x="4337" y="3870"/>
                    <a:pt x="5071" y="5271"/>
                    <a:pt x="5305" y="6772"/>
                  </a:cubicBezTo>
                  <a:lnTo>
                    <a:pt x="6839" y="4937"/>
                  </a:lnTo>
                  <a:cubicBezTo>
                    <a:pt x="6739" y="4470"/>
                    <a:pt x="6606" y="4003"/>
                    <a:pt x="6406" y="3569"/>
                  </a:cubicBezTo>
                  <a:cubicBezTo>
                    <a:pt x="5805" y="2035"/>
                    <a:pt x="4571" y="667"/>
                    <a:pt x="3003" y="200"/>
                  </a:cubicBezTo>
                  <a:cubicBezTo>
                    <a:pt x="2469" y="33"/>
                    <a:pt x="1902" y="0"/>
                    <a:pt x="1335"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3335050" y="2991750"/>
              <a:ext cx="151800" cy="182650"/>
            </a:xfrm>
            <a:custGeom>
              <a:avLst/>
              <a:gdLst/>
              <a:ahLst/>
              <a:cxnLst/>
              <a:rect l="l" t="t" r="r" b="b"/>
              <a:pathLst>
                <a:path w="6072" h="7306" extrusionOk="0">
                  <a:moveTo>
                    <a:pt x="1168" y="1"/>
                  </a:moveTo>
                  <a:lnTo>
                    <a:pt x="1" y="1368"/>
                  </a:lnTo>
                  <a:cubicBezTo>
                    <a:pt x="1168" y="1668"/>
                    <a:pt x="2236" y="2369"/>
                    <a:pt x="3003" y="3270"/>
                  </a:cubicBezTo>
                  <a:cubicBezTo>
                    <a:pt x="3937" y="4437"/>
                    <a:pt x="4470" y="5838"/>
                    <a:pt x="4771" y="7306"/>
                  </a:cubicBezTo>
                  <a:lnTo>
                    <a:pt x="6072" y="5771"/>
                  </a:lnTo>
                  <a:cubicBezTo>
                    <a:pt x="5972" y="5171"/>
                    <a:pt x="5871" y="4570"/>
                    <a:pt x="5638" y="4003"/>
                  </a:cubicBezTo>
                  <a:cubicBezTo>
                    <a:pt x="4904" y="2035"/>
                    <a:pt x="3170" y="568"/>
                    <a:pt x="1168" y="1"/>
                  </a:cubicBezTo>
                  <a:close/>
                </a:path>
              </a:pathLst>
            </a:custGeom>
            <a:solidFill>
              <a:srgbClr val="F2B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3777025" y="2468900"/>
              <a:ext cx="204350" cy="105075"/>
            </a:xfrm>
            <a:custGeom>
              <a:avLst/>
              <a:gdLst/>
              <a:ahLst/>
              <a:cxnLst/>
              <a:rect l="l" t="t" r="r" b="b"/>
              <a:pathLst>
                <a:path w="8174" h="4203" extrusionOk="0">
                  <a:moveTo>
                    <a:pt x="1597" y="1"/>
                  </a:moveTo>
                  <a:cubicBezTo>
                    <a:pt x="1308" y="1"/>
                    <a:pt x="1020" y="12"/>
                    <a:pt x="735" y="33"/>
                  </a:cubicBezTo>
                  <a:lnTo>
                    <a:pt x="1" y="900"/>
                  </a:lnTo>
                  <a:cubicBezTo>
                    <a:pt x="1435" y="900"/>
                    <a:pt x="2903" y="1134"/>
                    <a:pt x="4237" y="1701"/>
                  </a:cubicBezTo>
                  <a:cubicBezTo>
                    <a:pt x="5471" y="2268"/>
                    <a:pt x="6606" y="3102"/>
                    <a:pt x="7440" y="4203"/>
                  </a:cubicBezTo>
                  <a:lnTo>
                    <a:pt x="8173" y="3302"/>
                  </a:lnTo>
                  <a:cubicBezTo>
                    <a:pt x="7940" y="2935"/>
                    <a:pt x="7706" y="2601"/>
                    <a:pt x="7406" y="2268"/>
                  </a:cubicBezTo>
                  <a:cubicBezTo>
                    <a:pt x="6405" y="1134"/>
                    <a:pt x="4938" y="433"/>
                    <a:pt x="3437" y="166"/>
                  </a:cubicBezTo>
                  <a:cubicBezTo>
                    <a:pt x="2844" y="52"/>
                    <a:pt x="2220" y="1"/>
                    <a:pt x="1597"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3660275" y="2600625"/>
              <a:ext cx="161825" cy="155150"/>
            </a:xfrm>
            <a:custGeom>
              <a:avLst/>
              <a:gdLst/>
              <a:ahLst/>
              <a:cxnLst/>
              <a:rect l="l" t="t" r="r" b="b"/>
              <a:pathLst>
                <a:path w="6473" h="6206" extrusionOk="0">
                  <a:moveTo>
                    <a:pt x="1068" y="1"/>
                  </a:moveTo>
                  <a:lnTo>
                    <a:pt x="1" y="1302"/>
                  </a:lnTo>
                  <a:cubicBezTo>
                    <a:pt x="1235" y="1535"/>
                    <a:pt x="2469" y="2102"/>
                    <a:pt x="3437" y="2936"/>
                  </a:cubicBezTo>
                  <a:cubicBezTo>
                    <a:pt x="4471" y="3837"/>
                    <a:pt x="5305" y="4971"/>
                    <a:pt x="5938" y="6205"/>
                  </a:cubicBezTo>
                  <a:lnTo>
                    <a:pt x="6472" y="5572"/>
                  </a:lnTo>
                  <a:cubicBezTo>
                    <a:pt x="5905" y="4304"/>
                    <a:pt x="5238" y="3070"/>
                    <a:pt x="4304" y="2069"/>
                  </a:cubicBezTo>
                  <a:cubicBezTo>
                    <a:pt x="3403" y="1135"/>
                    <a:pt x="2269" y="368"/>
                    <a:pt x="1068"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3207450" y="3148525"/>
              <a:ext cx="155150" cy="160975"/>
            </a:xfrm>
            <a:custGeom>
              <a:avLst/>
              <a:gdLst/>
              <a:ahLst/>
              <a:cxnLst/>
              <a:rect l="l" t="t" r="r" b="b"/>
              <a:pathLst>
                <a:path w="6206" h="6439" extrusionOk="0">
                  <a:moveTo>
                    <a:pt x="1068" y="1"/>
                  </a:moveTo>
                  <a:lnTo>
                    <a:pt x="1" y="1302"/>
                  </a:lnTo>
                  <a:cubicBezTo>
                    <a:pt x="168" y="1285"/>
                    <a:pt x="335" y="1277"/>
                    <a:pt x="501" y="1277"/>
                  </a:cubicBezTo>
                  <a:cubicBezTo>
                    <a:pt x="668" y="1277"/>
                    <a:pt x="835" y="1285"/>
                    <a:pt x="1002" y="1302"/>
                  </a:cubicBezTo>
                  <a:cubicBezTo>
                    <a:pt x="1836" y="1435"/>
                    <a:pt x="2603" y="1935"/>
                    <a:pt x="3237" y="2502"/>
                  </a:cubicBezTo>
                  <a:cubicBezTo>
                    <a:pt x="4337" y="3537"/>
                    <a:pt x="5071" y="4938"/>
                    <a:pt x="5305" y="6439"/>
                  </a:cubicBezTo>
                  <a:lnTo>
                    <a:pt x="6205" y="5338"/>
                  </a:lnTo>
                  <a:cubicBezTo>
                    <a:pt x="6139" y="5138"/>
                    <a:pt x="6072" y="4938"/>
                    <a:pt x="5972" y="4704"/>
                  </a:cubicBezTo>
                  <a:cubicBezTo>
                    <a:pt x="5371" y="3236"/>
                    <a:pt x="4504" y="1802"/>
                    <a:pt x="3170" y="868"/>
                  </a:cubicBezTo>
                  <a:cubicBezTo>
                    <a:pt x="2569" y="434"/>
                    <a:pt x="1836" y="134"/>
                    <a:pt x="1068"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3335050" y="3004250"/>
              <a:ext cx="130950" cy="170150"/>
            </a:xfrm>
            <a:custGeom>
              <a:avLst/>
              <a:gdLst/>
              <a:ahLst/>
              <a:cxnLst/>
              <a:rect l="l" t="t" r="r" b="b"/>
              <a:pathLst>
                <a:path w="5238" h="6806" extrusionOk="0">
                  <a:moveTo>
                    <a:pt x="734" y="1"/>
                  </a:moveTo>
                  <a:lnTo>
                    <a:pt x="1" y="868"/>
                  </a:lnTo>
                  <a:cubicBezTo>
                    <a:pt x="1168" y="1168"/>
                    <a:pt x="2236" y="1869"/>
                    <a:pt x="3003" y="2770"/>
                  </a:cubicBezTo>
                  <a:cubicBezTo>
                    <a:pt x="3937" y="3937"/>
                    <a:pt x="4470" y="5338"/>
                    <a:pt x="4771" y="6806"/>
                  </a:cubicBezTo>
                  <a:lnTo>
                    <a:pt x="5238" y="6239"/>
                  </a:lnTo>
                  <a:cubicBezTo>
                    <a:pt x="5138" y="5972"/>
                    <a:pt x="5071" y="5672"/>
                    <a:pt x="4971" y="5405"/>
                  </a:cubicBezTo>
                  <a:cubicBezTo>
                    <a:pt x="4537" y="3937"/>
                    <a:pt x="4070" y="2436"/>
                    <a:pt x="3003" y="1369"/>
                  </a:cubicBezTo>
                  <a:cubicBezTo>
                    <a:pt x="2369" y="735"/>
                    <a:pt x="1602" y="301"/>
                    <a:pt x="734"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3149925" y="2448850"/>
              <a:ext cx="813100" cy="926525"/>
            </a:xfrm>
            <a:custGeom>
              <a:avLst/>
              <a:gdLst/>
              <a:ahLst/>
              <a:cxnLst/>
              <a:rect l="l" t="t" r="r" b="b"/>
              <a:pathLst>
                <a:path w="32524" h="37061" extrusionOk="0">
                  <a:moveTo>
                    <a:pt x="30289" y="1"/>
                  </a:moveTo>
                  <a:cubicBezTo>
                    <a:pt x="19648" y="11276"/>
                    <a:pt x="9540" y="23017"/>
                    <a:pt x="0" y="35226"/>
                  </a:cubicBezTo>
                  <a:cubicBezTo>
                    <a:pt x="968" y="35560"/>
                    <a:pt x="2035" y="36127"/>
                    <a:pt x="2802" y="37061"/>
                  </a:cubicBezTo>
                  <a:cubicBezTo>
                    <a:pt x="12009" y="24585"/>
                    <a:pt x="21949" y="12643"/>
                    <a:pt x="32524" y="1302"/>
                  </a:cubicBezTo>
                  <a:cubicBezTo>
                    <a:pt x="31990" y="768"/>
                    <a:pt x="31256" y="301"/>
                    <a:pt x="30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3094050" y="2507225"/>
              <a:ext cx="902325" cy="915700"/>
            </a:xfrm>
            <a:custGeom>
              <a:avLst/>
              <a:gdLst/>
              <a:ahLst/>
              <a:cxnLst/>
              <a:rect l="l" t="t" r="r" b="b"/>
              <a:pathLst>
                <a:path w="36093" h="36628" extrusionOk="0">
                  <a:moveTo>
                    <a:pt x="35559" y="1"/>
                  </a:moveTo>
                  <a:cubicBezTo>
                    <a:pt x="33558" y="1569"/>
                    <a:pt x="31256" y="2803"/>
                    <a:pt x="28888" y="3770"/>
                  </a:cubicBezTo>
                  <a:cubicBezTo>
                    <a:pt x="26586" y="4738"/>
                    <a:pt x="24184" y="5438"/>
                    <a:pt x="21749" y="6105"/>
                  </a:cubicBezTo>
                  <a:lnTo>
                    <a:pt x="9607" y="20816"/>
                  </a:lnTo>
                  <a:cubicBezTo>
                    <a:pt x="11137" y="21390"/>
                    <a:pt x="12779" y="21695"/>
                    <a:pt x="14423" y="21695"/>
                  </a:cubicBezTo>
                  <a:cubicBezTo>
                    <a:pt x="14786" y="21695"/>
                    <a:pt x="15149" y="21680"/>
                    <a:pt x="15511" y="21650"/>
                  </a:cubicBezTo>
                  <a:lnTo>
                    <a:pt x="15511" y="21650"/>
                  </a:lnTo>
                  <a:lnTo>
                    <a:pt x="7339" y="30856"/>
                  </a:lnTo>
                  <a:cubicBezTo>
                    <a:pt x="7206" y="30990"/>
                    <a:pt x="7105" y="31123"/>
                    <a:pt x="6939" y="31157"/>
                  </a:cubicBezTo>
                  <a:cubicBezTo>
                    <a:pt x="6901" y="31166"/>
                    <a:pt x="6865" y="31170"/>
                    <a:pt x="6829" y="31170"/>
                  </a:cubicBezTo>
                  <a:cubicBezTo>
                    <a:pt x="6488" y="31170"/>
                    <a:pt x="6246" y="30761"/>
                    <a:pt x="6005" y="30489"/>
                  </a:cubicBezTo>
                  <a:cubicBezTo>
                    <a:pt x="5638" y="30022"/>
                    <a:pt x="5104" y="29756"/>
                    <a:pt x="4537" y="29555"/>
                  </a:cubicBezTo>
                  <a:cubicBezTo>
                    <a:pt x="3937" y="29355"/>
                    <a:pt x="3303" y="29255"/>
                    <a:pt x="2636" y="29255"/>
                  </a:cubicBezTo>
                  <a:lnTo>
                    <a:pt x="0" y="32424"/>
                  </a:lnTo>
                  <a:cubicBezTo>
                    <a:pt x="0" y="32424"/>
                    <a:pt x="5004" y="32658"/>
                    <a:pt x="5971" y="36627"/>
                  </a:cubicBezTo>
                  <a:lnTo>
                    <a:pt x="36093" y="1068"/>
                  </a:lnTo>
                  <a:cubicBezTo>
                    <a:pt x="36093" y="1068"/>
                    <a:pt x="35959" y="601"/>
                    <a:pt x="35559"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3319200" y="2370950"/>
              <a:ext cx="1918900" cy="759950"/>
            </a:xfrm>
            <a:custGeom>
              <a:avLst/>
              <a:gdLst/>
              <a:ahLst/>
              <a:cxnLst/>
              <a:rect l="l" t="t" r="r" b="b"/>
              <a:pathLst>
                <a:path w="76756" h="30398" extrusionOk="0">
                  <a:moveTo>
                    <a:pt x="51248" y="0"/>
                  </a:moveTo>
                  <a:cubicBezTo>
                    <a:pt x="51089" y="0"/>
                    <a:pt x="50930" y="5"/>
                    <a:pt x="50770" y="15"/>
                  </a:cubicBezTo>
                  <a:cubicBezTo>
                    <a:pt x="47501" y="182"/>
                    <a:pt x="44499" y="3417"/>
                    <a:pt x="41631" y="5018"/>
                  </a:cubicBezTo>
                  <a:cubicBezTo>
                    <a:pt x="37394" y="7353"/>
                    <a:pt x="32891" y="7453"/>
                    <a:pt x="28254" y="8788"/>
                  </a:cubicBezTo>
                  <a:cubicBezTo>
                    <a:pt x="20048" y="11123"/>
                    <a:pt x="12043" y="14025"/>
                    <a:pt x="4037" y="16927"/>
                  </a:cubicBezTo>
                  <a:cubicBezTo>
                    <a:pt x="2836" y="17360"/>
                    <a:pt x="1569" y="17861"/>
                    <a:pt x="768" y="18862"/>
                  </a:cubicBezTo>
                  <a:cubicBezTo>
                    <a:pt x="1" y="19896"/>
                    <a:pt x="535" y="21630"/>
                    <a:pt x="1368" y="22598"/>
                  </a:cubicBezTo>
                  <a:cubicBezTo>
                    <a:pt x="2369" y="23765"/>
                    <a:pt x="3904" y="24366"/>
                    <a:pt x="5405" y="24732"/>
                  </a:cubicBezTo>
                  <a:cubicBezTo>
                    <a:pt x="7168" y="25171"/>
                    <a:pt x="8952" y="25358"/>
                    <a:pt x="10743" y="25358"/>
                  </a:cubicBezTo>
                  <a:cubicBezTo>
                    <a:pt x="15764" y="25358"/>
                    <a:pt x="20843" y="23888"/>
                    <a:pt x="25686" y="22364"/>
                  </a:cubicBezTo>
                  <a:cubicBezTo>
                    <a:pt x="28624" y="21432"/>
                    <a:pt x="31658" y="20499"/>
                    <a:pt x="34727" y="20499"/>
                  </a:cubicBezTo>
                  <a:cubicBezTo>
                    <a:pt x="35282" y="20499"/>
                    <a:pt x="35837" y="20530"/>
                    <a:pt x="36393" y="20596"/>
                  </a:cubicBezTo>
                  <a:cubicBezTo>
                    <a:pt x="43932" y="21497"/>
                    <a:pt x="49369" y="28869"/>
                    <a:pt x="56841" y="30170"/>
                  </a:cubicBezTo>
                  <a:cubicBezTo>
                    <a:pt x="57760" y="30333"/>
                    <a:pt x="58689" y="30397"/>
                    <a:pt x="59621" y="30397"/>
                  </a:cubicBezTo>
                  <a:cubicBezTo>
                    <a:pt x="61160" y="30397"/>
                    <a:pt x="62710" y="30223"/>
                    <a:pt x="64247" y="30036"/>
                  </a:cubicBezTo>
                  <a:cubicBezTo>
                    <a:pt x="68316" y="29569"/>
                    <a:pt x="72386" y="29036"/>
                    <a:pt x="76422" y="28435"/>
                  </a:cubicBezTo>
                  <a:cubicBezTo>
                    <a:pt x="76756" y="26867"/>
                    <a:pt x="76289" y="24833"/>
                    <a:pt x="75688" y="23331"/>
                  </a:cubicBezTo>
                  <a:cubicBezTo>
                    <a:pt x="72286" y="14859"/>
                    <a:pt x="66148" y="7487"/>
                    <a:pt x="58443" y="2617"/>
                  </a:cubicBezTo>
                  <a:cubicBezTo>
                    <a:pt x="56244" y="1235"/>
                    <a:pt x="53808" y="0"/>
                    <a:pt x="51248"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3326725" y="2746575"/>
              <a:ext cx="307725" cy="196950"/>
            </a:xfrm>
            <a:custGeom>
              <a:avLst/>
              <a:gdLst/>
              <a:ahLst/>
              <a:cxnLst/>
              <a:rect l="l" t="t" r="r" b="b"/>
              <a:pathLst>
                <a:path w="12309" h="7878" extrusionOk="0">
                  <a:moveTo>
                    <a:pt x="9040" y="0"/>
                  </a:moveTo>
                  <a:cubicBezTo>
                    <a:pt x="7272" y="634"/>
                    <a:pt x="5504" y="1268"/>
                    <a:pt x="3736" y="1902"/>
                  </a:cubicBezTo>
                  <a:cubicBezTo>
                    <a:pt x="2535" y="2335"/>
                    <a:pt x="1268" y="2836"/>
                    <a:pt x="467" y="3837"/>
                  </a:cubicBezTo>
                  <a:cubicBezTo>
                    <a:pt x="33" y="4404"/>
                    <a:pt x="0" y="5238"/>
                    <a:pt x="234" y="6005"/>
                  </a:cubicBezTo>
                  <a:cubicBezTo>
                    <a:pt x="901" y="6639"/>
                    <a:pt x="1735" y="7139"/>
                    <a:pt x="2602" y="7439"/>
                  </a:cubicBezTo>
                  <a:cubicBezTo>
                    <a:pt x="3563" y="7760"/>
                    <a:pt x="4567" y="7878"/>
                    <a:pt x="5577" y="7878"/>
                  </a:cubicBezTo>
                  <a:cubicBezTo>
                    <a:pt x="6355" y="7878"/>
                    <a:pt x="7137" y="7808"/>
                    <a:pt x="7906" y="7706"/>
                  </a:cubicBezTo>
                  <a:cubicBezTo>
                    <a:pt x="8873" y="7573"/>
                    <a:pt x="9840" y="7372"/>
                    <a:pt x="10674" y="6872"/>
                  </a:cubicBezTo>
                  <a:cubicBezTo>
                    <a:pt x="11508" y="6372"/>
                    <a:pt x="12209" y="5538"/>
                    <a:pt x="12275" y="4570"/>
                  </a:cubicBezTo>
                  <a:cubicBezTo>
                    <a:pt x="12309" y="3837"/>
                    <a:pt x="12009" y="3103"/>
                    <a:pt x="11575" y="2469"/>
                  </a:cubicBezTo>
                  <a:cubicBezTo>
                    <a:pt x="10941" y="1468"/>
                    <a:pt x="10041" y="668"/>
                    <a:pt x="9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3973000" y="2608150"/>
              <a:ext cx="87600" cy="161800"/>
            </a:xfrm>
            <a:custGeom>
              <a:avLst/>
              <a:gdLst/>
              <a:ahLst/>
              <a:cxnLst/>
              <a:rect l="l" t="t" r="r" b="b"/>
              <a:pathLst>
                <a:path w="3504" h="6472" fill="none" extrusionOk="0">
                  <a:moveTo>
                    <a:pt x="1" y="0"/>
                  </a:moveTo>
                  <a:cubicBezTo>
                    <a:pt x="1936" y="1635"/>
                    <a:pt x="3203" y="4003"/>
                    <a:pt x="3503" y="6471"/>
                  </a:cubicBez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018050" y="2588125"/>
              <a:ext cx="96750" cy="186000"/>
            </a:xfrm>
            <a:custGeom>
              <a:avLst/>
              <a:gdLst/>
              <a:ahLst/>
              <a:cxnLst/>
              <a:rect l="l" t="t" r="r" b="b"/>
              <a:pathLst>
                <a:path w="3870" h="7440" fill="none" extrusionOk="0">
                  <a:moveTo>
                    <a:pt x="0" y="1"/>
                  </a:moveTo>
                  <a:cubicBezTo>
                    <a:pt x="2035" y="1969"/>
                    <a:pt x="3436" y="4637"/>
                    <a:pt x="3870" y="7439"/>
                  </a:cubicBezTo>
                </a:path>
              </a:pathLst>
            </a:custGeom>
            <a:noFill/>
            <a:ln w="10850" cap="rnd" cmpd="sng">
              <a:solidFill>
                <a:srgbClr val="1C2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5126325" y="2461375"/>
              <a:ext cx="1280100" cy="2987150"/>
            </a:xfrm>
            <a:custGeom>
              <a:avLst/>
              <a:gdLst/>
              <a:ahLst/>
              <a:cxnLst/>
              <a:rect l="l" t="t" r="r" b="b"/>
              <a:pathLst>
                <a:path w="51204" h="119486" extrusionOk="0">
                  <a:moveTo>
                    <a:pt x="13844" y="0"/>
                  </a:moveTo>
                  <a:cubicBezTo>
                    <a:pt x="14378" y="1935"/>
                    <a:pt x="14945" y="3870"/>
                    <a:pt x="15478" y="5804"/>
                  </a:cubicBezTo>
                  <a:cubicBezTo>
                    <a:pt x="15048" y="5599"/>
                    <a:pt x="14580" y="5503"/>
                    <a:pt x="14109" y="5503"/>
                  </a:cubicBezTo>
                  <a:cubicBezTo>
                    <a:pt x="12902" y="5503"/>
                    <a:pt x="11671" y="6131"/>
                    <a:pt x="10975" y="7139"/>
                  </a:cubicBezTo>
                  <a:cubicBezTo>
                    <a:pt x="10008" y="8540"/>
                    <a:pt x="9975" y="10474"/>
                    <a:pt x="10675" y="12042"/>
                  </a:cubicBezTo>
                  <a:cubicBezTo>
                    <a:pt x="9817" y="11537"/>
                    <a:pt x="8844" y="11090"/>
                    <a:pt x="7872" y="11090"/>
                  </a:cubicBezTo>
                  <a:cubicBezTo>
                    <a:pt x="7560" y="11090"/>
                    <a:pt x="7247" y="11136"/>
                    <a:pt x="6939" y="11242"/>
                  </a:cubicBezTo>
                  <a:cubicBezTo>
                    <a:pt x="5638" y="11675"/>
                    <a:pt x="4871" y="13043"/>
                    <a:pt x="4771" y="14411"/>
                  </a:cubicBezTo>
                  <a:cubicBezTo>
                    <a:pt x="4671" y="15778"/>
                    <a:pt x="5071" y="17113"/>
                    <a:pt x="5505" y="18414"/>
                  </a:cubicBezTo>
                  <a:cubicBezTo>
                    <a:pt x="4713" y="18109"/>
                    <a:pt x="3893" y="17804"/>
                    <a:pt x="3046" y="17804"/>
                  </a:cubicBezTo>
                  <a:cubicBezTo>
                    <a:pt x="2965" y="17804"/>
                    <a:pt x="2884" y="17807"/>
                    <a:pt x="2803" y="17813"/>
                  </a:cubicBezTo>
                  <a:cubicBezTo>
                    <a:pt x="1869" y="17846"/>
                    <a:pt x="901" y="18347"/>
                    <a:pt x="601" y="19214"/>
                  </a:cubicBezTo>
                  <a:cubicBezTo>
                    <a:pt x="468" y="19681"/>
                    <a:pt x="501" y="20148"/>
                    <a:pt x="568" y="20615"/>
                  </a:cubicBezTo>
                  <a:cubicBezTo>
                    <a:pt x="735" y="21916"/>
                    <a:pt x="1" y="24151"/>
                    <a:pt x="501" y="25352"/>
                  </a:cubicBezTo>
                  <a:cubicBezTo>
                    <a:pt x="581" y="25367"/>
                    <a:pt x="669" y="25373"/>
                    <a:pt x="764" y="25373"/>
                  </a:cubicBezTo>
                  <a:cubicBezTo>
                    <a:pt x="1652" y="25373"/>
                    <a:pt x="3151" y="24797"/>
                    <a:pt x="4015" y="24797"/>
                  </a:cubicBezTo>
                  <a:cubicBezTo>
                    <a:pt x="4108" y="24797"/>
                    <a:pt x="4194" y="24803"/>
                    <a:pt x="4270" y="24818"/>
                  </a:cubicBezTo>
                  <a:cubicBezTo>
                    <a:pt x="14111" y="38828"/>
                    <a:pt x="19315" y="55373"/>
                    <a:pt x="24785" y="71585"/>
                  </a:cubicBezTo>
                  <a:cubicBezTo>
                    <a:pt x="30222" y="87763"/>
                    <a:pt x="36227" y="103708"/>
                    <a:pt x="42731" y="119486"/>
                  </a:cubicBezTo>
                  <a:lnTo>
                    <a:pt x="51037" y="119486"/>
                  </a:lnTo>
                  <a:lnTo>
                    <a:pt x="51204" y="53038"/>
                  </a:lnTo>
                  <a:cubicBezTo>
                    <a:pt x="46134" y="41997"/>
                    <a:pt x="41097" y="30989"/>
                    <a:pt x="36027" y="19948"/>
                  </a:cubicBezTo>
                  <a:cubicBezTo>
                    <a:pt x="34692" y="17013"/>
                    <a:pt x="33291" y="14010"/>
                    <a:pt x="31290" y="11475"/>
                  </a:cubicBezTo>
                  <a:cubicBezTo>
                    <a:pt x="27654" y="6872"/>
                    <a:pt x="22250" y="4103"/>
                    <a:pt x="16980" y="1501"/>
                  </a:cubicBezTo>
                  <a:cubicBezTo>
                    <a:pt x="15945" y="1001"/>
                    <a:pt x="14878" y="501"/>
                    <a:pt x="13844"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5189375" y="2493900"/>
              <a:ext cx="668325" cy="743450"/>
            </a:xfrm>
            <a:custGeom>
              <a:avLst/>
              <a:gdLst/>
              <a:ahLst/>
              <a:cxnLst/>
              <a:rect l="l" t="t" r="r" b="b"/>
              <a:pathLst>
                <a:path w="26733" h="29738" extrusionOk="0">
                  <a:moveTo>
                    <a:pt x="24565" y="0"/>
                  </a:moveTo>
                  <a:cubicBezTo>
                    <a:pt x="23931" y="1268"/>
                    <a:pt x="23731" y="2736"/>
                    <a:pt x="24064" y="4103"/>
                  </a:cubicBezTo>
                  <a:cubicBezTo>
                    <a:pt x="23664" y="3436"/>
                    <a:pt x="23664" y="2602"/>
                    <a:pt x="23331" y="1902"/>
                  </a:cubicBezTo>
                  <a:cubicBezTo>
                    <a:pt x="23085" y="1361"/>
                    <a:pt x="22514" y="911"/>
                    <a:pt x="21990" y="911"/>
                  </a:cubicBezTo>
                  <a:cubicBezTo>
                    <a:pt x="21802" y="911"/>
                    <a:pt x="21621" y="969"/>
                    <a:pt x="21463" y="1101"/>
                  </a:cubicBezTo>
                  <a:cubicBezTo>
                    <a:pt x="21229" y="1301"/>
                    <a:pt x="21129" y="1635"/>
                    <a:pt x="21062" y="1935"/>
                  </a:cubicBezTo>
                  <a:cubicBezTo>
                    <a:pt x="20495" y="3970"/>
                    <a:pt x="20529" y="6171"/>
                    <a:pt x="21162" y="8206"/>
                  </a:cubicBezTo>
                  <a:cubicBezTo>
                    <a:pt x="20228" y="7472"/>
                    <a:pt x="19861" y="6205"/>
                    <a:pt x="19261" y="5171"/>
                  </a:cubicBezTo>
                  <a:cubicBezTo>
                    <a:pt x="18786" y="4326"/>
                    <a:pt x="17893" y="3565"/>
                    <a:pt x="17012" y="3565"/>
                  </a:cubicBezTo>
                  <a:cubicBezTo>
                    <a:pt x="16780" y="3565"/>
                    <a:pt x="16548" y="3618"/>
                    <a:pt x="16326" y="3736"/>
                  </a:cubicBezTo>
                  <a:cubicBezTo>
                    <a:pt x="15291" y="4237"/>
                    <a:pt x="15258" y="5704"/>
                    <a:pt x="15425" y="6838"/>
                  </a:cubicBezTo>
                  <a:cubicBezTo>
                    <a:pt x="15658" y="8340"/>
                    <a:pt x="15959" y="9841"/>
                    <a:pt x="16392" y="11275"/>
                  </a:cubicBezTo>
                  <a:cubicBezTo>
                    <a:pt x="15558" y="10241"/>
                    <a:pt x="14758" y="9173"/>
                    <a:pt x="13924" y="8106"/>
                  </a:cubicBezTo>
                  <a:cubicBezTo>
                    <a:pt x="13557" y="7672"/>
                    <a:pt x="13157" y="7172"/>
                    <a:pt x="12590" y="7072"/>
                  </a:cubicBezTo>
                  <a:cubicBezTo>
                    <a:pt x="12509" y="7057"/>
                    <a:pt x="12431" y="7050"/>
                    <a:pt x="12356" y="7050"/>
                  </a:cubicBezTo>
                  <a:cubicBezTo>
                    <a:pt x="11271" y="7050"/>
                    <a:pt x="10684" y="8555"/>
                    <a:pt x="10621" y="9741"/>
                  </a:cubicBezTo>
                  <a:cubicBezTo>
                    <a:pt x="10555" y="11775"/>
                    <a:pt x="10855" y="13810"/>
                    <a:pt x="11489" y="15745"/>
                  </a:cubicBezTo>
                  <a:cubicBezTo>
                    <a:pt x="10922" y="14911"/>
                    <a:pt x="10321" y="14010"/>
                    <a:pt x="9421" y="13510"/>
                  </a:cubicBezTo>
                  <a:cubicBezTo>
                    <a:pt x="9023" y="13289"/>
                    <a:pt x="8554" y="13166"/>
                    <a:pt x="8096" y="13166"/>
                  </a:cubicBezTo>
                  <a:cubicBezTo>
                    <a:pt x="7518" y="13166"/>
                    <a:pt x="6958" y="13363"/>
                    <a:pt x="6585" y="13810"/>
                  </a:cubicBezTo>
                  <a:cubicBezTo>
                    <a:pt x="6085" y="14411"/>
                    <a:pt x="6052" y="15311"/>
                    <a:pt x="6152" y="16112"/>
                  </a:cubicBezTo>
                  <a:cubicBezTo>
                    <a:pt x="6318" y="17946"/>
                    <a:pt x="6852" y="19781"/>
                    <a:pt x="7519" y="21516"/>
                  </a:cubicBezTo>
                  <a:cubicBezTo>
                    <a:pt x="5671" y="20619"/>
                    <a:pt x="4061" y="20180"/>
                    <a:pt x="2899" y="20180"/>
                  </a:cubicBezTo>
                  <a:cubicBezTo>
                    <a:pt x="475" y="20180"/>
                    <a:pt x="1" y="22088"/>
                    <a:pt x="3383" y="25719"/>
                  </a:cubicBezTo>
                  <a:cubicBezTo>
                    <a:pt x="5734" y="28246"/>
                    <a:pt x="8913" y="29738"/>
                    <a:pt x="12328" y="29738"/>
                  </a:cubicBezTo>
                  <a:cubicBezTo>
                    <a:pt x="12790" y="29738"/>
                    <a:pt x="13255" y="29710"/>
                    <a:pt x="13724" y="29655"/>
                  </a:cubicBezTo>
                  <a:cubicBezTo>
                    <a:pt x="24865" y="28354"/>
                    <a:pt x="26733" y="15411"/>
                    <a:pt x="26600" y="6438"/>
                  </a:cubicBezTo>
                  <a:cubicBezTo>
                    <a:pt x="26566" y="4103"/>
                    <a:pt x="26366" y="1501"/>
                    <a:pt x="24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5287275" y="2604800"/>
              <a:ext cx="1119150" cy="2845400"/>
            </a:xfrm>
            <a:custGeom>
              <a:avLst/>
              <a:gdLst/>
              <a:ahLst/>
              <a:cxnLst/>
              <a:rect l="l" t="t" r="r" b="b"/>
              <a:pathLst>
                <a:path w="44766" h="113816" extrusionOk="0">
                  <a:moveTo>
                    <a:pt x="22116" y="1"/>
                  </a:moveTo>
                  <a:cubicBezTo>
                    <a:pt x="18214" y="8006"/>
                    <a:pt x="12076" y="14911"/>
                    <a:pt x="4504" y="19581"/>
                  </a:cubicBezTo>
                  <a:cubicBezTo>
                    <a:pt x="3103" y="20449"/>
                    <a:pt x="1568" y="21249"/>
                    <a:pt x="1" y="21750"/>
                  </a:cubicBezTo>
                  <a:cubicBezTo>
                    <a:pt x="5972" y="33158"/>
                    <a:pt x="9974" y="45667"/>
                    <a:pt x="14111" y="57942"/>
                  </a:cubicBezTo>
                  <a:cubicBezTo>
                    <a:pt x="19548" y="74087"/>
                    <a:pt x="29789" y="97971"/>
                    <a:pt x="36293" y="113749"/>
                  </a:cubicBezTo>
                  <a:lnTo>
                    <a:pt x="44599" y="113816"/>
                  </a:lnTo>
                  <a:lnTo>
                    <a:pt x="44766" y="47301"/>
                  </a:lnTo>
                  <a:cubicBezTo>
                    <a:pt x="39696" y="36260"/>
                    <a:pt x="30422" y="17347"/>
                    <a:pt x="25352" y="6305"/>
                  </a:cubicBezTo>
                  <a:cubicBezTo>
                    <a:pt x="24385" y="4170"/>
                    <a:pt x="23384" y="2002"/>
                    <a:pt x="22116" y="1"/>
                  </a:cubicBez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5287275" y="2604800"/>
              <a:ext cx="1008250" cy="2844575"/>
            </a:xfrm>
            <a:custGeom>
              <a:avLst/>
              <a:gdLst/>
              <a:ahLst/>
              <a:cxnLst/>
              <a:rect l="l" t="t" r="r" b="b"/>
              <a:pathLst>
                <a:path w="40330" h="113783" extrusionOk="0">
                  <a:moveTo>
                    <a:pt x="22116" y="1"/>
                  </a:moveTo>
                  <a:cubicBezTo>
                    <a:pt x="18214" y="8006"/>
                    <a:pt x="12076" y="14911"/>
                    <a:pt x="4504" y="19581"/>
                  </a:cubicBezTo>
                  <a:cubicBezTo>
                    <a:pt x="3103" y="20449"/>
                    <a:pt x="1568" y="21249"/>
                    <a:pt x="1" y="21750"/>
                  </a:cubicBezTo>
                  <a:cubicBezTo>
                    <a:pt x="5972" y="33158"/>
                    <a:pt x="9974" y="45667"/>
                    <a:pt x="14111" y="57942"/>
                  </a:cubicBezTo>
                  <a:cubicBezTo>
                    <a:pt x="19548" y="74087"/>
                    <a:pt x="29789" y="97971"/>
                    <a:pt x="36293" y="113749"/>
                  </a:cubicBezTo>
                  <a:lnTo>
                    <a:pt x="40330" y="113782"/>
                  </a:lnTo>
                  <a:cubicBezTo>
                    <a:pt x="32757" y="93835"/>
                    <a:pt x="25552" y="73787"/>
                    <a:pt x="18747" y="53572"/>
                  </a:cubicBezTo>
                  <a:cubicBezTo>
                    <a:pt x="16179" y="45967"/>
                    <a:pt x="13677" y="38328"/>
                    <a:pt x="12076" y="30456"/>
                  </a:cubicBezTo>
                  <a:cubicBezTo>
                    <a:pt x="11776" y="29055"/>
                    <a:pt x="11542" y="27587"/>
                    <a:pt x="11909" y="26220"/>
                  </a:cubicBezTo>
                  <a:cubicBezTo>
                    <a:pt x="12209" y="24985"/>
                    <a:pt x="13010" y="23951"/>
                    <a:pt x="13777" y="22951"/>
                  </a:cubicBezTo>
                  <a:cubicBezTo>
                    <a:pt x="17780" y="17814"/>
                    <a:pt x="21983" y="12877"/>
                    <a:pt x="26053" y="7806"/>
                  </a:cubicBezTo>
                  <a:cubicBezTo>
                    <a:pt x="25819" y="7273"/>
                    <a:pt x="25586" y="6772"/>
                    <a:pt x="25352" y="6305"/>
                  </a:cubicBezTo>
                  <a:cubicBezTo>
                    <a:pt x="24385" y="4170"/>
                    <a:pt x="23384" y="2002"/>
                    <a:pt x="22116"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1674700" y="3967050"/>
              <a:ext cx="75075" cy="65875"/>
            </a:xfrm>
            <a:custGeom>
              <a:avLst/>
              <a:gdLst/>
              <a:ahLst/>
              <a:cxnLst/>
              <a:rect l="l" t="t" r="r" b="b"/>
              <a:pathLst>
                <a:path w="3003" h="2635" extrusionOk="0">
                  <a:moveTo>
                    <a:pt x="1494" y="0"/>
                  </a:moveTo>
                  <a:cubicBezTo>
                    <a:pt x="1045" y="0"/>
                    <a:pt x="611" y="230"/>
                    <a:pt x="367" y="650"/>
                  </a:cubicBezTo>
                  <a:cubicBezTo>
                    <a:pt x="1" y="1284"/>
                    <a:pt x="201" y="2085"/>
                    <a:pt x="834" y="2452"/>
                  </a:cubicBezTo>
                  <a:cubicBezTo>
                    <a:pt x="1048" y="2575"/>
                    <a:pt x="1280" y="2634"/>
                    <a:pt x="1509" y="2634"/>
                  </a:cubicBezTo>
                  <a:cubicBezTo>
                    <a:pt x="1958" y="2634"/>
                    <a:pt x="2392" y="2405"/>
                    <a:pt x="2636" y="1985"/>
                  </a:cubicBezTo>
                  <a:cubicBezTo>
                    <a:pt x="3003" y="1351"/>
                    <a:pt x="2803" y="550"/>
                    <a:pt x="2169" y="183"/>
                  </a:cubicBezTo>
                  <a:cubicBezTo>
                    <a:pt x="1955" y="60"/>
                    <a:pt x="1723" y="0"/>
                    <a:pt x="1494"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1688875" y="3979550"/>
              <a:ext cx="46725" cy="40825"/>
            </a:xfrm>
            <a:custGeom>
              <a:avLst/>
              <a:gdLst/>
              <a:ahLst/>
              <a:cxnLst/>
              <a:rect l="l" t="t" r="r" b="b"/>
              <a:pathLst>
                <a:path w="1869" h="1633" extrusionOk="0">
                  <a:moveTo>
                    <a:pt x="922" y="1"/>
                  </a:moveTo>
                  <a:cubicBezTo>
                    <a:pt x="641" y="1"/>
                    <a:pt x="355" y="141"/>
                    <a:pt x="201" y="384"/>
                  </a:cubicBezTo>
                  <a:cubicBezTo>
                    <a:pt x="1" y="784"/>
                    <a:pt x="101" y="1284"/>
                    <a:pt x="501" y="1518"/>
                  </a:cubicBezTo>
                  <a:cubicBezTo>
                    <a:pt x="634" y="1596"/>
                    <a:pt x="779" y="1633"/>
                    <a:pt x="921" y="1633"/>
                  </a:cubicBezTo>
                  <a:cubicBezTo>
                    <a:pt x="1205" y="1633"/>
                    <a:pt x="1479" y="1485"/>
                    <a:pt x="1635" y="1218"/>
                  </a:cubicBezTo>
                  <a:cubicBezTo>
                    <a:pt x="1869" y="851"/>
                    <a:pt x="1735" y="317"/>
                    <a:pt x="1335" y="117"/>
                  </a:cubicBezTo>
                  <a:cubicBezTo>
                    <a:pt x="1210" y="38"/>
                    <a:pt x="1067" y="1"/>
                    <a:pt x="922"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1713050" y="3969125"/>
              <a:ext cx="36725" cy="55900"/>
            </a:xfrm>
            <a:custGeom>
              <a:avLst/>
              <a:gdLst/>
              <a:ahLst/>
              <a:cxnLst/>
              <a:rect l="l" t="t" r="r" b="b"/>
              <a:pathLst>
                <a:path w="1469" h="2236" extrusionOk="0">
                  <a:moveTo>
                    <a:pt x="435" y="0"/>
                  </a:moveTo>
                  <a:cubicBezTo>
                    <a:pt x="335" y="100"/>
                    <a:pt x="268" y="200"/>
                    <a:pt x="201" y="300"/>
                  </a:cubicBezTo>
                  <a:cubicBezTo>
                    <a:pt x="168" y="334"/>
                    <a:pt x="134" y="367"/>
                    <a:pt x="134" y="434"/>
                  </a:cubicBezTo>
                  <a:cubicBezTo>
                    <a:pt x="68" y="534"/>
                    <a:pt x="34" y="667"/>
                    <a:pt x="34" y="767"/>
                  </a:cubicBezTo>
                  <a:cubicBezTo>
                    <a:pt x="1" y="934"/>
                    <a:pt x="1" y="1101"/>
                    <a:pt x="34" y="1268"/>
                  </a:cubicBezTo>
                  <a:cubicBezTo>
                    <a:pt x="68" y="1401"/>
                    <a:pt x="101" y="1535"/>
                    <a:pt x="168" y="1635"/>
                  </a:cubicBezTo>
                  <a:cubicBezTo>
                    <a:pt x="234" y="1768"/>
                    <a:pt x="301" y="1868"/>
                    <a:pt x="368" y="1935"/>
                  </a:cubicBezTo>
                  <a:cubicBezTo>
                    <a:pt x="468" y="2035"/>
                    <a:pt x="568" y="2135"/>
                    <a:pt x="668" y="2202"/>
                  </a:cubicBezTo>
                  <a:cubicBezTo>
                    <a:pt x="735" y="2202"/>
                    <a:pt x="768" y="2235"/>
                    <a:pt x="802" y="2235"/>
                  </a:cubicBezTo>
                  <a:lnTo>
                    <a:pt x="902" y="2168"/>
                  </a:lnTo>
                  <a:cubicBezTo>
                    <a:pt x="968" y="2102"/>
                    <a:pt x="1035" y="2002"/>
                    <a:pt x="1102" y="1902"/>
                  </a:cubicBezTo>
                  <a:cubicBezTo>
                    <a:pt x="1469" y="1268"/>
                    <a:pt x="1269" y="467"/>
                    <a:pt x="635" y="100"/>
                  </a:cubicBezTo>
                  <a:cubicBezTo>
                    <a:pt x="568" y="67"/>
                    <a:pt x="535" y="34"/>
                    <a:pt x="501" y="34"/>
                  </a:cubicBezTo>
                  <a:cubicBezTo>
                    <a:pt x="468" y="34"/>
                    <a:pt x="435" y="0"/>
                    <a:pt x="43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1681375" y="4000175"/>
              <a:ext cx="54225" cy="32350"/>
            </a:xfrm>
            <a:custGeom>
              <a:avLst/>
              <a:gdLst/>
              <a:ahLst/>
              <a:cxnLst/>
              <a:rect l="l" t="t" r="r" b="b"/>
              <a:pathLst>
                <a:path w="2169" h="1294" extrusionOk="0">
                  <a:moveTo>
                    <a:pt x="1034" y="1"/>
                  </a:moveTo>
                  <a:cubicBezTo>
                    <a:pt x="943" y="1"/>
                    <a:pt x="851" y="9"/>
                    <a:pt x="768" y="26"/>
                  </a:cubicBezTo>
                  <a:cubicBezTo>
                    <a:pt x="634" y="26"/>
                    <a:pt x="534" y="59"/>
                    <a:pt x="401" y="126"/>
                  </a:cubicBezTo>
                  <a:cubicBezTo>
                    <a:pt x="267" y="193"/>
                    <a:pt x="134" y="326"/>
                    <a:pt x="0" y="459"/>
                  </a:cubicBezTo>
                  <a:cubicBezTo>
                    <a:pt x="34" y="526"/>
                    <a:pt x="34" y="593"/>
                    <a:pt x="100" y="626"/>
                  </a:cubicBezTo>
                  <a:cubicBezTo>
                    <a:pt x="100" y="660"/>
                    <a:pt x="134" y="693"/>
                    <a:pt x="134" y="726"/>
                  </a:cubicBezTo>
                  <a:cubicBezTo>
                    <a:pt x="167" y="760"/>
                    <a:pt x="167" y="760"/>
                    <a:pt x="201" y="793"/>
                  </a:cubicBezTo>
                  <a:cubicBezTo>
                    <a:pt x="201" y="826"/>
                    <a:pt x="234" y="860"/>
                    <a:pt x="267" y="893"/>
                  </a:cubicBezTo>
                  <a:cubicBezTo>
                    <a:pt x="301" y="893"/>
                    <a:pt x="301" y="926"/>
                    <a:pt x="334" y="960"/>
                  </a:cubicBezTo>
                  <a:cubicBezTo>
                    <a:pt x="334" y="960"/>
                    <a:pt x="367" y="993"/>
                    <a:pt x="401" y="1026"/>
                  </a:cubicBezTo>
                  <a:cubicBezTo>
                    <a:pt x="434" y="1060"/>
                    <a:pt x="501" y="1093"/>
                    <a:pt x="567" y="1127"/>
                  </a:cubicBezTo>
                  <a:cubicBezTo>
                    <a:pt x="768" y="1260"/>
                    <a:pt x="1001" y="1293"/>
                    <a:pt x="1235" y="1293"/>
                  </a:cubicBezTo>
                  <a:lnTo>
                    <a:pt x="1501" y="1293"/>
                  </a:lnTo>
                  <a:cubicBezTo>
                    <a:pt x="1535" y="1260"/>
                    <a:pt x="1602" y="1260"/>
                    <a:pt x="1668" y="1227"/>
                  </a:cubicBezTo>
                  <a:cubicBezTo>
                    <a:pt x="1702" y="1227"/>
                    <a:pt x="1735" y="1193"/>
                    <a:pt x="1768" y="1193"/>
                  </a:cubicBezTo>
                  <a:cubicBezTo>
                    <a:pt x="1868" y="1160"/>
                    <a:pt x="1968" y="1093"/>
                    <a:pt x="2069" y="993"/>
                  </a:cubicBezTo>
                  <a:lnTo>
                    <a:pt x="2169" y="926"/>
                  </a:lnTo>
                  <a:cubicBezTo>
                    <a:pt x="2102" y="760"/>
                    <a:pt x="2035" y="593"/>
                    <a:pt x="1902" y="459"/>
                  </a:cubicBezTo>
                  <a:cubicBezTo>
                    <a:pt x="1835" y="359"/>
                    <a:pt x="1735" y="259"/>
                    <a:pt x="1635" y="193"/>
                  </a:cubicBezTo>
                  <a:cubicBezTo>
                    <a:pt x="1635" y="193"/>
                    <a:pt x="1602" y="159"/>
                    <a:pt x="1602" y="159"/>
                  </a:cubicBezTo>
                  <a:cubicBezTo>
                    <a:pt x="1501" y="126"/>
                    <a:pt x="1401" y="59"/>
                    <a:pt x="1301" y="26"/>
                  </a:cubicBezTo>
                  <a:cubicBezTo>
                    <a:pt x="1218" y="9"/>
                    <a:pt x="1126"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1798125" y="3967050"/>
              <a:ext cx="75075" cy="65875"/>
            </a:xfrm>
            <a:custGeom>
              <a:avLst/>
              <a:gdLst/>
              <a:ahLst/>
              <a:cxnLst/>
              <a:rect l="l" t="t" r="r" b="b"/>
              <a:pathLst>
                <a:path w="3003" h="2635" extrusionOk="0">
                  <a:moveTo>
                    <a:pt x="1477" y="0"/>
                  </a:moveTo>
                  <a:cubicBezTo>
                    <a:pt x="1030" y="0"/>
                    <a:pt x="588" y="230"/>
                    <a:pt x="367" y="650"/>
                  </a:cubicBezTo>
                  <a:cubicBezTo>
                    <a:pt x="0" y="1284"/>
                    <a:pt x="201" y="2085"/>
                    <a:pt x="834" y="2452"/>
                  </a:cubicBezTo>
                  <a:cubicBezTo>
                    <a:pt x="1048" y="2575"/>
                    <a:pt x="1280" y="2634"/>
                    <a:pt x="1509" y="2634"/>
                  </a:cubicBezTo>
                  <a:cubicBezTo>
                    <a:pt x="1958" y="2634"/>
                    <a:pt x="2392" y="2405"/>
                    <a:pt x="2636" y="1985"/>
                  </a:cubicBezTo>
                  <a:cubicBezTo>
                    <a:pt x="3003" y="1351"/>
                    <a:pt x="2769" y="550"/>
                    <a:pt x="2135" y="183"/>
                  </a:cubicBezTo>
                  <a:cubicBezTo>
                    <a:pt x="1933" y="60"/>
                    <a:pt x="1704" y="0"/>
                    <a:pt x="1477"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1811475" y="3979300"/>
              <a:ext cx="47550" cy="41075"/>
            </a:xfrm>
            <a:custGeom>
              <a:avLst/>
              <a:gdLst/>
              <a:ahLst/>
              <a:cxnLst/>
              <a:rect l="l" t="t" r="r" b="b"/>
              <a:pathLst>
                <a:path w="1902" h="1643" extrusionOk="0">
                  <a:moveTo>
                    <a:pt x="971" y="1"/>
                  </a:moveTo>
                  <a:cubicBezTo>
                    <a:pt x="679" y="1"/>
                    <a:pt x="394" y="142"/>
                    <a:pt x="234" y="394"/>
                  </a:cubicBezTo>
                  <a:cubicBezTo>
                    <a:pt x="0" y="794"/>
                    <a:pt x="134" y="1294"/>
                    <a:pt x="534" y="1528"/>
                  </a:cubicBezTo>
                  <a:cubicBezTo>
                    <a:pt x="667" y="1606"/>
                    <a:pt x="812" y="1643"/>
                    <a:pt x="954" y="1643"/>
                  </a:cubicBezTo>
                  <a:cubicBezTo>
                    <a:pt x="1238" y="1643"/>
                    <a:pt x="1512" y="1495"/>
                    <a:pt x="1668" y="1228"/>
                  </a:cubicBezTo>
                  <a:cubicBezTo>
                    <a:pt x="1901" y="827"/>
                    <a:pt x="1768" y="327"/>
                    <a:pt x="1368" y="94"/>
                  </a:cubicBezTo>
                  <a:cubicBezTo>
                    <a:pt x="1242" y="31"/>
                    <a:pt x="1106" y="1"/>
                    <a:pt x="971"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1836475" y="3969125"/>
              <a:ext cx="36725" cy="55900"/>
            </a:xfrm>
            <a:custGeom>
              <a:avLst/>
              <a:gdLst/>
              <a:ahLst/>
              <a:cxnLst/>
              <a:rect l="l" t="t" r="r" b="b"/>
              <a:pathLst>
                <a:path w="1469" h="2236" extrusionOk="0">
                  <a:moveTo>
                    <a:pt x="434" y="0"/>
                  </a:moveTo>
                  <a:cubicBezTo>
                    <a:pt x="334" y="67"/>
                    <a:pt x="234" y="167"/>
                    <a:pt x="168" y="300"/>
                  </a:cubicBezTo>
                  <a:cubicBezTo>
                    <a:pt x="168" y="334"/>
                    <a:pt x="134" y="367"/>
                    <a:pt x="101" y="434"/>
                  </a:cubicBezTo>
                  <a:cubicBezTo>
                    <a:pt x="68" y="534"/>
                    <a:pt x="34" y="667"/>
                    <a:pt x="1" y="767"/>
                  </a:cubicBezTo>
                  <a:cubicBezTo>
                    <a:pt x="1" y="934"/>
                    <a:pt x="1" y="1101"/>
                    <a:pt x="34" y="1268"/>
                  </a:cubicBezTo>
                  <a:cubicBezTo>
                    <a:pt x="68" y="1401"/>
                    <a:pt x="101" y="1535"/>
                    <a:pt x="168" y="1635"/>
                  </a:cubicBezTo>
                  <a:cubicBezTo>
                    <a:pt x="234" y="1735"/>
                    <a:pt x="301" y="1835"/>
                    <a:pt x="368" y="1935"/>
                  </a:cubicBezTo>
                  <a:cubicBezTo>
                    <a:pt x="468" y="2035"/>
                    <a:pt x="568" y="2102"/>
                    <a:pt x="668" y="2168"/>
                  </a:cubicBezTo>
                  <a:cubicBezTo>
                    <a:pt x="735" y="2202"/>
                    <a:pt x="768" y="2235"/>
                    <a:pt x="801" y="2235"/>
                  </a:cubicBezTo>
                  <a:lnTo>
                    <a:pt x="901" y="2168"/>
                  </a:lnTo>
                  <a:cubicBezTo>
                    <a:pt x="968" y="2068"/>
                    <a:pt x="1035" y="2002"/>
                    <a:pt x="1102" y="1902"/>
                  </a:cubicBezTo>
                  <a:cubicBezTo>
                    <a:pt x="1469" y="1268"/>
                    <a:pt x="1235" y="467"/>
                    <a:pt x="635" y="100"/>
                  </a:cubicBezTo>
                  <a:cubicBezTo>
                    <a:pt x="568" y="67"/>
                    <a:pt x="535" y="34"/>
                    <a:pt x="501" y="34"/>
                  </a:cubicBezTo>
                  <a:cubicBezTo>
                    <a:pt x="468" y="0"/>
                    <a:pt x="434" y="0"/>
                    <a:pt x="434"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1804800" y="4000175"/>
              <a:ext cx="54225" cy="32350"/>
            </a:xfrm>
            <a:custGeom>
              <a:avLst/>
              <a:gdLst/>
              <a:ahLst/>
              <a:cxnLst/>
              <a:rect l="l" t="t" r="r" b="b"/>
              <a:pathLst>
                <a:path w="2169" h="1294" extrusionOk="0">
                  <a:moveTo>
                    <a:pt x="1034" y="1"/>
                  </a:moveTo>
                  <a:cubicBezTo>
                    <a:pt x="943" y="1"/>
                    <a:pt x="851" y="9"/>
                    <a:pt x="767" y="26"/>
                  </a:cubicBezTo>
                  <a:cubicBezTo>
                    <a:pt x="634" y="26"/>
                    <a:pt x="534" y="59"/>
                    <a:pt x="401" y="126"/>
                  </a:cubicBezTo>
                  <a:cubicBezTo>
                    <a:pt x="267" y="226"/>
                    <a:pt x="100" y="326"/>
                    <a:pt x="0" y="459"/>
                  </a:cubicBezTo>
                  <a:cubicBezTo>
                    <a:pt x="34" y="526"/>
                    <a:pt x="67" y="593"/>
                    <a:pt x="100" y="626"/>
                  </a:cubicBezTo>
                  <a:cubicBezTo>
                    <a:pt x="100" y="660"/>
                    <a:pt x="134" y="693"/>
                    <a:pt x="134" y="726"/>
                  </a:cubicBezTo>
                  <a:cubicBezTo>
                    <a:pt x="167" y="760"/>
                    <a:pt x="167" y="760"/>
                    <a:pt x="200" y="793"/>
                  </a:cubicBezTo>
                  <a:cubicBezTo>
                    <a:pt x="200" y="826"/>
                    <a:pt x="234" y="860"/>
                    <a:pt x="267" y="893"/>
                  </a:cubicBezTo>
                  <a:cubicBezTo>
                    <a:pt x="300" y="926"/>
                    <a:pt x="300" y="926"/>
                    <a:pt x="334" y="960"/>
                  </a:cubicBezTo>
                  <a:cubicBezTo>
                    <a:pt x="334" y="960"/>
                    <a:pt x="367" y="993"/>
                    <a:pt x="401" y="1026"/>
                  </a:cubicBezTo>
                  <a:cubicBezTo>
                    <a:pt x="434" y="1060"/>
                    <a:pt x="501" y="1093"/>
                    <a:pt x="567" y="1127"/>
                  </a:cubicBezTo>
                  <a:cubicBezTo>
                    <a:pt x="767" y="1260"/>
                    <a:pt x="1001" y="1293"/>
                    <a:pt x="1234" y="1293"/>
                  </a:cubicBezTo>
                  <a:lnTo>
                    <a:pt x="1501" y="1293"/>
                  </a:lnTo>
                  <a:cubicBezTo>
                    <a:pt x="1568" y="1260"/>
                    <a:pt x="1601" y="1260"/>
                    <a:pt x="1668" y="1227"/>
                  </a:cubicBezTo>
                  <a:cubicBezTo>
                    <a:pt x="1701" y="1227"/>
                    <a:pt x="1735" y="1193"/>
                    <a:pt x="1768" y="1193"/>
                  </a:cubicBezTo>
                  <a:cubicBezTo>
                    <a:pt x="1868" y="1127"/>
                    <a:pt x="1968" y="1093"/>
                    <a:pt x="2068" y="993"/>
                  </a:cubicBezTo>
                  <a:lnTo>
                    <a:pt x="2168" y="926"/>
                  </a:lnTo>
                  <a:cubicBezTo>
                    <a:pt x="2102" y="760"/>
                    <a:pt x="2035" y="593"/>
                    <a:pt x="1902" y="426"/>
                  </a:cubicBezTo>
                  <a:cubicBezTo>
                    <a:pt x="1835" y="359"/>
                    <a:pt x="1735" y="259"/>
                    <a:pt x="1635" y="193"/>
                  </a:cubicBezTo>
                  <a:cubicBezTo>
                    <a:pt x="1635" y="193"/>
                    <a:pt x="1601" y="159"/>
                    <a:pt x="1601" y="159"/>
                  </a:cubicBezTo>
                  <a:cubicBezTo>
                    <a:pt x="1501" y="126"/>
                    <a:pt x="1401" y="59"/>
                    <a:pt x="1301" y="26"/>
                  </a:cubicBezTo>
                  <a:cubicBezTo>
                    <a:pt x="1218" y="9"/>
                    <a:pt x="1126"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1864000" y="4171650"/>
              <a:ext cx="71750" cy="66125"/>
            </a:xfrm>
            <a:custGeom>
              <a:avLst/>
              <a:gdLst/>
              <a:ahLst/>
              <a:cxnLst/>
              <a:rect l="l" t="t" r="r" b="b"/>
              <a:pathLst>
                <a:path w="2870" h="2645" extrusionOk="0">
                  <a:moveTo>
                    <a:pt x="1439" y="1"/>
                  </a:moveTo>
                  <a:cubicBezTo>
                    <a:pt x="1095" y="1"/>
                    <a:pt x="755" y="134"/>
                    <a:pt x="501" y="405"/>
                  </a:cubicBezTo>
                  <a:cubicBezTo>
                    <a:pt x="1" y="906"/>
                    <a:pt x="1" y="1740"/>
                    <a:pt x="501" y="2273"/>
                  </a:cubicBezTo>
                  <a:cubicBezTo>
                    <a:pt x="763" y="2519"/>
                    <a:pt x="1099" y="2644"/>
                    <a:pt x="1431" y="2644"/>
                  </a:cubicBezTo>
                  <a:cubicBezTo>
                    <a:pt x="1774" y="2644"/>
                    <a:pt x="2115" y="2511"/>
                    <a:pt x="2369" y="2240"/>
                  </a:cubicBezTo>
                  <a:cubicBezTo>
                    <a:pt x="2869" y="1706"/>
                    <a:pt x="2869" y="872"/>
                    <a:pt x="2369" y="372"/>
                  </a:cubicBezTo>
                  <a:cubicBezTo>
                    <a:pt x="2106" y="126"/>
                    <a:pt x="1771" y="1"/>
                    <a:pt x="1439"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1877350" y="4183850"/>
              <a:ext cx="45050" cy="41425"/>
            </a:xfrm>
            <a:custGeom>
              <a:avLst/>
              <a:gdLst/>
              <a:ahLst/>
              <a:cxnLst/>
              <a:rect l="l" t="t" r="r" b="b"/>
              <a:pathLst>
                <a:path w="1802" h="1657" extrusionOk="0">
                  <a:moveTo>
                    <a:pt x="897" y="1"/>
                  </a:moveTo>
                  <a:cubicBezTo>
                    <a:pt x="684" y="1"/>
                    <a:pt x="467" y="84"/>
                    <a:pt x="301" y="251"/>
                  </a:cubicBezTo>
                  <a:cubicBezTo>
                    <a:pt x="0" y="584"/>
                    <a:pt x="0" y="1118"/>
                    <a:pt x="334" y="1418"/>
                  </a:cubicBezTo>
                  <a:cubicBezTo>
                    <a:pt x="480" y="1581"/>
                    <a:pt x="682" y="1656"/>
                    <a:pt x="888" y="1656"/>
                  </a:cubicBezTo>
                  <a:cubicBezTo>
                    <a:pt x="1106" y="1656"/>
                    <a:pt x="1330" y="1572"/>
                    <a:pt x="1501" y="1418"/>
                  </a:cubicBezTo>
                  <a:cubicBezTo>
                    <a:pt x="1802" y="1085"/>
                    <a:pt x="1802" y="551"/>
                    <a:pt x="1468" y="251"/>
                  </a:cubicBezTo>
                  <a:cubicBezTo>
                    <a:pt x="1318" y="84"/>
                    <a:pt x="1109" y="1"/>
                    <a:pt x="897"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1873175" y="4171650"/>
              <a:ext cx="56725" cy="31825"/>
            </a:xfrm>
            <a:custGeom>
              <a:avLst/>
              <a:gdLst/>
              <a:ahLst/>
              <a:cxnLst/>
              <a:rect l="l" t="t" r="r" b="b"/>
              <a:pathLst>
                <a:path w="2269" h="1273" extrusionOk="0">
                  <a:moveTo>
                    <a:pt x="1072" y="1"/>
                  </a:moveTo>
                  <a:cubicBezTo>
                    <a:pt x="728" y="1"/>
                    <a:pt x="388" y="134"/>
                    <a:pt x="134" y="405"/>
                  </a:cubicBezTo>
                  <a:cubicBezTo>
                    <a:pt x="101" y="439"/>
                    <a:pt x="67" y="472"/>
                    <a:pt x="34" y="505"/>
                  </a:cubicBezTo>
                  <a:cubicBezTo>
                    <a:pt x="1" y="539"/>
                    <a:pt x="1" y="539"/>
                    <a:pt x="1" y="572"/>
                  </a:cubicBezTo>
                  <a:cubicBezTo>
                    <a:pt x="34" y="672"/>
                    <a:pt x="134" y="772"/>
                    <a:pt x="201" y="872"/>
                  </a:cubicBezTo>
                  <a:cubicBezTo>
                    <a:pt x="267" y="906"/>
                    <a:pt x="301" y="939"/>
                    <a:pt x="334" y="972"/>
                  </a:cubicBezTo>
                  <a:cubicBezTo>
                    <a:pt x="434" y="1039"/>
                    <a:pt x="534" y="1106"/>
                    <a:pt x="634" y="1139"/>
                  </a:cubicBezTo>
                  <a:cubicBezTo>
                    <a:pt x="801" y="1206"/>
                    <a:pt x="968" y="1273"/>
                    <a:pt x="1135" y="1273"/>
                  </a:cubicBezTo>
                  <a:cubicBezTo>
                    <a:pt x="1268" y="1273"/>
                    <a:pt x="1402" y="1239"/>
                    <a:pt x="1502" y="1206"/>
                  </a:cubicBezTo>
                  <a:cubicBezTo>
                    <a:pt x="1635" y="1206"/>
                    <a:pt x="1735" y="1139"/>
                    <a:pt x="1869" y="1072"/>
                  </a:cubicBezTo>
                  <a:cubicBezTo>
                    <a:pt x="1969" y="1039"/>
                    <a:pt x="2069" y="939"/>
                    <a:pt x="2169" y="839"/>
                  </a:cubicBezTo>
                  <a:cubicBezTo>
                    <a:pt x="2202" y="806"/>
                    <a:pt x="2235" y="772"/>
                    <a:pt x="2269" y="739"/>
                  </a:cubicBezTo>
                  <a:lnTo>
                    <a:pt x="2202" y="639"/>
                  </a:lnTo>
                  <a:cubicBezTo>
                    <a:pt x="2135" y="539"/>
                    <a:pt x="2069" y="472"/>
                    <a:pt x="2002" y="372"/>
                  </a:cubicBezTo>
                  <a:cubicBezTo>
                    <a:pt x="1739" y="126"/>
                    <a:pt x="1404" y="1"/>
                    <a:pt x="1072"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1897350" y="4187600"/>
              <a:ext cx="35900" cy="49225"/>
            </a:xfrm>
            <a:custGeom>
              <a:avLst/>
              <a:gdLst/>
              <a:ahLst/>
              <a:cxnLst/>
              <a:rect l="l" t="t" r="r" b="b"/>
              <a:pathLst>
                <a:path w="1436" h="1969" extrusionOk="0">
                  <a:moveTo>
                    <a:pt x="1235" y="1"/>
                  </a:moveTo>
                  <a:cubicBezTo>
                    <a:pt x="1068" y="1"/>
                    <a:pt x="868" y="34"/>
                    <a:pt x="701" y="134"/>
                  </a:cubicBezTo>
                  <a:cubicBezTo>
                    <a:pt x="601" y="168"/>
                    <a:pt x="501" y="234"/>
                    <a:pt x="401" y="334"/>
                  </a:cubicBezTo>
                  <a:cubicBezTo>
                    <a:pt x="368" y="334"/>
                    <a:pt x="368" y="368"/>
                    <a:pt x="368" y="368"/>
                  </a:cubicBezTo>
                  <a:cubicBezTo>
                    <a:pt x="268" y="468"/>
                    <a:pt x="234" y="534"/>
                    <a:pt x="168" y="635"/>
                  </a:cubicBezTo>
                  <a:cubicBezTo>
                    <a:pt x="68" y="768"/>
                    <a:pt x="34" y="968"/>
                    <a:pt x="1" y="1135"/>
                  </a:cubicBezTo>
                  <a:cubicBezTo>
                    <a:pt x="1" y="1268"/>
                    <a:pt x="1" y="1368"/>
                    <a:pt x="34" y="1502"/>
                  </a:cubicBezTo>
                  <a:cubicBezTo>
                    <a:pt x="68" y="1669"/>
                    <a:pt x="134" y="1835"/>
                    <a:pt x="268" y="1969"/>
                  </a:cubicBezTo>
                  <a:cubicBezTo>
                    <a:pt x="334" y="1969"/>
                    <a:pt x="401" y="1969"/>
                    <a:pt x="468" y="1935"/>
                  </a:cubicBezTo>
                  <a:cubicBezTo>
                    <a:pt x="501" y="1935"/>
                    <a:pt x="535" y="1935"/>
                    <a:pt x="568" y="1902"/>
                  </a:cubicBezTo>
                  <a:lnTo>
                    <a:pt x="635" y="1902"/>
                  </a:lnTo>
                  <a:cubicBezTo>
                    <a:pt x="668" y="1869"/>
                    <a:pt x="701" y="1869"/>
                    <a:pt x="735" y="1835"/>
                  </a:cubicBezTo>
                  <a:cubicBezTo>
                    <a:pt x="768" y="1802"/>
                    <a:pt x="801" y="1802"/>
                    <a:pt x="801" y="1802"/>
                  </a:cubicBezTo>
                  <a:cubicBezTo>
                    <a:pt x="835" y="1769"/>
                    <a:pt x="868" y="1769"/>
                    <a:pt x="902" y="1735"/>
                  </a:cubicBezTo>
                  <a:cubicBezTo>
                    <a:pt x="935" y="1702"/>
                    <a:pt x="1002" y="1635"/>
                    <a:pt x="1035" y="1602"/>
                  </a:cubicBezTo>
                  <a:cubicBezTo>
                    <a:pt x="1202" y="1435"/>
                    <a:pt x="1335" y="1202"/>
                    <a:pt x="1369" y="1001"/>
                  </a:cubicBezTo>
                  <a:cubicBezTo>
                    <a:pt x="1402" y="935"/>
                    <a:pt x="1402" y="901"/>
                    <a:pt x="1402" y="835"/>
                  </a:cubicBezTo>
                  <a:cubicBezTo>
                    <a:pt x="1402" y="801"/>
                    <a:pt x="1402" y="768"/>
                    <a:pt x="1402" y="735"/>
                  </a:cubicBezTo>
                  <a:cubicBezTo>
                    <a:pt x="1435" y="668"/>
                    <a:pt x="1402" y="601"/>
                    <a:pt x="1402" y="568"/>
                  </a:cubicBezTo>
                  <a:cubicBezTo>
                    <a:pt x="1402" y="501"/>
                    <a:pt x="1402" y="501"/>
                    <a:pt x="1402" y="468"/>
                  </a:cubicBezTo>
                  <a:cubicBezTo>
                    <a:pt x="1369" y="334"/>
                    <a:pt x="1335" y="234"/>
                    <a:pt x="1302" y="101"/>
                  </a:cubicBezTo>
                  <a:lnTo>
                    <a:pt x="1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2488625" y="4997850"/>
              <a:ext cx="70900" cy="65950"/>
            </a:xfrm>
            <a:custGeom>
              <a:avLst/>
              <a:gdLst/>
              <a:ahLst/>
              <a:cxnLst/>
              <a:rect l="l" t="t" r="r" b="b"/>
              <a:pathLst>
                <a:path w="2836" h="2638" extrusionOk="0">
                  <a:moveTo>
                    <a:pt x="1438" y="1"/>
                  </a:moveTo>
                  <a:cubicBezTo>
                    <a:pt x="785" y="1"/>
                    <a:pt x="225" y="447"/>
                    <a:pt x="134" y="1115"/>
                  </a:cubicBezTo>
                  <a:cubicBezTo>
                    <a:pt x="0" y="1815"/>
                    <a:pt x="500" y="2516"/>
                    <a:pt x="1201" y="2616"/>
                  </a:cubicBezTo>
                  <a:cubicBezTo>
                    <a:pt x="1281" y="2630"/>
                    <a:pt x="1361" y="2637"/>
                    <a:pt x="1439" y="2637"/>
                  </a:cubicBezTo>
                  <a:cubicBezTo>
                    <a:pt x="2074" y="2637"/>
                    <a:pt x="2613" y="2172"/>
                    <a:pt x="2702" y="1548"/>
                  </a:cubicBezTo>
                  <a:cubicBezTo>
                    <a:pt x="2835" y="815"/>
                    <a:pt x="2335" y="147"/>
                    <a:pt x="1635" y="14"/>
                  </a:cubicBezTo>
                  <a:cubicBezTo>
                    <a:pt x="1568" y="5"/>
                    <a:pt x="1502" y="1"/>
                    <a:pt x="1438"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2501950" y="5010475"/>
              <a:ext cx="44225" cy="41350"/>
            </a:xfrm>
            <a:custGeom>
              <a:avLst/>
              <a:gdLst/>
              <a:ahLst/>
              <a:cxnLst/>
              <a:rect l="l" t="t" r="r" b="b"/>
              <a:pathLst>
                <a:path w="1769" h="1654" extrusionOk="0">
                  <a:moveTo>
                    <a:pt x="880" y="0"/>
                  </a:moveTo>
                  <a:cubicBezTo>
                    <a:pt x="490" y="0"/>
                    <a:pt x="128" y="283"/>
                    <a:pt x="68" y="676"/>
                  </a:cubicBezTo>
                  <a:cubicBezTo>
                    <a:pt x="1" y="1143"/>
                    <a:pt x="301" y="1577"/>
                    <a:pt x="735" y="1644"/>
                  </a:cubicBezTo>
                  <a:cubicBezTo>
                    <a:pt x="778" y="1650"/>
                    <a:pt x="822" y="1653"/>
                    <a:pt x="864" y="1653"/>
                  </a:cubicBezTo>
                  <a:cubicBezTo>
                    <a:pt x="1279" y="1653"/>
                    <a:pt x="1642" y="1367"/>
                    <a:pt x="1702" y="943"/>
                  </a:cubicBezTo>
                  <a:cubicBezTo>
                    <a:pt x="1769" y="510"/>
                    <a:pt x="1469" y="76"/>
                    <a:pt x="1002" y="9"/>
                  </a:cubicBezTo>
                  <a:cubicBezTo>
                    <a:pt x="961" y="3"/>
                    <a:pt x="920" y="0"/>
                    <a:pt x="880"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2491125" y="4997850"/>
              <a:ext cx="49225" cy="36600"/>
            </a:xfrm>
            <a:custGeom>
              <a:avLst/>
              <a:gdLst/>
              <a:ahLst/>
              <a:cxnLst/>
              <a:rect l="l" t="t" r="r" b="b"/>
              <a:pathLst>
                <a:path w="1969" h="1464" extrusionOk="0">
                  <a:moveTo>
                    <a:pt x="1338" y="1"/>
                  </a:moveTo>
                  <a:cubicBezTo>
                    <a:pt x="685" y="1"/>
                    <a:pt x="125" y="447"/>
                    <a:pt x="34" y="1115"/>
                  </a:cubicBezTo>
                  <a:cubicBezTo>
                    <a:pt x="0" y="1181"/>
                    <a:pt x="0" y="1248"/>
                    <a:pt x="0" y="1348"/>
                  </a:cubicBezTo>
                  <a:cubicBezTo>
                    <a:pt x="100" y="1382"/>
                    <a:pt x="234" y="1415"/>
                    <a:pt x="367" y="1448"/>
                  </a:cubicBezTo>
                  <a:lnTo>
                    <a:pt x="501" y="1448"/>
                  </a:lnTo>
                  <a:cubicBezTo>
                    <a:pt x="545" y="1459"/>
                    <a:pt x="586" y="1463"/>
                    <a:pt x="625" y="1463"/>
                  </a:cubicBezTo>
                  <a:cubicBezTo>
                    <a:pt x="704" y="1463"/>
                    <a:pt x="778" y="1448"/>
                    <a:pt x="867" y="1448"/>
                  </a:cubicBezTo>
                  <a:cubicBezTo>
                    <a:pt x="1034" y="1415"/>
                    <a:pt x="1201" y="1348"/>
                    <a:pt x="1334" y="1248"/>
                  </a:cubicBezTo>
                  <a:cubicBezTo>
                    <a:pt x="1435" y="1181"/>
                    <a:pt x="1535" y="1081"/>
                    <a:pt x="1635" y="981"/>
                  </a:cubicBezTo>
                  <a:cubicBezTo>
                    <a:pt x="1701" y="915"/>
                    <a:pt x="1768" y="815"/>
                    <a:pt x="1835" y="681"/>
                  </a:cubicBezTo>
                  <a:cubicBezTo>
                    <a:pt x="1902" y="581"/>
                    <a:pt x="1935" y="448"/>
                    <a:pt x="1935" y="314"/>
                  </a:cubicBezTo>
                  <a:cubicBezTo>
                    <a:pt x="1968" y="281"/>
                    <a:pt x="1968" y="214"/>
                    <a:pt x="1968" y="181"/>
                  </a:cubicBezTo>
                  <a:lnTo>
                    <a:pt x="1868" y="114"/>
                  </a:lnTo>
                  <a:cubicBezTo>
                    <a:pt x="1835" y="114"/>
                    <a:pt x="1768" y="81"/>
                    <a:pt x="1735" y="81"/>
                  </a:cubicBezTo>
                  <a:cubicBezTo>
                    <a:pt x="1701" y="81"/>
                    <a:pt x="1668" y="47"/>
                    <a:pt x="1668" y="47"/>
                  </a:cubicBezTo>
                  <a:cubicBezTo>
                    <a:pt x="1601" y="47"/>
                    <a:pt x="1568" y="47"/>
                    <a:pt x="1535" y="14"/>
                  </a:cubicBezTo>
                  <a:cubicBezTo>
                    <a:pt x="1468" y="5"/>
                    <a:pt x="1402" y="1"/>
                    <a:pt x="1338"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2524475" y="5000700"/>
              <a:ext cx="32550" cy="55050"/>
            </a:xfrm>
            <a:custGeom>
              <a:avLst/>
              <a:gdLst/>
              <a:ahLst/>
              <a:cxnLst/>
              <a:rect l="l" t="t" r="r" b="b"/>
              <a:pathLst>
                <a:path w="1302" h="2202" extrusionOk="0">
                  <a:moveTo>
                    <a:pt x="534" y="0"/>
                  </a:moveTo>
                  <a:cubicBezTo>
                    <a:pt x="367" y="100"/>
                    <a:pt x="267" y="234"/>
                    <a:pt x="167" y="400"/>
                  </a:cubicBezTo>
                  <a:cubicBezTo>
                    <a:pt x="101" y="500"/>
                    <a:pt x="67" y="634"/>
                    <a:pt x="34" y="767"/>
                  </a:cubicBezTo>
                  <a:cubicBezTo>
                    <a:pt x="34" y="767"/>
                    <a:pt x="34" y="801"/>
                    <a:pt x="34" y="801"/>
                  </a:cubicBezTo>
                  <a:cubicBezTo>
                    <a:pt x="0" y="934"/>
                    <a:pt x="0" y="1034"/>
                    <a:pt x="0" y="1134"/>
                  </a:cubicBezTo>
                  <a:cubicBezTo>
                    <a:pt x="34" y="1301"/>
                    <a:pt x="67" y="1468"/>
                    <a:pt x="167" y="1635"/>
                  </a:cubicBezTo>
                  <a:cubicBezTo>
                    <a:pt x="234" y="1735"/>
                    <a:pt x="301" y="1835"/>
                    <a:pt x="401" y="1935"/>
                  </a:cubicBezTo>
                  <a:cubicBezTo>
                    <a:pt x="534" y="2035"/>
                    <a:pt x="701" y="2135"/>
                    <a:pt x="868" y="2202"/>
                  </a:cubicBezTo>
                  <a:lnTo>
                    <a:pt x="968" y="2102"/>
                  </a:lnTo>
                  <a:cubicBezTo>
                    <a:pt x="968" y="2068"/>
                    <a:pt x="1001" y="2068"/>
                    <a:pt x="1001" y="2035"/>
                  </a:cubicBezTo>
                  <a:cubicBezTo>
                    <a:pt x="1035" y="2001"/>
                    <a:pt x="1035" y="2001"/>
                    <a:pt x="1068" y="1968"/>
                  </a:cubicBezTo>
                  <a:cubicBezTo>
                    <a:pt x="1101" y="1935"/>
                    <a:pt x="1101" y="1901"/>
                    <a:pt x="1135" y="1868"/>
                  </a:cubicBezTo>
                  <a:cubicBezTo>
                    <a:pt x="1201" y="1735"/>
                    <a:pt x="1268" y="1601"/>
                    <a:pt x="1268" y="1434"/>
                  </a:cubicBezTo>
                  <a:cubicBezTo>
                    <a:pt x="1301" y="1368"/>
                    <a:pt x="1301" y="1268"/>
                    <a:pt x="1301" y="1201"/>
                  </a:cubicBezTo>
                  <a:cubicBezTo>
                    <a:pt x="1301" y="1134"/>
                    <a:pt x="1301" y="1101"/>
                    <a:pt x="1268" y="1034"/>
                  </a:cubicBezTo>
                  <a:cubicBezTo>
                    <a:pt x="1268" y="967"/>
                    <a:pt x="1268" y="901"/>
                    <a:pt x="1235" y="867"/>
                  </a:cubicBezTo>
                  <a:cubicBezTo>
                    <a:pt x="1235" y="801"/>
                    <a:pt x="1201" y="734"/>
                    <a:pt x="1201" y="701"/>
                  </a:cubicBezTo>
                  <a:cubicBezTo>
                    <a:pt x="1168" y="667"/>
                    <a:pt x="1168" y="634"/>
                    <a:pt x="1135" y="600"/>
                  </a:cubicBezTo>
                  <a:cubicBezTo>
                    <a:pt x="1101" y="500"/>
                    <a:pt x="1068" y="434"/>
                    <a:pt x="1001" y="400"/>
                  </a:cubicBezTo>
                  <a:cubicBezTo>
                    <a:pt x="968" y="334"/>
                    <a:pt x="934" y="300"/>
                    <a:pt x="901" y="267"/>
                  </a:cubicBezTo>
                  <a:cubicBezTo>
                    <a:pt x="834" y="200"/>
                    <a:pt x="734" y="133"/>
                    <a:pt x="634" y="67"/>
                  </a:cubicBezTo>
                  <a:lnTo>
                    <a:pt x="5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2597025" y="5024950"/>
              <a:ext cx="75075" cy="65750"/>
            </a:xfrm>
            <a:custGeom>
              <a:avLst/>
              <a:gdLst/>
              <a:ahLst/>
              <a:cxnLst/>
              <a:rect l="l" t="t" r="r" b="b"/>
              <a:pathLst>
                <a:path w="3003" h="2630" extrusionOk="0">
                  <a:moveTo>
                    <a:pt x="1474" y="1"/>
                  </a:moveTo>
                  <a:cubicBezTo>
                    <a:pt x="1304" y="1"/>
                    <a:pt x="1132" y="32"/>
                    <a:pt x="968" y="97"/>
                  </a:cubicBezTo>
                  <a:cubicBezTo>
                    <a:pt x="301" y="398"/>
                    <a:pt x="1" y="1165"/>
                    <a:pt x="301" y="1832"/>
                  </a:cubicBezTo>
                  <a:cubicBezTo>
                    <a:pt x="527" y="2335"/>
                    <a:pt x="1019" y="2630"/>
                    <a:pt x="1533" y="2630"/>
                  </a:cubicBezTo>
                  <a:cubicBezTo>
                    <a:pt x="1701" y="2630"/>
                    <a:pt x="1871" y="2598"/>
                    <a:pt x="2035" y="2533"/>
                  </a:cubicBezTo>
                  <a:cubicBezTo>
                    <a:pt x="2702" y="2232"/>
                    <a:pt x="3003" y="1465"/>
                    <a:pt x="2702" y="798"/>
                  </a:cubicBezTo>
                  <a:cubicBezTo>
                    <a:pt x="2501" y="295"/>
                    <a:pt x="1997" y="1"/>
                    <a:pt x="1474"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2611200" y="5037100"/>
              <a:ext cx="46725" cy="41450"/>
            </a:xfrm>
            <a:custGeom>
              <a:avLst/>
              <a:gdLst/>
              <a:ahLst/>
              <a:cxnLst/>
              <a:rect l="l" t="t" r="r" b="b"/>
              <a:pathLst>
                <a:path w="1869" h="1658" extrusionOk="0">
                  <a:moveTo>
                    <a:pt x="947" y="1"/>
                  </a:moveTo>
                  <a:cubicBezTo>
                    <a:pt x="833" y="1"/>
                    <a:pt x="716" y="26"/>
                    <a:pt x="601" y="78"/>
                  </a:cubicBezTo>
                  <a:cubicBezTo>
                    <a:pt x="201" y="245"/>
                    <a:pt x="1" y="746"/>
                    <a:pt x="167" y="1146"/>
                  </a:cubicBezTo>
                  <a:cubicBezTo>
                    <a:pt x="315" y="1465"/>
                    <a:pt x="606" y="1657"/>
                    <a:pt x="923" y="1657"/>
                  </a:cubicBezTo>
                  <a:cubicBezTo>
                    <a:pt x="1036" y="1657"/>
                    <a:pt x="1153" y="1633"/>
                    <a:pt x="1268" y="1580"/>
                  </a:cubicBezTo>
                  <a:cubicBezTo>
                    <a:pt x="1702" y="1413"/>
                    <a:pt x="1869" y="912"/>
                    <a:pt x="1702" y="512"/>
                  </a:cubicBezTo>
                  <a:cubicBezTo>
                    <a:pt x="1555" y="193"/>
                    <a:pt x="1263" y="1"/>
                    <a:pt x="947"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2597025" y="5024875"/>
              <a:ext cx="40050" cy="50900"/>
            </a:xfrm>
            <a:custGeom>
              <a:avLst/>
              <a:gdLst/>
              <a:ahLst/>
              <a:cxnLst/>
              <a:rect l="l" t="t" r="r" b="b"/>
              <a:pathLst>
                <a:path w="1602" h="2036" extrusionOk="0">
                  <a:moveTo>
                    <a:pt x="1435" y="0"/>
                  </a:moveTo>
                  <a:lnTo>
                    <a:pt x="1301" y="34"/>
                  </a:lnTo>
                  <a:cubicBezTo>
                    <a:pt x="1235" y="34"/>
                    <a:pt x="1201" y="34"/>
                    <a:pt x="1135" y="67"/>
                  </a:cubicBezTo>
                  <a:cubicBezTo>
                    <a:pt x="1101" y="67"/>
                    <a:pt x="1035" y="100"/>
                    <a:pt x="968" y="100"/>
                  </a:cubicBezTo>
                  <a:cubicBezTo>
                    <a:pt x="301" y="401"/>
                    <a:pt x="1" y="1168"/>
                    <a:pt x="301" y="1835"/>
                  </a:cubicBezTo>
                  <a:cubicBezTo>
                    <a:pt x="334" y="1902"/>
                    <a:pt x="334" y="1935"/>
                    <a:pt x="367" y="2002"/>
                  </a:cubicBezTo>
                  <a:cubicBezTo>
                    <a:pt x="401" y="2002"/>
                    <a:pt x="401" y="2035"/>
                    <a:pt x="401" y="2035"/>
                  </a:cubicBezTo>
                  <a:cubicBezTo>
                    <a:pt x="534" y="2035"/>
                    <a:pt x="668" y="2002"/>
                    <a:pt x="768" y="1935"/>
                  </a:cubicBezTo>
                  <a:cubicBezTo>
                    <a:pt x="834" y="1935"/>
                    <a:pt x="868" y="1902"/>
                    <a:pt x="901" y="1868"/>
                  </a:cubicBezTo>
                  <a:cubicBezTo>
                    <a:pt x="1001" y="1802"/>
                    <a:pt x="1101" y="1735"/>
                    <a:pt x="1201" y="1668"/>
                  </a:cubicBezTo>
                  <a:cubicBezTo>
                    <a:pt x="1301" y="1535"/>
                    <a:pt x="1402" y="1401"/>
                    <a:pt x="1468" y="1235"/>
                  </a:cubicBezTo>
                  <a:cubicBezTo>
                    <a:pt x="1535" y="1135"/>
                    <a:pt x="1568" y="1001"/>
                    <a:pt x="1602" y="868"/>
                  </a:cubicBezTo>
                  <a:cubicBezTo>
                    <a:pt x="1602" y="734"/>
                    <a:pt x="1602" y="634"/>
                    <a:pt x="1602" y="501"/>
                  </a:cubicBezTo>
                  <a:cubicBezTo>
                    <a:pt x="1568" y="367"/>
                    <a:pt x="1535" y="234"/>
                    <a:pt x="1502" y="134"/>
                  </a:cubicBezTo>
                  <a:cubicBezTo>
                    <a:pt x="1468" y="67"/>
                    <a:pt x="1435" y="34"/>
                    <a:pt x="1435"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2627050" y="5024800"/>
              <a:ext cx="40875" cy="42425"/>
            </a:xfrm>
            <a:custGeom>
              <a:avLst/>
              <a:gdLst/>
              <a:ahLst/>
              <a:cxnLst/>
              <a:rect l="l" t="t" r="r" b="b"/>
              <a:pathLst>
                <a:path w="1635" h="1697" extrusionOk="0">
                  <a:moveTo>
                    <a:pt x="314" y="1"/>
                  </a:moveTo>
                  <a:cubicBezTo>
                    <a:pt x="288" y="1"/>
                    <a:pt x="261" y="2"/>
                    <a:pt x="234" y="3"/>
                  </a:cubicBezTo>
                  <a:lnTo>
                    <a:pt x="100" y="37"/>
                  </a:lnTo>
                  <a:cubicBezTo>
                    <a:pt x="34" y="170"/>
                    <a:pt x="0" y="370"/>
                    <a:pt x="0" y="537"/>
                  </a:cubicBezTo>
                  <a:cubicBezTo>
                    <a:pt x="34" y="671"/>
                    <a:pt x="34" y="804"/>
                    <a:pt x="100" y="904"/>
                  </a:cubicBezTo>
                  <a:cubicBezTo>
                    <a:pt x="100" y="937"/>
                    <a:pt x="100" y="937"/>
                    <a:pt x="100" y="971"/>
                  </a:cubicBezTo>
                  <a:cubicBezTo>
                    <a:pt x="167" y="1071"/>
                    <a:pt x="201" y="1171"/>
                    <a:pt x="267" y="1238"/>
                  </a:cubicBezTo>
                  <a:cubicBezTo>
                    <a:pt x="401" y="1371"/>
                    <a:pt x="534" y="1504"/>
                    <a:pt x="701" y="1571"/>
                  </a:cubicBezTo>
                  <a:cubicBezTo>
                    <a:pt x="801" y="1638"/>
                    <a:pt x="934" y="1671"/>
                    <a:pt x="1034" y="1671"/>
                  </a:cubicBezTo>
                  <a:cubicBezTo>
                    <a:pt x="1135" y="1688"/>
                    <a:pt x="1226" y="1696"/>
                    <a:pt x="1314" y="1696"/>
                  </a:cubicBezTo>
                  <a:cubicBezTo>
                    <a:pt x="1401" y="1696"/>
                    <a:pt x="1485" y="1688"/>
                    <a:pt x="1568" y="1671"/>
                  </a:cubicBezTo>
                  <a:cubicBezTo>
                    <a:pt x="1568" y="1638"/>
                    <a:pt x="1568" y="1638"/>
                    <a:pt x="1568" y="1638"/>
                  </a:cubicBezTo>
                  <a:cubicBezTo>
                    <a:pt x="1602" y="1571"/>
                    <a:pt x="1602" y="1538"/>
                    <a:pt x="1602" y="1504"/>
                  </a:cubicBezTo>
                  <a:cubicBezTo>
                    <a:pt x="1635" y="1271"/>
                    <a:pt x="1602" y="1037"/>
                    <a:pt x="1501" y="804"/>
                  </a:cubicBezTo>
                  <a:cubicBezTo>
                    <a:pt x="1280" y="297"/>
                    <a:pt x="817"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2670400" y="4842675"/>
              <a:ext cx="75100" cy="65875"/>
            </a:xfrm>
            <a:custGeom>
              <a:avLst/>
              <a:gdLst/>
              <a:ahLst/>
              <a:cxnLst/>
              <a:rect l="l" t="t" r="r" b="b"/>
              <a:pathLst>
                <a:path w="3004" h="2635" extrusionOk="0">
                  <a:moveTo>
                    <a:pt x="1511" y="0"/>
                  </a:moveTo>
                  <a:cubicBezTo>
                    <a:pt x="1329" y="0"/>
                    <a:pt x="1144" y="37"/>
                    <a:pt x="968" y="117"/>
                  </a:cubicBezTo>
                  <a:cubicBezTo>
                    <a:pt x="301" y="417"/>
                    <a:pt x="1" y="1184"/>
                    <a:pt x="301" y="1851"/>
                  </a:cubicBezTo>
                  <a:cubicBezTo>
                    <a:pt x="522" y="2343"/>
                    <a:pt x="997" y="2635"/>
                    <a:pt x="1498" y="2635"/>
                  </a:cubicBezTo>
                  <a:cubicBezTo>
                    <a:pt x="1677" y="2635"/>
                    <a:pt x="1860" y="2597"/>
                    <a:pt x="2036" y="2518"/>
                  </a:cubicBezTo>
                  <a:cubicBezTo>
                    <a:pt x="2703" y="2251"/>
                    <a:pt x="3003" y="1451"/>
                    <a:pt x="2703" y="784"/>
                  </a:cubicBezTo>
                  <a:cubicBezTo>
                    <a:pt x="2506" y="292"/>
                    <a:pt x="2020" y="0"/>
                    <a:pt x="1511"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2684600" y="4854950"/>
              <a:ext cx="46725" cy="41450"/>
            </a:xfrm>
            <a:custGeom>
              <a:avLst/>
              <a:gdLst/>
              <a:ahLst/>
              <a:cxnLst/>
              <a:rect l="l" t="t" r="r" b="b"/>
              <a:pathLst>
                <a:path w="1869" h="1658" extrusionOk="0">
                  <a:moveTo>
                    <a:pt x="915" y="0"/>
                  </a:moveTo>
                  <a:cubicBezTo>
                    <a:pt x="811" y="0"/>
                    <a:pt x="705" y="19"/>
                    <a:pt x="600" y="59"/>
                  </a:cubicBezTo>
                  <a:cubicBezTo>
                    <a:pt x="200" y="259"/>
                    <a:pt x="0" y="760"/>
                    <a:pt x="167" y="1160"/>
                  </a:cubicBezTo>
                  <a:cubicBezTo>
                    <a:pt x="316" y="1482"/>
                    <a:pt x="630" y="1657"/>
                    <a:pt x="946" y="1657"/>
                  </a:cubicBezTo>
                  <a:cubicBezTo>
                    <a:pt x="1056" y="1657"/>
                    <a:pt x="1165" y="1636"/>
                    <a:pt x="1268" y="1594"/>
                  </a:cubicBezTo>
                  <a:cubicBezTo>
                    <a:pt x="1701" y="1394"/>
                    <a:pt x="1868" y="927"/>
                    <a:pt x="1701" y="493"/>
                  </a:cubicBezTo>
                  <a:cubicBezTo>
                    <a:pt x="1549" y="189"/>
                    <a:pt x="1243" y="0"/>
                    <a:pt x="915"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2674575" y="4843075"/>
              <a:ext cx="35900" cy="50900"/>
            </a:xfrm>
            <a:custGeom>
              <a:avLst/>
              <a:gdLst/>
              <a:ahLst/>
              <a:cxnLst/>
              <a:rect l="l" t="t" r="r" b="b"/>
              <a:pathLst>
                <a:path w="1436" h="2036" extrusionOk="0">
                  <a:moveTo>
                    <a:pt x="1135" y="1"/>
                  </a:moveTo>
                  <a:cubicBezTo>
                    <a:pt x="1102" y="1"/>
                    <a:pt x="1035" y="34"/>
                    <a:pt x="968" y="34"/>
                  </a:cubicBezTo>
                  <a:cubicBezTo>
                    <a:pt x="935" y="67"/>
                    <a:pt x="868" y="67"/>
                    <a:pt x="801" y="101"/>
                  </a:cubicBezTo>
                  <a:cubicBezTo>
                    <a:pt x="568" y="201"/>
                    <a:pt x="368" y="367"/>
                    <a:pt x="234" y="601"/>
                  </a:cubicBezTo>
                  <a:cubicBezTo>
                    <a:pt x="168" y="701"/>
                    <a:pt x="101" y="801"/>
                    <a:pt x="67" y="935"/>
                  </a:cubicBezTo>
                  <a:cubicBezTo>
                    <a:pt x="1" y="1235"/>
                    <a:pt x="1" y="1535"/>
                    <a:pt x="134" y="1835"/>
                  </a:cubicBezTo>
                  <a:cubicBezTo>
                    <a:pt x="168" y="1902"/>
                    <a:pt x="201" y="1935"/>
                    <a:pt x="201" y="2002"/>
                  </a:cubicBezTo>
                  <a:cubicBezTo>
                    <a:pt x="234" y="2002"/>
                    <a:pt x="234" y="2002"/>
                    <a:pt x="234" y="2035"/>
                  </a:cubicBezTo>
                  <a:cubicBezTo>
                    <a:pt x="368" y="2002"/>
                    <a:pt x="501" y="1969"/>
                    <a:pt x="601" y="1935"/>
                  </a:cubicBezTo>
                  <a:cubicBezTo>
                    <a:pt x="635" y="1902"/>
                    <a:pt x="701" y="1902"/>
                    <a:pt x="735" y="1869"/>
                  </a:cubicBezTo>
                  <a:cubicBezTo>
                    <a:pt x="835" y="1802"/>
                    <a:pt x="935" y="1735"/>
                    <a:pt x="1035" y="1635"/>
                  </a:cubicBezTo>
                  <a:cubicBezTo>
                    <a:pt x="1135" y="1535"/>
                    <a:pt x="1235" y="1368"/>
                    <a:pt x="1302" y="1235"/>
                  </a:cubicBezTo>
                  <a:cubicBezTo>
                    <a:pt x="1368" y="1101"/>
                    <a:pt x="1402" y="968"/>
                    <a:pt x="1402" y="868"/>
                  </a:cubicBezTo>
                  <a:cubicBezTo>
                    <a:pt x="1435" y="734"/>
                    <a:pt x="1435" y="601"/>
                    <a:pt x="1435" y="468"/>
                  </a:cubicBezTo>
                  <a:cubicBezTo>
                    <a:pt x="1402" y="367"/>
                    <a:pt x="1368" y="234"/>
                    <a:pt x="1302" y="101"/>
                  </a:cubicBezTo>
                  <a:cubicBezTo>
                    <a:pt x="1302" y="67"/>
                    <a:pt x="1268" y="34"/>
                    <a:pt x="1268"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6"/>
            <p:cNvSpPr/>
            <p:nvPr/>
          </p:nvSpPr>
          <p:spPr>
            <a:xfrm>
              <a:off x="2700425" y="4843025"/>
              <a:ext cx="40900" cy="42325"/>
            </a:xfrm>
            <a:custGeom>
              <a:avLst/>
              <a:gdLst/>
              <a:ahLst/>
              <a:cxnLst/>
              <a:rect l="l" t="t" r="r" b="b"/>
              <a:pathLst>
                <a:path w="1636" h="1693" extrusionOk="0">
                  <a:moveTo>
                    <a:pt x="315" y="0"/>
                  </a:moveTo>
                  <a:cubicBezTo>
                    <a:pt x="288" y="0"/>
                    <a:pt x="261" y="1"/>
                    <a:pt x="234" y="3"/>
                  </a:cubicBezTo>
                  <a:lnTo>
                    <a:pt x="101" y="3"/>
                  </a:lnTo>
                  <a:cubicBezTo>
                    <a:pt x="34" y="169"/>
                    <a:pt x="1" y="336"/>
                    <a:pt x="1" y="536"/>
                  </a:cubicBezTo>
                  <a:cubicBezTo>
                    <a:pt x="34" y="670"/>
                    <a:pt x="34" y="770"/>
                    <a:pt x="101" y="903"/>
                  </a:cubicBezTo>
                  <a:cubicBezTo>
                    <a:pt x="101" y="903"/>
                    <a:pt x="101" y="937"/>
                    <a:pt x="134" y="970"/>
                  </a:cubicBezTo>
                  <a:cubicBezTo>
                    <a:pt x="168" y="1037"/>
                    <a:pt x="201" y="1137"/>
                    <a:pt x="268" y="1237"/>
                  </a:cubicBezTo>
                  <a:cubicBezTo>
                    <a:pt x="401" y="1370"/>
                    <a:pt x="535" y="1470"/>
                    <a:pt x="701" y="1570"/>
                  </a:cubicBezTo>
                  <a:cubicBezTo>
                    <a:pt x="801" y="1604"/>
                    <a:pt x="935" y="1670"/>
                    <a:pt x="1035" y="1670"/>
                  </a:cubicBezTo>
                  <a:cubicBezTo>
                    <a:pt x="1104" y="1684"/>
                    <a:pt x="1179" y="1692"/>
                    <a:pt x="1255" y="1692"/>
                  </a:cubicBezTo>
                  <a:cubicBezTo>
                    <a:pt x="1362" y="1692"/>
                    <a:pt x="1471" y="1676"/>
                    <a:pt x="1569" y="1637"/>
                  </a:cubicBezTo>
                  <a:cubicBezTo>
                    <a:pt x="1602" y="1604"/>
                    <a:pt x="1602" y="1537"/>
                    <a:pt x="1602" y="1470"/>
                  </a:cubicBezTo>
                  <a:cubicBezTo>
                    <a:pt x="1635" y="1237"/>
                    <a:pt x="1602" y="1003"/>
                    <a:pt x="1502" y="770"/>
                  </a:cubicBezTo>
                  <a:cubicBezTo>
                    <a:pt x="1312" y="295"/>
                    <a:pt x="821"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2770475" y="4760100"/>
              <a:ext cx="75075" cy="65900"/>
            </a:xfrm>
            <a:custGeom>
              <a:avLst/>
              <a:gdLst/>
              <a:ahLst/>
              <a:cxnLst/>
              <a:rect l="l" t="t" r="r" b="b"/>
              <a:pathLst>
                <a:path w="3003" h="2636" extrusionOk="0">
                  <a:moveTo>
                    <a:pt x="1506" y="1"/>
                  </a:moveTo>
                  <a:cubicBezTo>
                    <a:pt x="1327" y="1"/>
                    <a:pt x="1144" y="38"/>
                    <a:pt x="968" y="117"/>
                  </a:cubicBezTo>
                  <a:cubicBezTo>
                    <a:pt x="301" y="417"/>
                    <a:pt x="1" y="1185"/>
                    <a:pt x="301" y="1852"/>
                  </a:cubicBezTo>
                  <a:cubicBezTo>
                    <a:pt x="498" y="2343"/>
                    <a:pt x="984" y="2635"/>
                    <a:pt x="1493" y="2635"/>
                  </a:cubicBezTo>
                  <a:cubicBezTo>
                    <a:pt x="1675" y="2635"/>
                    <a:pt x="1860" y="2598"/>
                    <a:pt x="2036" y="2519"/>
                  </a:cubicBezTo>
                  <a:cubicBezTo>
                    <a:pt x="2703" y="2252"/>
                    <a:pt x="3003" y="1452"/>
                    <a:pt x="2703" y="784"/>
                  </a:cubicBezTo>
                  <a:cubicBezTo>
                    <a:pt x="2482" y="293"/>
                    <a:pt x="2007" y="1"/>
                    <a:pt x="1506"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6"/>
            <p:cNvSpPr/>
            <p:nvPr/>
          </p:nvSpPr>
          <p:spPr>
            <a:xfrm>
              <a:off x="2784650" y="4772375"/>
              <a:ext cx="46725" cy="41450"/>
            </a:xfrm>
            <a:custGeom>
              <a:avLst/>
              <a:gdLst/>
              <a:ahLst/>
              <a:cxnLst/>
              <a:rect l="l" t="t" r="r" b="b"/>
              <a:pathLst>
                <a:path w="1869" h="1658" extrusionOk="0">
                  <a:moveTo>
                    <a:pt x="902" y="1"/>
                  </a:moveTo>
                  <a:cubicBezTo>
                    <a:pt x="800" y="1"/>
                    <a:pt x="698" y="20"/>
                    <a:pt x="601" y="60"/>
                  </a:cubicBezTo>
                  <a:cubicBezTo>
                    <a:pt x="168" y="260"/>
                    <a:pt x="1" y="760"/>
                    <a:pt x="168" y="1161"/>
                  </a:cubicBezTo>
                  <a:cubicBezTo>
                    <a:pt x="316" y="1483"/>
                    <a:pt x="613" y="1658"/>
                    <a:pt x="933" y="1658"/>
                  </a:cubicBezTo>
                  <a:cubicBezTo>
                    <a:pt x="1044" y="1658"/>
                    <a:pt x="1157" y="1637"/>
                    <a:pt x="1268" y="1594"/>
                  </a:cubicBezTo>
                  <a:cubicBezTo>
                    <a:pt x="1669" y="1394"/>
                    <a:pt x="1869" y="927"/>
                    <a:pt x="1702" y="494"/>
                  </a:cubicBezTo>
                  <a:cubicBezTo>
                    <a:pt x="1550" y="189"/>
                    <a:pt x="1225" y="1"/>
                    <a:pt x="902"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6"/>
            <p:cNvSpPr/>
            <p:nvPr/>
          </p:nvSpPr>
          <p:spPr>
            <a:xfrm>
              <a:off x="2770475" y="4760525"/>
              <a:ext cx="40050" cy="50875"/>
            </a:xfrm>
            <a:custGeom>
              <a:avLst/>
              <a:gdLst/>
              <a:ahLst/>
              <a:cxnLst/>
              <a:rect l="l" t="t" r="r" b="b"/>
              <a:pathLst>
                <a:path w="1602" h="2035" extrusionOk="0">
                  <a:moveTo>
                    <a:pt x="1268" y="0"/>
                  </a:moveTo>
                  <a:cubicBezTo>
                    <a:pt x="1235" y="34"/>
                    <a:pt x="1168" y="34"/>
                    <a:pt x="1135" y="34"/>
                  </a:cubicBezTo>
                  <a:cubicBezTo>
                    <a:pt x="1068" y="67"/>
                    <a:pt x="1035" y="67"/>
                    <a:pt x="968" y="100"/>
                  </a:cubicBezTo>
                  <a:cubicBezTo>
                    <a:pt x="301" y="400"/>
                    <a:pt x="1" y="1168"/>
                    <a:pt x="301" y="1835"/>
                  </a:cubicBezTo>
                  <a:cubicBezTo>
                    <a:pt x="334" y="1902"/>
                    <a:pt x="368" y="1968"/>
                    <a:pt x="401" y="2035"/>
                  </a:cubicBezTo>
                  <a:cubicBezTo>
                    <a:pt x="535" y="2002"/>
                    <a:pt x="635" y="1968"/>
                    <a:pt x="768" y="1935"/>
                  </a:cubicBezTo>
                  <a:cubicBezTo>
                    <a:pt x="801" y="1902"/>
                    <a:pt x="835" y="1902"/>
                    <a:pt x="901" y="1868"/>
                  </a:cubicBezTo>
                  <a:cubicBezTo>
                    <a:pt x="1002" y="1801"/>
                    <a:pt x="1102" y="1735"/>
                    <a:pt x="1168" y="1635"/>
                  </a:cubicBezTo>
                  <a:cubicBezTo>
                    <a:pt x="1302" y="1535"/>
                    <a:pt x="1402" y="1368"/>
                    <a:pt x="1469" y="1234"/>
                  </a:cubicBezTo>
                  <a:cubicBezTo>
                    <a:pt x="1535" y="1101"/>
                    <a:pt x="1569" y="968"/>
                    <a:pt x="1569" y="867"/>
                  </a:cubicBezTo>
                  <a:cubicBezTo>
                    <a:pt x="1602" y="734"/>
                    <a:pt x="1602" y="601"/>
                    <a:pt x="1569" y="501"/>
                  </a:cubicBezTo>
                  <a:cubicBezTo>
                    <a:pt x="1569" y="367"/>
                    <a:pt x="1535" y="234"/>
                    <a:pt x="1469" y="100"/>
                  </a:cubicBezTo>
                  <a:cubicBezTo>
                    <a:pt x="1469" y="67"/>
                    <a:pt x="1435" y="34"/>
                    <a:pt x="1402"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2800500" y="4760450"/>
              <a:ext cx="40900" cy="42325"/>
            </a:xfrm>
            <a:custGeom>
              <a:avLst/>
              <a:gdLst/>
              <a:ahLst/>
              <a:cxnLst/>
              <a:rect l="l" t="t" r="r" b="b"/>
              <a:pathLst>
                <a:path w="1636" h="1693" extrusionOk="0">
                  <a:moveTo>
                    <a:pt x="286" y="1"/>
                  </a:moveTo>
                  <a:cubicBezTo>
                    <a:pt x="258" y="1"/>
                    <a:pt x="229" y="1"/>
                    <a:pt x="201" y="3"/>
                  </a:cubicBezTo>
                  <a:lnTo>
                    <a:pt x="101" y="3"/>
                  </a:lnTo>
                  <a:cubicBezTo>
                    <a:pt x="34" y="170"/>
                    <a:pt x="1" y="370"/>
                    <a:pt x="1" y="537"/>
                  </a:cubicBezTo>
                  <a:cubicBezTo>
                    <a:pt x="1" y="670"/>
                    <a:pt x="34" y="770"/>
                    <a:pt x="101" y="904"/>
                  </a:cubicBezTo>
                  <a:cubicBezTo>
                    <a:pt x="101" y="937"/>
                    <a:pt x="101" y="937"/>
                    <a:pt x="101" y="971"/>
                  </a:cubicBezTo>
                  <a:cubicBezTo>
                    <a:pt x="167" y="1071"/>
                    <a:pt x="201" y="1137"/>
                    <a:pt x="268" y="1237"/>
                  </a:cubicBezTo>
                  <a:cubicBezTo>
                    <a:pt x="401" y="1371"/>
                    <a:pt x="534" y="1471"/>
                    <a:pt x="701" y="1571"/>
                  </a:cubicBezTo>
                  <a:cubicBezTo>
                    <a:pt x="801" y="1604"/>
                    <a:pt x="901" y="1671"/>
                    <a:pt x="1035" y="1671"/>
                  </a:cubicBezTo>
                  <a:cubicBezTo>
                    <a:pt x="1104" y="1685"/>
                    <a:pt x="1179" y="1693"/>
                    <a:pt x="1254" y="1693"/>
                  </a:cubicBezTo>
                  <a:cubicBezTo>
                    <a:pt x="1362" y="1693"/>
                    <a:pt x="1471" y="1677"/>
                    <a:pt x="1568" y="1638"/>
                  </a:cubicBezTo>
                  <a:cubicBezTo>
                    <a:pt x="1568" y="1638"/>
                    <a:pt x="1568" y="1638"/>
                    <a:pt x="1568" y="1604"/>
                  </a:cubicBezTo>
                  <a:cubicBezTo>
                    <a:pt x="1602" y="1571"/>
                    <a:pt x="1602" y="1538"/>
                    <a:pt x="1602" y="1471"/>
                  </a:cubicBezTo>
                  <a:cubicBezTo>
                    <a:pt x="1635" y="1237"/>
                    <a:pt x="1602" y="1004"/>
                    <a:pt x="1502" y="770"/>
                  </a:cubicBezTo>
                  <a:cubicBezTo>
                    <a:pt x="1280" y="295"/>
                    <a:pt x="818"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6"/>
            <p:cNvSpPr/>
            <p:nvPr/>
          </p:nvSpPr>
          <p:spPr>
            <a:xfrm>
              <a:off x="2471925" y="4782625"/>
              <a:ext cx="75100" cy="65875"/>
            </a:xfrm>
            <a:custGeom>
              <a:avLst/>
              <a:gdLst/>
              <a:ahLst/>
              <a:cxnLst/>
              <a:rect l="l" t="t" r="r" b="b"/>
              <a:pathLst>
                <a:path w="3004" h="2635" extrusionOk="0">
                  <a:moveTo>
                    <a:pt x="1510" y="1"/>
                  </a:moveTo>
                  <a:cubicBezTo>
                    <a:pt x="1060" y="1"/>
                    <a:pt x="611" y="230"/>
                    <a:pt x="368" y="651"/>
                  </a:cubicBezTo>
                  <a:cubicBezTo>
                    <a:pt x="1" y="1251"/>
                    <a:pt x="201" y="2085"/>
                    <a:pt x="835" y="2452"/>
                  </a:cubicBezTo>
                  <a:cubicBezTo>
                    <a:pt x="1037" y="2575"/>
                    <a:pt x="1266" y="2635"/>
                    <a:pt x="1494" y="2635"/>
                  </a:cubicBezTo>
                  <a:cubicBezTo>
                    <a:pt x="1944" y="2635"/>
                    <a:pt x="2393" y="2405"/>
                    <a:pt x="2636" y="1985"/>
                  </a:cubicBezTo>
                  <a:cubicBezTo>
                    <a:pt x="3003" y="1384"/>
                    <a:pt x="2803" y="551"/>
                    <a:pt x="2169" y="184"/>
                  </a:cubicBezTo>
                  <a:cubicBezTo>
                    <a:pt x="1967" y="60"/>
                    <a:pt x="1738" y="1"/>
                    <a:pt x="1510"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6"/>
            <p:cNvSpPr/>
            <p:nvPr/>
          </p:nvSpPr>
          <p:spPr>
            <a:xfrm>
              <a:off x="2486125" y="4794950"/>
              <a:ext cx="46725" cy="41050"/>
            </a:xfrm>
            <a:custGeom>
              <a:avLst/>
              <a:gdLst/>
              <a:ahLst/>
              <a:cxnLst/>
              <a:rect l="l" t="t" r="r" b="b"/>
              <a:pathLst>
                <a:path w="1869" h="1642" extrusionOk="0">
                  <a:moveTo>
                    <a:pt x="918" y="0"/>
                  </a:moveTo>
                  <a:cubicBezTo>
                    <a:pt x="645" y="0"/>
                    <a:pt x="384" y="133"/>
                    <a:pt x="234" y="391"/>
                  </a:cubicBezTo>
                  <a:cubicBezTo>
                    <a:pt x="0" y="791"/>
                    <a:pt x="100" y="1292"/>
                    <a:pt x="500" y="1525"/>
                  </a:cubicBezTo>
                  <a:cubicBezTo>
                    <a:pt x="636" y="1604"/>
                    <a:pt x="783" y="1641"/>
                    <a:pt x="928" y="1641"/>
                  </a:cubicBezTo>
                  <a:cubicBezTo>
                    <a:pt x="1209" y="1641"/>
                    <a:pt x="1480" y="1501"/>
                    <a:pt x="1635" y="1258"/>
                  </a:cubicBezTo>
                  <a:cubicBezTo>
                    <a:pt x="1868" y="858"/>
                    <a:pt x="1735" y="358"/>
                    <a:pt x="1368" y="124"/>
                  </a:cubicBezTo>
                  <a:cubicBezTo>
                    <a:pt x="1225" y="41"/>
                    <a:pt x="1070" y="0"/>
                    <a:pt x="91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6"/>
            <p:cNvSpPr/>
            <p:nvPr/>
          </p:nvSpPr>
          <p:spPr>
            <a:xfrm>
              <a:off x="2478600" y="4782625"/>
              <a:ext cx="56750" cy="31925"/>
            </a:xfrm>
            <a:custGeom>
              <a:avLst/>
              <a:gdLst/>
              <a:ahLst/>
              <a:cxnLst/>
              <a:rect l="l" t="t" r="r" b="b"/>
              <a:pathLst>
                <a:path w="2270" h="1277" extrusionOk="0">
                  <a:moveTo>
                    <a:pt x="1243" y="1"/>
                  </a:moveTo>
                  <a:cubicBezTo>
                    <a:pt x="793" y="1"/>
                    <a:pt x="344" y="230"/>
                    <a:pt x="101" y="651"/>
                  </a:cubicBezTo>
                  <a:cubicBezTo>
                    <a:pt x="68" y="684"/>
                    <a:pt x="68" y="717"/>
                    <a:pt x="34" y="751"/>
                  </a:cubicBezTo>
                  <a:cubicBezTo>
                    <a:pt x="34" y="784"/>
                    <a:pt x="34" y="817"/>
                    <a:pt x="1" y="851"/>
                  </a:cubicBezTo>
                  <a:cubicBezTo>
                    <a:pt x="101" y="917"/>
                    <a:pt x="201" y="1018"/>
                    <a:pt x="301" y="1084"/>
                  </a:cubicBezTo>
                  <a:cubicBezTo>
                    <a:pt x="334" y="1118"/>
                    <a:pt x="401" y="1118"/>
                    <a:pt x="434" y="1151"/>
                  </a:cubicBezTo>
                  <a:cubicBezTo>
                    <a:pt x="535" y="1184"/>
                    <a:pt x="668" y="1218"/>
                    <a:pt x="768" y="1251"/>
                  </a:cubicBezTo>
                  <a:cubicBezTo>
                    <a:pt x="851" y="1268"/>
                    <a:pt x="943" y="1276"/>
                    <a:pt x="1035" y="1276"/>
                  </a:cubicBezTo>
                  <a:cubicBezTo>
                    <a:pt x="1127" y="1276"/>
                    <a:pt x="1218" y="1268"/>
                    <a:pt x="1302" y="1251"/>
                  </a:cubicBezTo>
                  <a:cubicBezTo>
                    <a:pt x="1402" y="1218"/>
                    <a:pt x="1535" y="1184"/>
                    <a:pt x="1635" y="1118"/>
                  </a:cubicBezTo>
                  <a:cubicBezTo>
                    <a:pt x="1769" y="1051"/>
                    <a:pt x="1869" y="984"/>
                    <a:pt x="1969" y="917"/>
                  </a:cubicBezTo>
                  <a:cubicBezTo>
                    <a:pt x="2036" y="817"/>
                    <a:pt x="2136" y="717"/>
                    <a:pt x="2202" y="617"/>
                  </a:cubicBezTo>
                  <a:cubicBezTo>
                    <a:pt x="2236" y="584"/>
                    <a:pt x="2236" y="517"/>
                    <a:pt x="2269" y="484"/>
                  </a:cubicBezTo>
                  <a:lnTo>
                    <a:pt x="2169" y="384"/>
                  </a:lnTo>
                  <a:cubicBezTo>
                    <a:pt x="2102" y="317"/>
                    <a:pt x="2002" y="250"/>
                    <a:pt x="1902" y="184"/>
                  </a:cubicBezTo>
                  <a:cubicBezTo>
                    <a:pt x="1700" y="60"/>
                    <a:pt x="1471" y="1"/>
                    <a:pt x="1243"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6"/>
            <p:cNvSpPr/>
            <p:nvPr/>
          </p:nvSpPr>
          <p:spPr>
            <a:xfrm>
              <a:off x="2509475" y="4792200"/>
              <a:ext cx="33375" cy="54225"/>
            </a:xfrm>
            <a:custGeom>
              <a:avLst/>
              <a:gdLst/>
              <a:ahLst/>
              <a:cxnLst/>
              <a:rect l="l" t="t" r="r" b="b"/>
              <a:pathLst>
                <a:path w="1335" h="2169" extrusionOk="0">
                  <a:moveTo>
                    <a:pt x="934" y="1"/>
                  </a:moveTo>
                  <a:cubicBezTo>
                    <a:pt x="767" y="67"/>
                    <a:pt x="600" y="134"/>
                    <a:pt x="467" y="234"/>
                  </a:cubicBezTo>
                  <a:cubicBezTo>
                    <a:pt x="367" y="334"/>
                    <a:pt x="267" y="401"/>
                    <a:pt x="200" y="534"/>
                  </a:cubicBezTo>
                  <a:cubicBezTo>
                    <a:pt x="200" y="534"/>
                    <a:pt x="200" y="568"/>
                    <a:pt x="167" y="568"/>
                  </a:cubicBezTo>
                  <a:cubicBezTo>
                    <a:pt x="133" y="668"/>
                    <a:pt x="67" y="768"/>
                    <a:pt x="67" y="868"/>
                  </a:cubicBezTo>
                  <a:cubicBezTo>
                    <a:pt x="0" y="1035"/>
                    <a:pt x="0" y="1202"/>
                    <a:pt x="33" y="1402"/>
                  </a:cubicBezTo>
                  <a:cubicBezTo>
                    <a:pt x="33" y="1502"/>
                    <a:pt x="67" y="1635"/>
                    <a:pt x="133" y="1735"/>
                  </a:cubicBezTo>
                  <a:cubicBezTo>
                    <a:pt x="200" y="1902"/>
                    <a:pt x="334" y="2036"/>
                    <a:pt x="467" y="2169"/>
                  </a:cubicBezTo>
                  <a:cubicBezTo>
                    <a:pt x="534" y="2136"/>
                    <a:pt x="567" y="2102"/>
                    <a:pt x="634" y="2069"/>
                  </a:cubicBezTo>
                  <a:cubicBezTo>
                    <a:pt x="701" y="2069"/>
                    <a:pt x="734" y="2002"/>
                    <a:pt x="801" y="1969"/>
                  </a:cubicBezTo>
                  <a:cubicBezTo>
                    <a:pt x="834" y="1969"/>
                    <a:pt x="834" y="1935"/>
                    <a:pt x="867" y="1935"/>
                  </a:cubicBezTo>
                  <a:cubicBezTo>
                    <a:pt x="901" y="1869"/>
                    <a:pt x="934" y="1835"/>
                    <a:pt x="1001" y="1802"/>
                  </a:cubicBezTo>
                  <a:cubicBezTo>
                    <a:pt x="1034" y="1735"/>
                    <a:pt x="1101" y="1669"/>
                    <a:pt x="1134" y="1602"/>
                  </a:cubicBezTo>
                  <a:cubicBezTo>
                    <a:pt x="1201" y="1502"/>
                    <a:pt x="1234" y="1402"/>
                    <a:pt x="1268" y="1268"/>
                  </a:cubicBezTo>
                  <a:cubicBezTo>
                    <a:pt x="1301" y="1168"/>
                    <a:pt x="1334" y="1035"/>
                    <a:pt x="1334" y="935"/>
                  </a:cubicBezTo>
                  <a:cubicBezTo>
                    <a:pt x="1334" y="868"/>
                    <a:pt x="1301" y="835"/>
                    <a:pt x="1301" y="768"/>
                  </a:cubicBezTo>
                  <a:cubicBezTo>
                    <a:pt x="1301" y="701"/>
                    <a:pt x="1301" y="668"/>
                    <a:pt x="1268" y="601"/>
                  </a:cubicBezTo>
                  <a:cubicBezTo>
                    <a:pt x="1268" y="534"/>
                    <a:pt x="1234" y="501"/>
                    <a:pt x="1234" y="434"/>
                  </a:cubicBezTo>
                  <a:cubicBezTo>
                    <a:pt x="1201" y="368"/>
                    <a:pt x="1134" y="268"/>
                    <a:pt x="1101" y="201"/>
                  </a:cubicBezTo>
                  <a:cubicBezTo>
                    <a:pt x="1067" y="168"/>
                    <a:pt x="1034" y="134"/>
                    <a:pt x="1034" y="101"/>
                  </a:cubicBezTo>
                  <a:lnTo>
                    <a:pt x="9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6"/>
            <p:cNvSpPr/>
            <p:nvPr/>
          </p:nvSpPr>
          <p:spPr>
            <a:xfrm>
              <a:off x="2615375" y="4545250"/>
              <a:ext cx="75075" cy="65750"/>
            </a:xfrm>
            <a:custGeom>
              <a:avLst/>
              <a:gdLst/>
              <a:ahLst/>
              <a:cxnLst/>
              <a:rect l="l" t="t" r="r" b="b"/>
              <a:pathLst>
                <a:path w="3003" h="2630" extrusionOk="0">
                  <a:moveTo>
                    <a:pt x="1492" y="1"/>
                  </a:moveTo>
                  <a:cubicBezTo>
                    <a:pt x="1003" y="1"/>
                    <a:pt x="540" y="284"/>
                    <a:pt x="301" y="739"/>
                  </a:cubicBezTo>
                  <a:cubicBezTo>
                    <a:pt x="0" y="1406"/>
                    <a:pt x="267" y="2173"/>
                    <a:pt x="934" y="2507"/>
                  </a:cubicBezTo>
                  <a:cubicBezTo>
                    <a:pt x="1111" y="2590"/>
                    <a:pt x="1300" y="2630"/>
                    <a:pt x="1488" y="2630"/>
                  </a:cubicBezTo>
                  <a:cubicBezTo>
                    <a:pt x="1975" y="2630"/>
                    <a:pt x="2452" y="2364"/>
                    <a:pt x="2669" y="1906"/>
                  </a:cubicBezTo>
                  <a:cubicBezTo>
                    <a:pt x="3003" y="1239"/>
                    <a:pt x="2736" y="439"/>
                    <a:pt x="2069" y="138"/>
                  </a:cubicBezTo>
                  <a:cubicBezTo>
                    <a:pt x="1880" y="44"/>
                    <a:pt x="1684" y="1"/>
                    <a:pt x="149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6"/>
            <p:cNvSpPr/>
            <p:nvPr/>
          </p:nvSpPr>
          <p:spPr>
            <a:xfrm>
              <a:off x="2629550" y="4557450"/>
              <a:ext cx="46725" cy="41600"/>
            </a:xfrm>
            <a:custGeom>
              <a:avLst/>
              <a:gdLst/>
              <a:ahLst/>
              <a:cxnLst/>
              <a:rect l="l" t="t" r="r" b="b"/>
              <a:pathLst>
                <a:path w="1869" h="1664" extrusionOk="0">
                  <a:moveTo>
                    <a:pt x="931" y="0"/>
                  </a:moveTo>
                  <a:cubicBezTo>
                    <a:pt x="624" y="0"/>
                    <a:pt x="344" y="174"/>
                    <a:pt x="201" y="484"/>
                  </a:cubicBezTo>
                  <a:cubicBezTo>
                    <a:pt x="0" y="885"/>
                    <a:pt x="167" y="1385"/>
                    <a:pt x="568" y="1585"/>
                  </a:cubicBezTo>
                  <a:cubicBezTo>
                    <a:pt x="675" y="1639"/>
                    <a:pt x="789" y="1664"/>
                    <a:pt x="903" y="1664"/>
                  </a:cubicBezTo>
                  <a:cubicBezTo>
                    <a:pt x="1214" y="1664"/>
                    <a:pt x="1522" y="1478"/>
                    <a:pt x="1668" y="1185"/>
                  </a:cubicBezTo>
                  <a:cubicBezTo>
                    <a:pt x="1868" y="785"/>
                    <a:pt x="1702" y="284"/>
                    <a:pt x="1301" y="84"/>
                  </a:cubicBezTo>
                  <a:cubicBezTo>
                    <a:pt x="1178" y="27"/>
                    <a:pt x="1053" y="0"/>
                    <a:pt x="931"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6"/>
            <p:cNvSpPr/>
            <p:nvPr/>
          </p:nvSpPr>
          <p:spPr>
            <a:xfrm>
              <a:off x="2652900" y="4546200"/>
              <a:ext cx="37550" cy="55900"/>
            </a:xfrm>
            <a:custGeom>
              <a:avLst/>
              <a:gdLst/>
              <a:ahLst/>
              <a:cxnLst/>
              <a:rect l="l" t="t" r="r" b="b"/>
              <a:pathLst>
                <a:path w="1502" h="2236" extrusionOk="0">
                  <a:moveTo>
                    <a:pt x="367" y="0"/>
                  </a:moveTo>
                  <a:cubicBezTo>
                    <a:pt x="267" y="100"/>
                    <a:pt x="201" y="201"/>
                    <a:pt x="134" y="334"/>
                  </a:cubicBezTo>
                  <a:cubicBezTo>
                    <a:pt x="134" y="367"/>
                    <a:pt x="101" y="401"/>
                    <a:pt x="101" y="467"/>
                  </a:cubicBezTo>
                  <a:cubicBezTo>
                    <a:pt x="34" y="567"/>
                    <a:pt x="34" y="701"/>
                    <a:pt x="0" y="834"/>
                  </a:cubicBezTo>
                  <a:cubicBezTo>
                    <a:pt x="0" y="1001"/>
                    <a:pt x="0" y="1168"/>
                    <a:pt x="67" y="1335"/>
                  </a:cubicBezTo>
                  <a:cubicBezTo>
                    <a:pt x="101" y="1435"/>
                    <a:pt x="167" y="1568"/>
                    <a:pt x="234" y="1668"/>
                  </a:cubicBezTo>
                  <a:cubicBezTo>
                    <a:pt x="301" y="1768"/>
                    <a:pt x="367" y="1868"/>
                    <a:pt x="467" y="1968"/>
                  </a:cubicBezTo>
                  <a:cubicBezTo>
                    <a:pt x="568" y="2035"/>
                    <a:pt x="668" y="2102"/>
                    <a:pt x="801" y="2169"/>
                  </a:cubicBezTo>
                  <a:cubicBezTo>
                    <a:pt x="834" y="2202"/>
                    <a:pt x="868" y="2202"/>
                    <a:pt x="901" y="2235"/>
                  </a:cubicBezTo>
                  <a:lnTo>
                    <a:pt x="1001" y="2135"/>
                  </a:lnTo>
                  <a:cubicBezTo>
                    <a:pt x="1068" y="2069"/>
                    <a:pt x="1135" y="1968"/>
                    <a:pt x="1168" y="1868"/>
                  </a:cubicBezTo>
                  <a:cubicBezTo>
                    <a:pt x="1502" y="1201"/>
                    <a:pt x="1235" y="401"/>
                    <a:pt x="568" y="100"/>
                  </a:cubicBezTo>
                  <a:cubicBezTo>
                    <a:pt x="501" y="67"/>
                    <a:pt x="434" y="34"/>
                    <a:pt x="367"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6"/>
            <p:cNvSpPr/>
            <p:nvPr/>
          </p:nvSpPr>
          <p:spPr>
            <a:xfrm>
              <a:off x="2622875" y="4578925"/>
              <a:ext cx="55075" cy="32350"/>
            </a:xfrm>
            <a:custGeom>
              <a:avLst/>
              <a:gdLst/>
              <a:ahLst/>
              <a:cxnLst/>
              <a:rect l="l" t="t" r="r" b="b"/>
              <a:pathLst>
                <a:path w="2203" h="1294" extrusionOk="0">
                  <a:moveTo>
                    <a:pt x="1001" y="1"/>
                  </a:moveTo>
                  <a:cubicBezTo>
                    <a:pt x="910" y="1"/>
                    <a:pt x="818" y="9"/>
                    <a:pt x="734" y="26"/>
                  </a:cubicBezTo>
                  <a:cubicBezTo>
                    <a:pt x="634" y="59"/>
                    <a:pt x="501" y="92"/>
                    <a:pt x="401" y="159"/>
                  </a:cubicBezTo>
                  <a:cubicBezTo>
                    <a:pt x="234" y="259"/>
                    <a:pt x="101" y="393"/>
                    <a:pt x="1" y="526"/>
                  </a:cubicBezTo>
                  <a:cubicBezTo>
                    <a:pt x="34" y="593"/>
                    <a:pt x="67" y="659"/>
                    <a:pt x="134" y="726"/>
                  </a:cubicBezTo>
                  <a:cubicBezTo>
                    <a:pt x="167" y="793"/>
                    <a:pt x="201" y="826"/>
                    <a:pt x="267" y="893"/>
                  </a:cubicBezTo>
                  <a:cubicBezTo>
                    <a:pt x="301" y="960"/>
                    <a:pt x="368" y="993"/>
                    <a:pt x="434" y="1026"/>
                  </a:cubicBezTo>
                  <a:cubicBezTo>
                    <a:pt x="501" y="1093"/>
                    <a:pt x="568" y="1126"/>
                    <a:pt x="634" y="1160"/>
                  </a:cubicBezTo>
                  <a:cubicBezTo>
                    <a:pt x="835" y="1260"/>
                    <a:pt x="1068" y="1293"/>
                    <a:pt x="1302" y="1293"/>
                  </a:cubicBezTo>
                  <a:lnTo>
                    <a:pt x="1335" y="1293"/>
                  </a:lnTo>
                  <a:cubicBezTo>
                    <a:pt x="1368" y="1260"/>
                    <a:pt x="1402" y="1260"/>
                    <a:pt x="1435" y="1260"/>
                  </a:cubicBezTo>
                  <a:cubicBezTo>
                    <a:pt x="1502" y="1260"/>
                    <a:pt x="1535" y="1260"/>
                    <a:pt x="1568" y="1227"/>
                  </a:cubicBezTo>
                  <a:cubicBezTo>
                    <a:pt x="1602" y="1227"/>
                    <a:pt x="1635" y="1193"/>
                    <a:pt x="1702" y="1193"/>
                  </a:cubicBezTo>
                  <a:cubicBezTo>
                    <a:pt x="1735" y="1160"/>
                    <a:pt x="1769" y="1160"/>
                    <a:pt x="1802" y="1126"/>
                  </a:cubicBezTo>
                  <a:cubicBezTo>
                    <a:pt x="1835" y="1126"/>
                    <a:pt x="1869" y="1093"/>
                    <a:pt x="1902" y="1060"/>
                  </a:cubicBezTo>
                  <a:cubicBezTo>
                    <a:pt x="1935" y="1060"/>
                    <a:pt x="1969" y="1026"/>
                    <a:pt x="2002" y="993"/>
                  </a:cubicBezTo>
                  <a:cubicBezTo>
                    <a:pt x="2035" y="960"/>
                    <a:pt x="2069" y="960"/>
                    <a:pt x="2102" y="926"/>
                  </a:cubicBezTo>
                  <a:lnTo>
                    <a:pt x="2202" y="826"/>
                  </a:lnTo>
                  <a:cubicBezTo>
                    <a:pt x="2135" y="659"/>
                    <a:pt x="2035" y="493"/>
                    <a:pt x="1935" y="359"/>
                  </a:cubicBezTo>
                  <a:cubicBezTo>
                    <a:pt x="1835" y="293"/>
                    <a:pt x="1735" y="192"/>
                    <a:pt x="1635" y="159"/>
                  </a:cubicBezTo>
                  <a:cubicBezTo>
                    <a:pt x="1602" y="126"/>
                    <a:pt x="1602" y="126"/>
                    <a:pt x="1568" y="126"/>
                  </a:cubicBezTo>
                  <a:cubicBezTo>
                    <a:pt x="1468" y="59"/>
                    <a:pt x="1368" y="26"/>
                    <a:pt x="1268" y="26"/>
                  </a:cubicBezTo>
                  <a:cubicBezTo>
                    <a:pt x="1185" y="9"/>
                    <a:pt x="1093" y="1"/>
                    <a:pt x="1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6"/>
            <p:cNvSpPr/>
            <p:nvPr/>
          </p:nvSpPr>
          <p:spPr>
            <a:xfrm>
              <a:off x="4833625" y="4695375"/>
              <a:ext cx="74250" cy="66075"/>
            </a:xfrm>
            <a:custGeom>
              <a:avLst/>
              <a:gdLst/>
              <a:ahLst/>
              <a:cxnLst/>
              <a:rect l="l" t="t" r="r" b="b"/>
              <a:pathLst>
                <a:path w="2970" h="2643" extrusionOk="0">
                  <a:moveTo>
                    <a:pt x="1505" y="1"/>
                  </a:moveTo>
                  <a:cubicBezTo>
                    <a:pt x="953" y="1"/>
                    <a:pt x="446" y="341"/>
                    <a:pt x="234" y="872"/>
                  </a:cubicBezTo>
                  <a:cubicBezTo>
                    <a:pt x="0" y="1572"/>
                    <a:pt x="367" y="2306"/>
                    <a:pt x="1068" y="2573"/>
                  </a:cubicBezTo>
                  <a:cubicBezTo>
                    <a:pt x="1204" y="2620"/>
                    <a:pt x="1344" y="2643"/>
                    <a:pt x="1483" y="2643"/>
                  </a:cubicBezTo>
                  <a:cubicBezTo>
                    <a:pt x="2025" y="2643"/>
                    <a:pt x="2550" y="2297"/>
                    <a:pt x="2736" y="1739"/>
                  </a:cubicBezTo>
                  <a:cubicBezTo>
                    <a:pt x="2969" y="1072"/>
                    <a:pt x="2602" y="305"/>
                    <a:pt x="1935" y="71"/>
                  </a:cubicBezTo>
                  <a:cubicBezTo>
                    <a:pt x="1792" y="23"/>
                    <a:pt x="1647" y="1"/>
                    <a:pt x="1505"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6"/>
            <p:cNvSpPr/>
            <p:nvPr/>
          </p:nvSpPr>
          <p:spPr>
            <a:xfrm>
              <a:off x="4847800" y="4707450"/>
              <a:ext cx="46725" cy="41600"/>
            </a:xfrm>
            <a:custGeom>
              <a:avLst/>
              <a:gdLst/>
              <a:ahLst/>
              <a:cxnLst/>
              <a:rect l="l" t="t" r="r" b="b"/>
              <a:pathLst>
                <a:path w="1869" h="1664" extrusionOk="0">
                  <a:moveTo>
                    <a:pt x="913" y="1"/>
                  </a:moveTo>
                  <a:cubicBezTo>
                    <a:pt x="576" y="1"/>
                    <a:pt x="264" y="217"/>
                    <a:pt x="134" y="555"/>
                  </a:cubicBezTo>
                  <a:cubicBezTo>
                    <a:pt x="0" y="989"/>
                    <a:pt x="234" y="1456"/>
                    <a:pt x="668" y="1623"/>
                  </a:cubicBezTo>
                  <a:cubicBezTo>
                    <a:pt x="750" y="1650"/>
                    <a:pt x="837" y="1664"/>
                    <a:pt x="924" y="1664"/>
                  </a:cubicBezTo>
                  <a:cubicBezTo>
                    <a:pt x="1259" y="1664"/>
                    <a:pt x="1596" y="1467"/>
                    <a:pt x="1702" y="1122"/>
                  </a:cubicBezTo>
                  <a:cubicBezTo>
                    <a:pt x="1868" y="689"/>
                    <a:pt x="1635" y="222"/>
                    <a:pt x="1201" y="55"/>
                  </a:cubicBezTo>
                  <a:cubicBezTo>
                    <a:pt x="1106" y="18"/>
                    <a:pt x="1008" y="1"/>
                    <a:pt x="913"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6"/>
            <p:cNvSpPr/>
            <p:nvPr/>
          </p:nvSpPr>
          <p:spPr>
            <a:xfrm>
              <a:off x="4833625" y="4707150"/>
              <a:ext cx="38375" cy="53400"/>
            </a:xfrm>
            <a:custGeom>
              <a:avLst/>
              <a:gdLst/>
              <a:ahLst/>
              <a:cxnLst/>
              <a:rect l="l" t="t" r="r" b="b"/>
              <a:pathLst>
                <a:path w="1535" h="2136" extrusionOk="0">
                  <a:moveTo>
                    <a:pt x="467" y="0"/>
                  </a:moveTo>
                  <a:lnTo>
                    <a:pt x="401" y="100"/>
                  </a:lnTo>
                  <a:cubicBezTo>
                    <a:pt x="401" y="134"/>
                    <a:pt x="367" y="134"/>
                    <a:pt x="367" y="167"/>
                  </a:cubicBezTo>
                  <a:cubicBezTo>
                    <a:pt x="334" y="200"/>
                    <a:pt x="334" y="234"/>
                    <a:pt x="334" y="267"/>
                  </a:cubicBezTo>
                  <a:cubicBezTo>
                    <a:pt x="301" y="301"/>
                    <a:pt x="267" y="367"/>
                    <a:pt x="234" y="401"/>
                  </a:cubicBezTo>
                  <a:cubicBezTo>
                    <a:pt x="0" y="1101"/>
                    <a:pt x="367" y="1835"/>
                    <a:pt x="1068" y="2102"/>
                  </a:cubicBezTo>
                  <a:cubicBezTo>
                    <a:pt x="1101" y="2102"/>
                    <a:pt x="1135" y="2102"/>
                    <a:pt x="1168" y="2135"/>
                  </a:cubicBezTo>
                  <a:lnTo>
                    <a:pt x="1268" y="2135"/>
                  </a:lnTo>
                  <a:cubicBezTo>
                    <a:pt x="1335" y="2035"/>
                    <a:pt x="1401" y="1935"/>
                    <a:pt x="1435" y="1802"/>
                  </a:cubicBezTo>
                  <a:cubicBezTo>
                    <a:pt x="1468" y="1768"/>
                    <a:pt x="1468" y="1702"/>
                    <a:pt x="1501" y="1668"/>
                  </a:cubicBezTo>
                  <a:cubicBezTo>
                    <a:pt x="1535" y="1568"/>
                    <a:pt x="1535" y="1435"/>
                    <a:pt x="1535" y="1301"/>
                  </a:cubicBezTo>
                  <a:cubicBezTo>
                    <a:pt x="1535" y="1134"/>
                    <a:pt x="1468" y="968"/>
                    <a:pt x="1401" y="801"/>
                  </a:cubicBezTo>
                  <a:cubicBezTo>
                    <a:pt x="1368" y="701"/>
                    <a:pt x="1301" y="567"/>
                    <a:pt x="1201" y="467"/>
                  </a:cubicBezTo>
                  <a:cubicBezTo>
                    <a:pt x="1135" y="401"/>
                    <a:pt x="1068" y="301"/>
                    <a:pt x="934" y="234"/>
                  </a:cubicBezTo>
                  <a:cubicBezTo>
                    <a:pt x="834" y="167"/>
                    <a:pt x="734" y="100"/>
                    <a:pt x="601" y="34"/>
                  </a:cubicBezTo>
                  <a:cubicBezTo>
                    <a:pt x="567" y="34"/>
                    <a:pt x="534" y="34"/>
                    <a:pt x="467"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6"/>
            <p:cNvSpPr/>
            <p:nvPr/>
          </p:nvSpPr>
          <p:spPr>
            <a:xfrm>
              <a:off x="4843625" y="4695475"/>
              <a:ext cx="55075" cy="32025"/>
            </a:xfrm>
            <a:custGeom>
              <a:avLst/>
              <a:gdLst/>
              <a:ahLst/>
              <a:cxnLst/>
              <a:rect l="l" t="t" r="r" b="b"/>
              <a:pathLst>
                <a:path w="2203" h="1281" extrusionOk="0">
                  <a:moveTo>
                    <a:pt x="901" y="0"/>
                  </a:moveTo>
                  <a:cubicBezTo>
                    <a:pt x="901" y="0"/>
                    <a:pt x="868" y="0"/>
                    <a:pt x="868" y="34"/>
                  </a:cubicBezTo>
                  <a:cubicBezTo>
                    <a:pt x="801" y="34"/>
                    <a:pt x="735" y="34"/>
                    <a:pt x="701" y="67"/>
                  </a:cubicBezTo>
                  <a:cubicBezTo>
                    <a:pt x="634" y="67"/>
                    <a:pt x="568" y="100"/>
                    <a:pt x="501" y="134"/>
                  </a:cubicBezTo>
                  <a:cubicBezTo>
                    <a:pt x="468" y="167"/>
                    <a:pt x="401" y="167"/>
                    <a:pt x="368" y="200"/>
                  </a:cubicBezTo>
                  <a:cubicBezTo>
                    <a:pt x="334" y="234"/>
                    <a:pt x="334" y="234"/>
                    <a:pt x="301" y="267"/>
                  </a:cubicBezTo>
                  <a:cubicBezTo>
                    <a:pt x="268" y="301"/>
                    <a:pt x="234" y="334"/>
                    <a:pt x="167" y="367"/>
                  </a:cubicBezTo>
                  <a:cubicBezTo>
                    <a:pt x="134" y="401"/>
                    <a:pt x="101" y="434"/>
                    <a:pt x="67" y="467"/>
                  </a:cubicBezTo>
                  <a:lnTo>
                    <a:pt x="1" y="567"/>
                  </a:lnTo>
                  <a:cubicBezTo>
                    <a:pt x="67" y="734"/>
                    <a:pt x="201" y="868"/>
                    <a:pt x="334" y="1001"/>
                  </a:cubicBezTo>
                  <a:cubicBezTo>
                    <a:pt x="434" y="1068"/>
                    <a:pt x="534" y="1134"/>
                    <a:pt x="668" y="1201"/>
                  </a:cubicBezTo>
                  <a:lnTo>
                    <a:pt x="701" y="1201"/>
                  </a:lnTo>
                  <a:cubicBezTo>
                    <a:pt x="801" y="1235"/>
                    <a:pt x="901" y="1268"/>
                    <a:pt x="1001" y="1268"/>
                  </a:cubicBezTo>
                  <a:cubicBezTo>
                    <a:pt x="1055" y="1277"/>
                    <a:pt x="1106" y="1281"/>
                    <a:pt x="1156" y="1281"/>
                  </a:cubicBezTo>
                  <a:cubicBezTo>
                    <a:pt x="1291" y="1281"/>
                    <a:pt x="1413" y="1250"/>
                    <a:pt x="1535" y="1201"/>
                  </a:cubicBezTo>
                  <a:cubicBezTo>
                    <a:pt x="1669" y="1168"/>
                    <a:pt x="1769" y="1101"/>
                    <a:pt x="1869" y="1034"/>
                  </a:cubicBezTo>
                  <a:cubicBezTo>
                    <a:pt x="2002" y="901"/>
                    <a:pt x="2102" y="768"/>
                    <a:pt x="2202" y="601"/>
                  </a:cubicBezTo>
                  <a:cubicBezTo>
                    <a:pt x="2202" y="601"/>
                    <a:pt x="2169" y="567"/>
                    <a:pt x="2169" y="567"/>
                  </a:cubicBezTo>
                  <a:cubicBezTo>
                    <a:pt x="2136" y="534"/>
                    <a:pt x="2102" y="467"/>
                    <a:pt x="2069" y="434"/>
                  </a:cubicBezTo>
                  <a:cubicBezTo>
                    <a:pt x="2002" y="367"/>
                    <a:pt x="1935" y="301"/>
                    <a:pt x="1869" y="267"/>
                  </a:cubicBezTo>
                  <a:cubicBezTo>
                    <a:pt x="1835" y="234"/>
                    <a:pt x="1769" y="200"/>
                    <a:pt x="1735" y="167"/>
                  </a:cubicBezTo>
                  <a:lnTo>
                    <a:pt x="1702" y="167"/>
                  </a:lnTo>
                  <a:cubicBezTo>
                    <a:pt x="1669" y="134"/>
                    <a:pt x="1602" y="100"/>
                    <a:pt x="1535" y="67"/>
                  </a:cubicBezTo>
                  <a:cubicBezTo>
                    <a:pt x="1368" y="34"/>
                    <a:pt x="1235"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6"/>
            <p:cNvSpPr/>
            <p:nvPr/>
          </p:nvSpPr>
          <p:spPr>
            <a:xfrm>
              <a:off x="4807775" y="5022175"/>
              <a:ext cx="75075" cy="65725"/>
            </a:xfrm>
            <a:custGeom>
              <a:avLst/>
              <a:gdLst/>
              <a:ahLst/>
              <a:cxnLst/>
              <a:rect l="l" t="t" r="r" b="b"/>
              <a:pathLst>
                <a:path w="3003" h="2629" extrusionOk="0">
                  <a:moveTo>
                    <a:pt x="1502" y="1"/>
                  </a:moveTo>
                  <a:cubicBezTo>
                    <a:pt x="1279" y="1"/>
                    <a:pt x="1050" y="57"/>
                    <a:pt x="834" y="175"/>
                  </a:cubicBezTo>
                  <a:cubicBezTo>
                    <a:pt x="200" y="509"/>
                    <a:pt x="0" y="1309"/>
                    <a:pt x="334" y="1943"/>
                  </a:cubicBezTo>
                  <a:cubicBezTo>
                    <a:pt x="588" y="2382"/>
                    <a:pt x="1049" y="2628"/>
                    <a:pt x="1520" y="2628"/>
                  </a:cubicBezTo>
                  <a:cubicBezTo>
                    <a:pt x="1729" y="2628"/>
                    <a:pt x="1940" y="2580"/>
                    <a:pt x="2135" y="2477"/>
                  </a:cubicBezTo>
                  <a:cubicBezTo>
                    <a:pt x="2769" y="2110"/>
                    <a:pt x="3002" y="1309"/>
                    <a:pt x="2636" y="675"/>
                  </a:cubicBezTo>
                  <a:cubicBezTo>
                    <a:pt x="2410" y="246"/>
                    <a:pt x="1970" y="1"/>
                    <a:pt x="1502"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6"/>
            <p:cNvSpPr/>
            <p:nvPr/>
          </p:nvSpPr>
          <p:spPr>
            <a:xfrm>
              <a:off x="4821125" y="5034250"/>
              <a:ext cx="47550" cy="41325"/>
            </a:xfrm>
            <a:custGeom>
              <a:avLst/>
              <a:gdLst/>
              <a:ahLst/>
              <a:cxnLst/>
              <a:rect l="l" t="t" r="r" b="b"/>
              <a:pathLst>
                <a:path w="1902" h="1653" extrusionOk="0">
                  <a:moveTo>
                    <a:pt x="956" y="0"/>
                  </a:moveTo>
                  <a:cubicBezTo>
                    <a:pt x="825" y="0"/>
                    <a:pt x="691" y="30"/>
                    <a:pt x="567" y="92"/>
                  </a:cubicBezTo>
                  <a:cubicBezTo>
                    <a:pt x="167" y="326"/>
                    <a:pt x="0" y="826"/>
                    <a:pt x="234" y="1227"/>
                  </a:cubicBezTo>
                  <a:cubicBezTo>
                    <a:pt x="395" y="1503"/>
                    <a:pt x="683" y="1652"/>
                    <a:pt x="978" y="1652"/>
                  </a:cubicBezTo>
                  <a:cubicBezTo>
                    <a:pt x="1110" y="1652"/>
                    <a:pt x="1244" y="1622"/>
                    <a:pt x="1368" y="1560"/>
                  </a:cubicBezTo>
                  <a:cubicBezTo>
                    <a:pt x="1768" y="1327"/>
                    <a:pt x="1901" y="826"/>
                    <a:pt x="1668" y="426"/>
                  </a:cubicBezTo>
                  <a:cubicBezTo>
                    <a:pt x="1530" y="150"/>
                    <a:pt x="1248" y="0"/>
                    <a:pt x="956"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6"/>
            <p:cNvSpPr/>
            <p:nvPr/>
          </p:nvSpPr>
          <p:spPr>
            <a:xfrm>
              <a:off x="4807775" y="5022375"/>
              <a:ext cx="38375" cy="53400"/>
            </a:xfrm>
            <a:custGeom>
              <a:avLst/>
              <a:gdLst/>
              <a:ahLst/>
              <a:cxnLst/>
              <a:rect l="l" t="t" r="r" b="b"/>
              <a:pathLst>
                <a:path w="1535" h="2136" extrusionOk="0">
                  <a:moveTo>
                    <a:pt x="1301" y="0"/>
                  </a:moveTo>
                  <a:lnTo>
                    <a:pt x="1168" y="34"/>
                  </a:lnTo>
                  <a:cubicBezTo>
                    <a:pt x="1068" y="67"/>
                    <a:pt x="968" y="100"/>
                    <a:pt x="868" y="167"/>
                  </a:cubicBezTo>
                  <a:cubicBezTo>
                    <a:pt x="200" y="501"/>
                    <a:pt x="0" y="1301"/>
                    <a:pt x="334" y="1935"/>
                  </a:cubicBezTo>
                  <a:cubicBezTo>
                    <a:pt x="367" y="2002"/>
                    <a:pt x="401" y="2068"/>
                    <a:pt x="434" y="2102"/>
                  </a:cubicBezTo>
                  <a:cubicBezTo>
                    <a:pt x="434" y="2102"/>
                    <a:pt x="434" y="2135"/>
                    <a:pt x="467" y="2135"/>
                  </a:cubicBezTo>
                  <a:cubicBezTo>
                    <a:pt x="601" y="2102"/>
                    <a:pt x="701" y="2068"/>
                    <a:pt x="834" y="2002"/>
                  </a:cubicBezTo>
                  <a:cubicBezTo>
                    <a:pt x="868" y="1968"/>
                    <a:pt x="901" y="1935"/>
                    <a:pt x="934" y="1935"/>
                  </a:cubicBezTo>
                  <a:cubicBezTo>
                    <a:pt x="1034" y="1835"/>
                    <a:pt x="1134" y="1768"/>
                    <a:pt x="1201" y="1668"/>
                  </a:cubicBezTo>
                  <a:cubicBezTo>
                    <a:pt x="1335" y="1535"/>
                    <a:pt x="1401" y="1401"/>
                    <a:pt x="1468" y="1235"/>
                  </a:cubicBezTo>
                  <a:cubicBezTo>
                    <a:pt x="1501" y="1101"/>
                    <a:pt x="1535" y="968"/>
                    <a:pt x="1535" y="834"/>
                  </a:cubicBezTo>
                  <a:cubicBezTo>
                    <a:pt x="1535" y="734"/>
                    <a:pt x="1535" y="601"/>
                    <a:pt x="1501" y="467"/>
                  </a:cubicBezTo>
                  <a:cubicBezTo>
                    <a:pt x="1468" y="367"/>
                    <a:pt x="1435" y="234"/>
                    <a:pt x="1368" y="134"/>
                  </a:cubicBezTo>
                  <a:cubicBezTo>
                    <a:pt x="1335" y="67"/>
                    <a:pt x="1301" y="34"/>
                    <a:pt x="1301"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6"/>
            <p:cNvSpPr/>
            <p:nvPr/>
          </p:nvSpPr>
          <p:spPr>
            <a:xfrm>
              <a:off x="4835300" y="5022300"/>
              <a:ext cx="42550" cy="40125"/>
            </a:xfrm>
            <a:custGeom>
              <a:avLst/>
              <a:gdLst/>
              <a:ahLst/>
              <a:cxnLst/>
              <a:rect l="l" t="t" r="r" b="b"/>
              <a:pathLst>
                <a:path w="1702" h="1605" extrusionOk="0">
                  <a:moveTo>
                    <a:pt x="361" y="0"/>
                  </a:moveTo>
                  <a:cubicBezTo>
                    <a:pt x="330" y="0"/>
                    <a:pt x="298" y="1"/>
                    <a:pt x="267" y="3"/>
                  </a:cubicBezTo>
                  <a:lnTo>
                    <a:pt x="167" y="3"/>
                  </a:lnTo>
                  <a:lnTo>
                    <a:pt x="67" y="37"/>
                  </a:lnTo>
                  <a:cubicBezTo>
                    <a:pt x="0" y="203"/>
                    <a:pt x="0" y="370"/>
                    <a:pt x="33" y="570"/>
                  </a:cubicBezTo>
                  <a:cubicBezTo>
                    <a:pt x="33" y="704"/>
                    <a:pt x="100" y="804"/>
                    <a:pt x="134" y="937"/>
                  </a:cubicBezTo>
                  <a:cubicBezTo>
                    <a:pt x="134" y="937"/>
                    <a:pt x="167" y="971"/>
                    <a:pt x="167" y="971"/>
                  </a:cubicBezTo>
                  <a:cubicBezTo>
                    <a:pt x="234" y="1071"/>
                    <a:pt x="267" y="1171"/>
                    <a:pt x="367" y="1238"/>
                  </a:cubicBezTo>
                  <a:cubicBezTo>
                    <a:pt x="467" y="1371"/>
                    <a:pt x="634" y="1471"/>
                    <a:pt x="801" y="1538"/>
                  </a:cubicBezTo>
                  <a:cubicBezTo>
                    <a:pt x="901" y="1571"/>
                    <a:pt x="1034" y="1604"/>
                    <a:pt x="1168" y="1604"/>
                  </a:cubicBezTo>
                  <a:cubicBezTo>
                    <a:pt x="1334" y="1604"/>
                    <a:pt x="1501" y="1604"/>
                    <a:pt x="1701" y="1538"/>
                  </a:cubicBezTo>
                  <a:cubicBezTo>
                    <a:pt x="1701" y="1504"/>
                    <a:pt x="1701" y="1471"/>
                    <a:pt x="1701" y="1438"/>
                  </a:cubicBezTo>
                  <a:cubicBezTo>
                    <a:pt x="1701" y="1404"/>
                    <a:pt x="1701" y="1371"/>
                    <a:pt x="1701" y="1304"/>
                  </a:cubicBezTo>
                  <a:cubicBezTo>
                    <a:pt x="1701" y="1104"/>
                    <a:pt x="1635" y="871"/>
                    <a:pt x="1535" y="670"/>
                  </a:cubicBezTo>
                  <a:cubicBezTo>
                    <a:pt x="1284" y="233"/>
                    <a:pt x="829" y="0"/>
                    <a:pt x="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6"/>
            <p:cNvSpPr/>
            <p:nvPr/>
          </p:nvSpPr>
          <p:spPr>
            <a:xfrm>
              <a:off x="4648500" y="5047800"/>
              <a:ext cx="75075" cy="65925"/>
            </a:xfrm>
            <a:custGeom>
              <a:avLst/>
              <a:gdLst/>
              <a:ahLst/>
              <a:cxnLst/>
              <a:rect l="l" t="t" r="r" b="b"/>
              <a:pathLst>
                <a:path w="3003" h="2637" extrusionOk="0">
                  <a:moveTo>
                    <a:pt x="1525" y="1"/>
                  </a:moveTo>
                  <a:cubicBezTo>
                    <a:pt x="1014" y="1"/>
                    <a:pt x="521" y="293"/>
                    <a:pt x="300" y="785"/>
                  </a:cubicBezTo>
                  <a:cubicBezTo>
                    <a:pt x="0" y="1452"/>
                    <a:pt x="300" y="2219"/>
                    <a:pt x="967" y="2519"/>
                  </a:cubicBezTo>
                  <a:cubicBezTo>
                    <a:pt x="1145" y="2599"/>
                    <a:pt x="1329" y="2636"/>
                    <a:pt x="1510" y="2636"/>
                  </a:cubicBezTo>
                  <a:cubicBezTo>
                    <a:pt x="2009" y="2636"/>
                    <a:pt x="2482" y="2351"/>
                    <a:pt x="2702" y="1885"/>
                  </a:cubicBezTo>
                  <a:cubicBezTo>
                    <a:pt x="3002" y="1218"/>
                    <a:pt x="2735" y="418"/>
                    <a:pt x="2068" y="117"/>
                  </a:cubicBezTo>
                  <a:cubicBezTo>
                    <a:pt x="1892" y="38"/>
                    <a:pt x="1707" y="1"/>
                    <a:pt x="1525"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6"/>
            <p:cNvSpPr/>
            <p:nvPr/>
          </p:nvSpPr>
          <p:spPr>
            <a:xfrm>
              <a:off x="4662675" y="5060425"/>
              <a:ext cx="47550" cy="41125"/>
            </a:xfrm>
            <a:custGeom>
              <a:avLst/>
              <a:gdLst/>
              <a:ahLst/>
              <a:cxnLst/>
              <a:rect l="l" t="t" r="r" b="b"/>
              <a:pathLst>
                <a:path w="1902" h="1645" extrusionOk="0">
                  <a:moveTo>
                    <a:pt x="946" y="1"/>
                  </a:moveTo>
                  <a:cubicBezTo>
                    <a:pt x="623" y="1"/>
                    <a:pt x="322" y="187"/>
                    <a:pt x="200" y="480"/>
                  </a:cubicBezTo>
                  <a:cubicBezTo>
                    <a:pt x="0" y="913"/>
                    <a:pt x="200" y="1380"/>
                    <a:pt x="601" y="1581"/>
                  </a:cubicBezTo>
                  <a:cubicBezTo>
                    <a:pt x="712" y="1623"/>
                    <a:pt x="825" y="1644"/>
                    <a:pt x="936" y="1644"/>
                  </a:cubicBezTo>
                  <a:cubicBezTo>
                    <a:pt x="1256" y="1644"/>
                    <a:pt x="1553" y="1469"/>
                    <a:pt x="1701" y="1147"/>
                  </a:cubicBezTo>
                  <a:cubicBezTo>
                    <a:pt x="1902" y="747"/>
                    <a:pt x="1701" y="246"/>
                    <a:pt x="1301" y="79"/>
                  </a:cubicBezTo>
                  <a:cubicBezTo>
                    <a:pt x="1185" y="26"/>
                    <a:pt x="1064" y="1"/>
                    <a:pt x="946"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6"/>
            <p:cNvSpPr/>
            <p:nvPr/>
          </p:nvSpPr>
          <p:spPr>
            <a:xfrm>
              <a:off x="4654325" y="5048050"/>
              <a:ext cx="55075" cy="32725"/>
            </a:xfrm>
            <a:custGeom>
              <a:avLst/>
              <a:gdLst/>
              <a:ahLst/>
              <a:cxnLst/>
              <a:rect l="l" t="t" r="r" b="b"/>
              <a:pathLst>
                <a:path w="2203" h="1309" extrusionOk="0">
                  <a:moveTo>
                    <a:pt x="1303" y="1"/>
                  </a:moveTo>
                  <a:cubicBezTo>
                    <a:pt x="916" y="1"/>
                    <a:pt x="553" y="166"/>
                    <a:pt x="301" y="441"/>
                  </a:cubicBezTo>
                  <a:cubicBezTo>
                    <a:pt x="234" y="508"/>
                    <a:pt x="201" y="541"/>
                    <a:pt x="167" y="608"/>
                  </a:cubicBezTo>
                  <a:cubicBezTo>
                    <a:pt x="134" y="641"/>
                    <a:pt x="101" y="708"/>
                    <a:pt x="101" y="775"/>
                  </a:cubicBezTo>
                  <a:cubicBezTo>
                    <a:pt x="67" y="808"/>
                    <a:pt x="67" y="841"/>
                    <a:pt x="34" y="875"/>
                  </a:cubicBezTo>
                  <a:cubicBezTo>
                    <a:pt x="34" y="908"/>
                    <a:pt x="1" y="941"/>
                    <a:pt x="1" y="975"/>
                  </a:cubicBezTo>
                  <a:cubicBezTo>
                    <a:pt x="101" y="1075"/>
                    <a:pt x="201" y="1142"/>
                    <a:pt x="334" y="1175"/>
                  </a:cubicBezTo>
                  <a:cubicBezTo>
                    <a:pt x="368" y="1208"/>
                    <a:pt x="401" y="1242"/>
                    <a:pt x="468" y="1242"/>
                  </a:cubicBezTo>
                  <a:cubicBezTo>
                    <a:pt x="568" y="1275"/>
                    <a:pt x="701" y="1308"/>
                    <a:pt x="835" y="1308"/>
                  </a:cubicBezTo>
                  <a:cubicBezTo>
                    <a:pt x="1001" y="1308"/>
                    <a:pt x="1168" y="1308"/>
                    <a:pt x="1335" y="1242"/>
                  </a:cubicBezTo>
                  <a:cubicBezTo>
                    <a:pt x="1435" y="1208"/>
                    <a:pt x="1568" y="1142"/>
                    <a:pt x="1668" y="1075"/>
                  </a:cubicBezTo>
                  <a:cubicBezTo>
                    <a:pt x="1769" y="1008"/>
                    <a:pt x="1869" y="941"/>
                    <a:pt x="1935" y="841"/>
                  </a:cubicBezTo>
                  <a:cubicBezTo>
                    <a:pt x="2035" y="741"/>
                    <a:pt x="2102" y="608"/>
                    <a:pt x="2169" y="508"/>
                  </a:cubicBezTo>
                  <a:cubicBezTo>
                    <a:pt x="2169" y="474"/>
                    <a:pt x="2202" y="408"/>
                    <a:pt x="2202" y="374"/>
                  </a:cubicBezTo>
                  <a:lnTo>
                    <a:pt x="2102" y="308"/>
                  </a:lnTo>
                  <a:cubicBezTo>
                    <a:pt x="2035" y="241"/>
                    <a:pt x="1935" y="174"/>
                    <a:pt x="1835" y="107"/>
                  </a:cubicBezTo>
                  <a:cubicBezTo>
                    <a:pt x="1658" y="35"/>
                    <a:pt x="1478" y="1"/>
                    <a:pt x="1303"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6"/>
            <p:cNvSpPr/>
            <p:nvPr/>
          </p:nvSpPr>
          <p:spPr>
            <a:xfrm>
              <a:off x="4686850" y="5055725"/>
              <a:ext cx="32550" cy="54225"/>
            </a:xfrm>
            <a:custGeom>
              <a:avLst/>
              <a:gdLst/>
              <a:ahLst/>
              <a:cxnLst/>
              <a:rect l="l" t="t" r="r" b="b"/>
              <a:pathLst>
                <a:path w="1302" h="2169" extrusionOk="0">
                  <a:moveTo>
                    <a:pt x="801" y="1"/>
                  </a:moveTo>
                  <a:cubicBezTo>
                    <a:pt x="634" y="34"/>
                    <a:pt x="501" y="134"/>
                    <a:pt x="367" y="267"/>
                  </a:cubicBezTo>
                  <a:cubicBezTo>
                    <a:pt x="267" y="368"/>
                    <a:pt x="201" y="468"/>
                    <a:pt x="134" y="568"/>
                  </a:cubicBezTo>
                  <a:lnTo>
                    <a:pt x="134" y="634"/>
                  </a:lnTo>
                  <a:cubicBezTo>
                    <a:pt x="67" y="734"/>
                    <a:pt x="34" y="835"/>
                    <a:pt x="34" y="935"/>
                  </a:cubicBezTo>
                  <a:cubicBezTo>
                    <a:pt x="1" y="1101"/>
                    <a:pt x="1" y="1302"/>
                    <a:pt x="67" y="1468"/>
                  </a:cubicBezTo>
                  <a:cubicBezTo>
                    <a:pt x="101" y="1568"/>
                    <a:pt x="134" y="1702"/>
                    <a:pt x="201" y="1802"/>
                  </a:cubicBezTo>
                  <a:cubicBezTo>
                    <a:pt x="301" y="1969"/>
                    <a:pt x="434" y="2069"/>
                    <a:pt x="601" y="2169"/>
                  </a:cubicBezTo>
                  <a:cubicBezTo>
                    <a:pt x="634" y="2169"/>
                    <a:pt x="634" y="2135"/>
                    <a:pt x="668" y="2135"/>
                  </a:cubicBezTo>
                  <a:cubicBezTo>
                    <a:pt x="701" y="2102"/>
                    <a:pt x="734" y="2102"/>
                    <a:pt x="734" y="2102"/>
                  </a:cubicBezTo>
                  <a:cubicBezTo>
                    <a:pt x="801" y="2035"/>
                    <a:pt x="868" y="1969"/>
                    <a:pt x="935" y="1935"/>
                  </a:cubicBezTo>
                  <a:cubicBezTo>
                    <a:pt x="968" y="1902"/>
                    <a:pt x="968" y="1869"/>
                    <a:pt x="1001" y="1835"/>
                  </a:cubicBezTo>
                  <a:cubicBezTo>
                    <a:pt x="1035" y="1802"/>
                    <a:pt x="1068" y="1769"/>
                    <a:pt x="1101" y="1735"/>
                  </a:cubicBezTo>
                  <a:cubicBezTo>
                    <a:pt x="1101" y="1668"/>
                    <a:pt x="1135" y="1635"/>
                    <a:pt x="1168" y="1568"/>
                  </a:cubicBezTo>
                  <a:cubicBezTo>
                    <a:pt x="1168" y="1568"/>
                    <a:pt x="1168" y="1568"/>
                    <a:pt x="1168" y="1535"/>
                  </a:cubicBezTo>
                  <a:cubicBezTo>
                    <a:pt x="1268" y="1335"/>
                    <a:pt x="1301" y="1101"/>
                    <a:pt x="1301" y="868"/>
                  </a:cubicBezTo>
                  <a:cubicBezTo>
                    <a:pt x="1301" y="835"/>
                    <a:pt x="1301" y="835"/>
                    <a:pt x="1268" y="801"/>
                  </a:cubicBezTo>
                  <a:cubicBezTo>
                    <a:pt x="1268" y="734"/>
                    <a:pt x="1268" y="701"/>
                    <a:pt x="1235" y="634"/>
                  </a:cubicBezTo>
                  <a:cubicBezTo>
                    <a:pt x="1235" y="601"/>
                    <a:pt x="1201" y="534"/>
                    <a:pt x="1201" y="501"/>
                  </a:cubicBezTo>
                  <a:cubicBezTo>
                    <a:pt x="1201" y="501"/>
                    <a:pt x="1201" y="468"/>
                    <a:pt x="1168" y="468"/>
                  </a:cubicBezTo>
                  <a:cubicBezTo>
                    <a:pt x="1168" y="401"/>
                    <a:pt x="1135" y="368"/>
                    <a:pt x="1101" y="301"/>
                  </a:cubicBezTo>
                  <a:cubicBezTo>
                    <a:pt x="1035" y="234"/>
                    <a:pt x="968" y="134"/>
                    <a:pt x="901" y="67"/>
                  </a:cubicBezTo>
                  <a:lnTo>
                    <a:pt x="8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6"/>
            <p:cNvSpPr/>
            <p:nvPr/>
          </p:nvSpPr>
          <p:spPr>
            <a:xfrm>
              <a:off x="4637650" y="4820975"/>
              <a:ext cx="75075" cy="66050"/>
            </a:xfrm>
            <a:custGeom>
              <a:avLst/>
              <a:gdLst/>
              <a:ahLst/>
              <a:cxnLst/>
              <a:rect l="l" t="t" r="r" b="b"/>
              <a:pathLst>
                <a:path w="3003" h="2642" extrusionOk="0">
                  <a:moveTo>
                    <a:pt x="1497" y="1"/>
                  </a:moveTo>
                  <a:cubicBezTo>
                    <a:pt x="996" y="1"/>
                    <a:pt x="522" y="293"/>
                    <a:pt x="301" y="784"/>
                  </a:cubicBezTo>
                  <a:cubicBezTo>
                    <a:pt x="0" y="1452"/>
                    <a:pt x="301" y="2219"/>
                    <a:pt x="968" y="2519"/>
                  </a:cubicBezTo>
                  <a:cubicBezTo>
                    <a:pt x="1152" y="2602"/>
                    <a:pt x="1344" y="2642"/>
                    <a:pt x="1531" y="2642"/>
                  </a:cubicBezTo>
                  <a:cubicBezTo>
                    <a:pt x="2023" y="2642"/>
                    <a:pt x="2485" y="2368"/>
                    <a:pt x="2702" y="1885"/>
                  </a:cubicBezTo>
                  <a:cubicBezTo>
                    <a:pt x="3003" y="1218"/>
                    <a:pt x="2702" y="418"/>
                    <a:pt x="2035" y="117"/>
                  </a:cubicBezTo>
                  <a:cubicBezTo>
                    <a:pt x="1859" y="38"/>
                    <a:pt x="1677" y="1"/>
                    <a:pt x="1497"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6"/>
            <p:cNvSpPr/>
            <p:nvPr/>
          </p:nvSpPr>
          <p:spPr>
            <a:xfrm>
              <a:off x="4651825" y="4833600"/>
              <a:ext cx="46725" cy="41475"/>
            </a:xfrm>
            <a:custGeom>
              <a:avLst/>
              <a:gdLst/>
              <a:ahLst/>
              <a:cxnLst/>
              <a:rect l="l" t="t" r="r" b="b"/>
              <a:pathLst>
                <a:path w="1869" h="1659" extrusionOk="0">
                  <a:moveTo>
                    <a:pt x="933" y="1"/>
                  </a:moveTo>
                  <a:cubicBezTo>
                    <a:pt x="624" y="1"/>
                    <a:pt x="323" y="187"/>
                    <a:pt x="201" y="480"/>
                  </a:cubicBezTo>
                  <a:cubicBezTo>
                    <a:pt x="1" y="913"/>
                    <a:pt x="167" y="1380"/>
                    <a:pt x="601" y="1580"/>
                  </a:cubicBezTo>
                  <a:cubicBezTo>
                    <a:pt x="708" y="1634"/>
                    <a:pt x="823" y="1659"/>
                    <a:pt x="937" y="1659"/>
                  </a:cubicBezTo>
                  <a:cubicBezTo>
                    <a:pt x="1248" y="1659"/>
                    <a:pt x="1555" y="1473"/>
                    <a:pt x="1702" y="1180"/>
                  </a:cubicBezTo>
                  <a:cubicBezTo>
                    <a:pt x="1869" y="746"/>
                    <a:pt x="1702" y="246"/>
                    <a:pt x="1268" y="79"/>
                  </a:cubicBezTo>
                  <a:cubicBezTo>
                    <a:pt x="1161" y="26"/>
                    <a:pt x="1046" y="1"/>
                    <a:pt x="933"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6"/>
            <p:cNvSpPr/>
            <p:nvPr/>
          </p:nvSpPr>
          <p:spPr>
            <a:xfrm>
              <a:off x="4643475" y="4820975"/>
              <a:ext cx="55075" cy="32975"/>
            </a:xfrm>
            <a:custGeom>
              <a:avLst/>
              <a:gdLst/>
              <a:ahLst/>
              <a:cxnLst/>
              <a:rect l="l" t="t" r="r" b="b"/>
              <a:pathLst>
                <a:path w="2203" h="1319" extrusionOk="0">
                  <a:moveTo>
                    <a:pt x="1279" y="1"/>
                  </a:moveTo>
                  <a:cubicBezTo>
                    <a:pt x="781" y="1"/>
                    <a:pt x="289" y="293"/>
                    <a:pt x="68" y="784"/>
                  </a:cubicBezTo>
                  <a:cubicBezTo>
                    <a:pt x="34" y="851"/>
                    <a:pt x="1" y="918"/>
                    <a:pt x="1" y="985"/>
                  </a:cubicBezTo>
                  <a:cubicBezTo>
                    <a:pt x="101" y="1085"/>
                    <a:pt x="201" y="1151"/>
                    <a:pt x="335" y="1218"/>
                  </a:cubicBezTo>
                  <a:cubicBezTo>
                    <a:pt x="368" y="1218"/>
                    <a:pt x="401" y="1251"/>
                    <a:pt x="435" y="1251"/>
                  </a:cubicBezTo>
                  <a:cubicBezTo>
                    <a:pt x="568" y="1285"/>
                    <a:pt x="701" y="1318"/>
                    <a:pt x="802" y="1318"/>
                  </a:cubicBezTo>
                  <a:cubicBezTo>
                    <a:pt x="1002" y="1318"/>
                    <a:pt x="1168" y="1318"/>
                    <a:pt x="1302" y="1251"/>
                  </a:cubicBezTo>
                  <a:cubicBezTo>
                    <a:pt x="1435" y="1218"/>
                    <a:pt x="1569" y="1151"/>
                    <a:pt x="1669" y="1085"/>
                  </a:cubicBezTo>
                  <a:cubicBezTo>
                    <a:pt x="1769" y="1018"/>
                    <a:pt x="1869" y="951"/>
                    <a:pt x="1936" y="851"/>
                  </a:cubicBezTo>
                  <a:cubicBezTo>
                    <a:pt x="2002" y="751"/>
                    <a:pt x="2102" y="651"/>
                    <a:pt x="2136" y="518"/>
                  </a:cubicBezTo>
                  <a:cubicBezTo>
                    <a:pt x="2169" y="484"/>
                    <a:pt x="2169" y="451"/>
                    <a:pt x="2203" y="384"/>
                  </a:cubicBezTo>
                  <a:lnTo>
                    <a:pt x="2102" y="317"/>
                  </a:lnTo>
                  <a:cubicBezTo>
                    <a:pt x="2069" y="284"/>
                    <a:pt x="2002" y="251"/>
                    <a:pt x="1969" y="217"/>
                  </a:cubicBezTo>
                  <a:cubicBezTo>
                    <a:pt x="1936" y="184"/>
                    <a:pt x="1869" y="151"/>
                    <a:pt x="1802" y="117"/>
                  </a:cubicBezTo>
                  <a:cubicBezTo>
                    <a:pt x="1635" y="38"/>
                    <a:pt x="1457" y="1"/>
                    <a:pt x="1279"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6"/>
            <p:cNvSpPr/>
            <p:nvPr/>
          </p:nvSpPr>
          <p:spPr>
            <a:xfrm>
              <a:off x="4676000" y="4828900"/>
              <a:ext cx="32550" cy="54225"/>
            </a:xfrm>
            <a:custGeom>
              <a:avLst/>
              <a:gdLst/>
              <a:ahLst/>
              <a:cxnLst/>
              <a:rect l="l" t="t" r="r" b="b"/>
              <a:pathLst>
                <a:path w="1302" h="2169" extrusionOk="0">
                  <a:moveTo>
                    <a:pt x="801" y="0"/>
                  </a:moveTo>
                  <a:cubicBezTo>
                    <a:pt x="635" y="67"/>
                    <a:pt x="468" y="167"/>
                    <a:pt x="368" y="267"/>
                  </a:cubicBezTo>
                  <a:cubicBezTo>
                    <a:pt x="268" y="367"/>
                    <a:pt x="201" y="467"/>
                    <a:pt x="134" y="601"/>
                  </a:cubicBezTo>
                  <a:lnTo>
                    <a:pt x="101" y="634"/>
                  </a:lnTo>
                  <a:cubicBezTo>
                    <a:pt x="68" y="734"/>
                    <a:pt x="34" y="834"/>
                    <a:pt x="1" y="934"/>
                  </a:cubicBezTo>
                  <a:cubicBezTo>
                    <a:pt x="1" y="1135"/>
                    <a:pt x="1" y="1301"/>
                    <a:pt x="34" y="1468"/>
                  </a:cubicBezTo>
                  <a:cubicBezTo>
                    <a:pt x="68" y="1602"/>
                    <a:pt x="134" y="1702"/>
                    <a:pt x="201" y="1802"/>
                  </a:cubicBezTo>
                  <a:cubicBezTo>
                    <a:pt x="301" y="1969"/>
                    <a:pt x="435" y="2102"/>
                    <a:pt x="568" y="2169"/>
                  </a:cubicBezTo>
                  <a:lnTo>
                    <a:pt x="601" y="2169"/>
                  </a:lnTo>
                  <a:cubicBezTo>
                    <a:pt x="635" y="2135"/>
                    <a:pt x="668" y="2135"/>
                    <a:pt x="701" y="2102"/>
                  </a:cubicBezTo>
                  <a:cubicBezTo>
                    <a:pt x="735" y="2069"/>
                    <a:pt x="768" y="2069"/>
                    <a:pt x="801" y="2035"/>
                  </a:cubicBezTo>
                  <a:cubicBezTo>
                    <a:pt x="835" y="2002"/>
                    <a:pt x="868" y="1969"/>
                    <a:pt x="902" y="1935"/>
                  </a:cubicBezTo>
                  <a:cubicBezTo>
                    <a:pt x="902" y="1935"/>
                    <a:pt x="935" y="1935"/>
                    <a:pt x="935" y="1902"/>
                  </a:cubicBezTo>
                  <a:cubicBezTo>
                    <a:pt x="968" y="1868"/>
                    <a:pt x="1002" y="1835"/>
                    <a:pt x="1035" y="1768"/>
                  </a:cubicBezTo>
                  <a:lnTo>
                    <a:pt x="1068" y="1735"/>
                  </a:lnTo>
                  <a:cubicBezTo>
                    <a:pt x="1102" y="1668"/>
                    <a:pt x="1135" y="1602"/>
                    <a:pt x="1168" y="1568"/>
                  </a:cubicBezTo>
                  <a:cubicBezTo>
                    <a:pt x="1202" y="1502"/>
                    <a:pt x="1202" y="1468"/>
                    <a:pt x="1235" y="1435"/>
                  </a:cubicBezTo>
                  <a:cubicBezTo>
                    <a:pt x="1268" y="1235"/>
                    <a:pt x="1302" y="1068"/>
                    <a:pt x="1268" y="868"/>
                  </a:cubicBezTo>
                  <a:cubicBezTo>
                    <a:pt x="1268" y="834"/>
                    <a:pt x="1268" y="834"/>
                    <a:pt x="1268" y="801"/>
                  </a:cubicBezTo>
                  <a:cubicBezTo>
                    <a:pt x="1268" y="734"/>
                    <a:pt x="1235" y="701"/>
                    <a:pt x="1235" y="634"/>
                  </a:cubicBezTo>
                  <a:cubicBezTo>
                    <a:pt x="1235" y="601"/>
                    <a:pt x="1202" y="568"/>
                    <a:pt x="1168" y="501"/>
                  </a:cubicBezTo>
                  <a:cubicBezTo>
                    <a:pt x="1168" y="501"/>
                    <a:pt x="1168" y="467"/>
                    <a:pt x="1168" y="467"/>
                  </a:cubicBezTo>
                  <a:cubicBezTo>
                    <a:pt x="1135" y="401"/>
                    <a:pt x="1135" y="367"/>
                    <a:pt x="1102" y="334"/>
                  </a:cubicBezTo>
                  <a:cubicBezTo>
                    <a:pt x="1102" y="301"/>
                    <a:pt x="1068" y="301"/>
                    <a:pt x="1068" y="301"/>
                  </a:cubicBezTo>
                  <a:cubicBezTo>
                    <a:pt x="1035" y="267"/>
                    <a:pt x="1035" y="201"/>
                    <a:pt x="968" y="167"/>
                  </a:cubicBezTo>
                  <a:cubicBezTo>
                    <a:pt x="968" y="134"/>
                    <a:pt x="935" y="101"/>
                    <a:pt x="902" y="67"/>
                  </a:cubicBezTo>
                  <a:lnTo>
                    <a:pt x="8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6"/>
            <p:cNvSpPr/>
            <p:nvPr/>
          </p:nvSpPr>
          <p:spPr>
            <a:xfrm>
              <a:off x="5487425" y="4013925"/>
              <a:ext cx="73400" cy="66225"/>
            </a:xfrm>
            <a:custGeom>
              <a:avLst/>
              <a:gdLst/>
              <a:ahLst/>
              <a:cxnLst/>
              <a:rect l="l" t="t" r="r" b="b"/>
              <a:pathLst>
                <a:path w="2936" h="2649" extrusionOk="0">
                  <a:moveTo>
                    <a:pt x="1478" y="0"/>
                  </a:moveTo>
                  <a:cubicBezTo>
                    <a:pt x="1101" y="0"/>
                    <a:pt x="727" y="161"/>
                    <a:pt x="467" y="476"/>
                  </a:cubicBezTo>
                  <a:cubicBezTo>
                    <a:pt x="0" y="1010"/>
                    <a:pt x="67" y="1844"/>
                    <a:pt x="601" y="2311"/>
                  </a:cubicBezTo>
                  <a:cubicBezTo>
                    <a:pt x="858" y="2538"/>
                    <a:pt x="1170" y="2648"/>
                    <a:pt x="1477" y="2648"/>
                  </a:cubicBezTo>
                  <a:cubicBezTo>
                    <a:pt x="1849" y="2648"/>
                    <a:pt x="2214" y="2488"/>
                    <a:pt x="2469" y="2178"/>
                  </a:cubicBezTo>
                  <a:cubicBezTo>
                    <a:pt x="2936" y="1611"/>
                    <a:pt x="2869" y="810"/>
                    <a:pt x="2335" y="310"/>
                  </a:cubicBezTo>
                  <a:cubicBezTo>
                    <a:pt x="2084" y="102"/>
                    <a:pt x="1780" y="0"/>
                    <a:pt x="1478"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6"/>
            <p:cNvSpPr/>
            <p:nvPr/>
          </p:nvSpPr>
          <p:spPr>
            <a:xfrm>
              <a:off x="5500775" y="4026525"/>
              <a:ext cx="46725" cy="41150"/>
            </a:xfrm>
            <a:custGeom>
              <a:avLst/>
              <a:gdLst/>
              <a:ahLst/>
              <a:cxnLst/>
              <a:rect l="l" t="t" r="r" b="b"/>
              <a:pathLst>
                <a:path w="1869" h="1646" extrusionOk="0">
                  <a:moveTo>
                    <a:pt x="922" y="0"/>
                  </a:moveTo>
                  <a:cubicBezTo>
                    <a:pt x="692" y="0"/>
                    <a:pt x="462" y="93"/>
                    <a:pt x="300" y="273"/>
                  </a:cubicBezTo>
                  <a:cubicBezTo>
                    <a:pt x="0" y="640"/>
                    <a:pt x="67" y="1140"/>
                    <a:pt x="400" y="1440"/>
                  </a:cubicBezTo>
                  <a:cubicBezTo>
                    <a:pt x="554" y="1578"/>
                    <a:pt x="750" y="1646"/>
                    <a:pt x="946" y="1646"/>
                  </a:cubicBezTo>
                  <a:cubicBezTo>
                    <a:pt x="1176" y="1646"/>
                    <a:pt x="1406" y="1553"/>
                    <a:pt x="1568" y="1373"/>
                  </a:cubicBezTo>
                  <a:cubicBezTo>
                    <a:pt x="1868" y="1007"/>
                    <a:pt x="1835" y="473"/>
                    <a:pt x="1468" y="206"/>
                  </a:cubicBezTo>
                  <a:cubicBezTo>
                    <a:pt x="1314" y="68"/>
                    <a:pt x="1118" y="0"/>
                    <a:pt x="922"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6"/>
            <p:cNvSpPr/>
            <p:nvPr/>
          </p:nvSpPr>
          <p:spPr>
            <a:xfrm>
              <a:off x="5495750" y="4048350"/>
              <a:ext cx="56750" cy="31800"/>
            </a:xfrm>
            <a:custGeom>
              <a:avLst/>
              <a:gdLst/>
              <a:ahLst/>
              <a:cxnLst/>
              <a:rect l="l" t="t" r="r" b="b"/>
              <a:pathLst>
                <a:path w="2270" h="1272" extrusionOk="0">
                  <a:moveTo>
                    <a:pt x="1068" y="0"/>
                  </a:moveTo>
                  <a:cubicBezTo>
                    <a:pt x="935" y="0"/>
                    <a:pt x="835" y="33"/>
                    <a:pt x="701" y="67"/>
                  </a:cubicBezTo>
                  <a:cubicBezTo>
                    <a:pt x="568" y="100"/>
                    <a:pt x="468" y="167"/>
                    <a:pt x="368" y="234"/>
                  </a:cubicBezTo>
                  <a:cubicBezTo>
                    <a:pt x="268" y="300"/>
                    <a:pt x="168" y="367"/>
                    <a:pt x="68" y="500"/>
                  </a:cubicBezTo>
                  <a:cubicBezTo>
                    <a:pt x="34" y="534"/>
                    <a:pt x="1" y="567"/>
                    <a:pt x="1" y="601"/>
                  </a:cubicBezTo>
                  <a:lnTo>
                    <a:pt x="68" y="701"/>
                  </a:lnTo>
                  <a:cubicBezTo>
                    <a:pt x="134" y="801"/>
                    <a:pt x="201" y="867"/>
                    <a:pt x="301" y="934"/>
                  </a:cubicBezTo>
                  <a:cubicBezTo>
                    <a:pt x="543" y="1161"/>
                    <a:pt x="847" y="1271"/>
                    <a:pt x="1150" y="1271"/>
                  </a:cubicBezTo>
                  <a:cubicBezTo>
                    <a:pt x="1516" y="1271"/>
                    <a:pt x="1881" y="1111"/>
                    <a:pt x="2136" y="801"/>
                  </a:cubicBezTo>
                  <a:cubicBezTo>
                    <a:pt x="2169" y="767"/>
                    <a:pt x="2203" y="734"/>
                    <a:pt x="2236" y="667"/>
                  </a:cubicBezTo>
                  <a:cubicBezTo>
                    <a:pt x="2236" y="667"/>
                    <a:pt x="2269" y="634"/>
                    <a:pt x="2269" y="634"/>
                  </a:cubicBezTo>
                  <a:cubicBezTo>
                    <a:pt x="2203" y="534"/>
                    <a:pt x="2102" y="434"/>
                    <a:pt x="2002" y="334"/>
                  </a:cubicBezTo>
                  <a:cubicBezTo>
                    <a:pt x="1969" y="300"/>
                    <a:pt x="1936" y="267"/>
                    <a:pt x="1902" y="234"/>
                  </a:cubicBezTo>
                  <a:cubicBezTo>
                    <a:pt x="1802" y="167"/>
                    <a:pt x="1702" y="134"/>
                    <a:pt x="1569" y="67"/>
                  </a:cubicBezTo>
                  <a:cubicBezTo>
                    <a:pt x="1402" y="33"/>
                    <a:pt x="1235" y="0"/>
                    <a:pt x="106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6"/>
            <p:cNvSpPr/>
            <p:nvPr/>
          </p:nvSpPr>
          <p:spPr>
            <a:xfrm>
              <a:off x="5491600" y="4014975"/>
              <a:ext cx="34200" cy="50900"/>
            </a:xfrm>
            <a:custGeom>
              <a:avLst/>
              <a:gdLst/>
              <a:ahLst/>
              <a:cxnLst/>
              <a:rect l="l" t="t" r="r" b="b"/>
              <a:pathLst>
                <a:path w="1368" h="2036" extrusionOk="0">
                  <a:moveTo>
                    <a:pt x="1068" y="1"/>
                  </a:moveTo>
                  <a:cubicBezTo>
                    <a:pt x="1001" y="1"/>
                    <a:pt x="934" y="34"/>
                    <a:pt x="867" y="34"/>
                  </a:cubicBezTo>
                  <a:cubicBezTo>
                    <a:pt x="834" y="68"/>
                    <a:pt x="801" y="68"/>
                    <a:pt x="767" y="68"/>
                  </a:cubicBezTo>
                  <a:cubicBezTo>
                    <a:pt x="734" y="101"/>
                    <a:pt x="734" y="101"/>
                    <a:pt x="701" y="101"/>
                  </a:cubicBezTo>
                  <a:cubicBezTo>
                    <a:pt x="667" y="134"/>
                    <a:pt x="634" y="134"/>
                    <a:pt x="601" y="168"/>
                  </a:cubicBezTo>
                  <a:cubicBezTo>
                    <a:pt x="567" y="201"/>
                    <a:pt x="534" y="201"/>
                    <a:pt x="534" y="234"/>
                  </a:cubicBezTo>
                  <a:cubicBezTo>
                    <a:pt x="501" y="234"/>
                    <a:pt x="467" y="268"/>
                    <a:pt x="434" y="268"/>
                  </a:cubicBezTo>
                  <a:cubicBezTo>
                    <a:pt x="400" y="334"/>
                    <a:pt x="334" y="368"/>
                    <a:pt x="300" y="434"/>
                  </a:cubicBezTo>
                  <a:cubicBezTo>
                    <a:pt x="134" y="601"/>
                    <a:pt x="34" y="835"/>
                    <a:pt x="0" y="1035"/>
                  </a:cubicBezTo>
                  <a:cubicBezTo>
                    <a:pt x="0" y="1102"/>
                    <a:pt x="0" y="1168"/>
                    <a:pt x="0" y="1202"/>
                  </a:cubicBezTo>
                  <a:cubicBezTo>
                    <a:pt x="0" y="1235"/>
                    <a:pt x="0" y="1268"/>
                    <a:pt x="0" y="1302"/>
                  </a:cubicBezTo>
                  <a:cubicBezTo>
                    <a:pt x="0" y="1368"/>
                    <a:pt x="0" y="1435"/>
                    <a:pt x="0" y="1502"/>
                  </a:cubicBezTo>
                  <a:cubicBezTo>
                    <a:pt x="0" y="1535"/>
                    <a:pt x="34" y="1569"/>
                    <a:pt x="34" y="1602"/>
                  </a:cubicBezTo>
                  <a:cubicBezTo>
                    <a:pt x="67" y="1702"/>
                    <a:pt x="100" y="1835"/>
                    <a:pt x="167" y="1936"/>
                  </a:cubicBezTo>
                  <a:lnTo>
                    <a:pt x="234" y="2036"/>
                  </a:lnTo>
                  <a:cubicBezTo>
                    <a:pt x="400" y="2036"/>
                    <a:pt x="567" y="1969"/>
                    <a:pt x="734" y="1869"/>
                  </a:cubicBezTo>
                  <a:cubicBezTo>
                    <a:pt x="834" y="1835"/>
                    <a:pt x="934" y="1735"/>
                    <a:pt x="1034" y="1635"/>
                  </a:cubicBezTo>
                  <a:cubicBezTo>
                    <a:pt x="1034" y="1635"/>
                    <a:pt x="1068" y="1635"/>
                    <a:pt x="1068" y="1602"/>
                  </a:cubicBezTo>
                  <a:cubicBezTo>
                    <a:pt x="1134" y="1535"/>
                    <a:pt x="1201" y="1435"/>
                    <a:pt x="1234" y="1335"/>
                  </a:cubicBezTo>
                  <a:cubicBezTo>
                    <a:pt x="1334" y="1168"/>
                    <a:pt x="1368" y="1002"/>
                    <a:pt x="1368" y="835"/>
                  </a:cubicBezTo>
                  <a:cubicBezTo>
                    <a:pt x="1368" y="701"/>
                    <a:pt x="1334" y="568"/>
                    <a:pt x="1301" y="468"/>
                  </a:cubicBezTo>
                  <a:cubicBezTo>
                    <a:pt x="1268" y="301"/>
                    <a:pt x="1168" y="134"/>
                    <a:pt x="1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6"/>
            <p:cNvSpPr/>
            <p:nvPr/>
          </p:nvSpPr>
          <p:spPr>
            <a:xfrm>
              <a:off x="5243925" y="3794825"/>
              <a:ext cx="66725" cy="65900"/>
            </a:xfrm>
            <a:custGeom>
              <a:avLst/>
              <a:gdLst/>
              <a:ahLst/>
              <a:cxnLst/>
              <a:rect l="l" t="t" r="r" b="b"/>
              <a:pathLst>
                <a:path w="2669" h="2636" extrusionOk="0">
                  <a:moveTo>
                    <a:pt x="1334" y="1"/>
                  </a:moveTo>
                  <a:cubicBezTo>
                    <a:pt x="634" y="1"/>
                    <a:pt x="33" y="568"/>
                    <a:pt x="0" y="1301"/>
                  </a:cubicBezTo>
                  <a:cubicBezTo>
                    <a:pt x="0" y="2035"/>
                    <a:pt x="567" y="2636"/>
                    <a:pt x="1301" y="2636"/>
                  </a:cubicBezTo>
                  <a:cubicBezTo>
                    <a:pt x="2035" y="2636"/>
                    <a:pt x="2635" y="2069"/>
                    <a:pt x="2635" y="1335"/>
                  </a:cubicBezTo>
                  <a:cubicBezTo>
                    <a:pt x="2669" y="601"/>
                    <a:pt x="2068" y="1"/>
                    <a:pt x="1334"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6"/>
            <p:cNvSpPr/>
            <p:nvPr/>
          </p:nvSpPr>
          <p:spPr>
            <a:xfrm>
              <a:off x="5256425" y="3807275"/>
              <a:ext cx="41725" cy="40950"/>
            </a:xfrm>
            <a:custGeom>
              <a:avLst/>
              <a:gdLst/>
              <a:ahLst/>
              <a:cxnLst/>
              <a:rect l="l" t="t" r="r" b="b"/>
              <a:pathLst>
                <a:path w="1669" h="1638" extrusionOk="0">
                  <a:moveTo>
                    <a:pt x="776" y="1"/>
                  </a:moveTo>
                  <a:cubicBezTo>
                    <a:pt x="337" y="1"/>
                    <a:pt x="0" y="356"/>
                    <a:pt x="0" y="803"/>
                  </a:cubicBezTo>
                  <a:cubicBezTo>
                    <a:pt x="0" y="1270"/>
                    <a:pt x="367" y="1637"/>
                    <a:pt x="801" y="1637"/>
                  </a:cubicBezTo>
                  <a:cubicBezTo>
                    <a:pt x="1268" y="1637"/>
                    <a:pt x="1635" y="1304"/>
                    <a:pt x="1668" y="837"/>
                  </a:cubicBezTo>
                  <a:cubicBezTo>
                    <a:pt x="1668" y="370"/>
                    <a:pt x="1301" y="3"/>
                    <a:pt x="834" y="3"/>
                  </a:cubicBezTo>
                  <a:cubicBezTo>
                    <a:pt x="815" y="1"/>
                    <a:pt x="795" y="1"/>
                    <a:pt x="776"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6"/>
            <p:cNvSpPr/>
            <p:nvPr/>
          </p:nvSpPr>
          <p:spPr>
            <a:xfrm>
              <a:off x="5243925" y="3815675"/>
              <a:ext cx="40050" cy="45050"/>
            </a:xfrm>
            <a:custGeom>
              <a:avLst/>
              <a:gdLst/>
              <a:ahLst/>
              <a:cxnLst/>
              <a:rect l="l" t="t" r="r" b="b"/>
              <a:pathLst>
                <a:path w="1602" h="1802" extrusionOk="0">
                  <a:moveTo>
                    <a:pt x="100" y="0"/>
                  </a:moveTo>
                  <a:lnTo>
                    <a:pt x="67" y="134"/>
                  </a:lnTo>
                  <a:cubicBezTo>
                    <a:pt x="33" y="234"/>
                    <a:pt x="0" y="334"/>
                    <a:pt x="0" y="467"/>
                  </a:cubicBezTo>
                  <a:cubicBezTo>
                    <a:pt x="0" y="1201"/>
                    <a:pt x="567" y="1802"/>
                    <a:pt x="1301" y="1802"/>
                  </a:cubicBezTo>
                  <a:lnTo>
                    <a:pt x="1468" y="1802"/>
                  </a:lnTo>
                  <a:cubicBezTo>
                    <a:pt x="1468" y="1802"/>
                    <a:pt x="1501" y="1802"/>
                    <a:pt x="1535" y="1768"/>
                  </a:cubicBezTo>
                  <a:cubicBezTo>
                    <a:pt x="1568" y="1668"/>
                    <a:pt x="1601" y="1535"/>
                    <a:pt x="1601" y="1401"/>
                  </a:cubicBezTo>
                  <a:cubicBezTo>
                    <a:pt x="1601" y="1368"/>
                    <a:pt x="1601" y="1301"/>
                    <a:pt x="1601" y="1268"/>
                  </a:cubicBezTo>
                  <a:cubicBezTo>
                    <a:pt x="1568" y="1135"/>
                    <a:pt x="1535" y="1035"/>
                    <a:pt x="1501" y="901"/>
                  </a:cubicBezTo>
                  <a:cubicBezTo>
                    <a:pt x="1434" y="734"/>
                    <a:pt x="1368" y="601"/>
                    <a:pt x="1234" y="467"/>
                  </a:cubicBezTo>
                  <a:cubicBezTo>
                    <a:pt x="1168" y="367"/>
                    <a:pt x="1068" y="301"/>
                    <a:pt x="934" y="234"/>
                  </a:cubicBezTo>
                  <a:cubicBezTo>
                    <a:pt x="834" y="167"/>
                    <a:pt x="734" y="101"/>
                    <a:pt x="601" y="67"/>
                  </a:cubicBezTo>
                  <a:cubicBezTo>
                    <a:pt x="500" y="34"/>
                    <a:pt x="367" y="0"/>
                    <a:pt x="234"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6"/>
            <p:cNvSpPr/>
            <p:nvPr/>
          </p:nvSpPr>
          <p:spPr>
            <a:xfrm>
              <a:off x="5245575" y="3794825"/>
              <a:ext cx="52575" cy="33375"/>
            </a:xfrm>
            <a:custGeom>
              <a:avLst/>
              <a:gdLst/>
              <a:ahLst/>
              <a:cxnLst/>
              <a:rect l="l" t="t" r="r" b="b"/>
              <a:pathLst>
                <a:path w="2103" h="1335" extrusionOk="0">
                  <a:moveTo>
                    <a:pt x="1268" y="1"/>
                  </a:moveTo>
                  <a:cubicBezTo>
                    <a:pt x="1035" y="1"/>
                    <a:pt x="801" y="67"/>
                    <a:pt x="601" y="167"/>
                  </a:cubicBezTo>
                  <a:cubicBezTo>
                    <a:pt x="568" y="201"/>
                    <a:pt x="535" y="234"/>
                    <a:pt x="468" y="267"/>
                  </a:cubicBezTo>
                  <a:cubicBezTo>
                    <a:pt x="434" y="267"/>
                    <a:pt x="434" y="301"/>
                    <a:pt x="401" y="334"/>
                  </a:cubicBezTo>
                  <a:cubicBezTo>
                    <a:pt x="368" y="367"/>
                    <a:pt x="301" y="401"/>
                    <a:pt x="268" y="468"/>
                  </a:cubicBezTo>
                  <a:cubicBezTo>
                    <a:pt x="234" y="468"/>
                    <a:pt x="234" y="501"/>
                    <a:pt x="201" y="534"/>
                  </a:cubicBezTo>
                  <a:cubicBezTo>
                    <a:pt x="134" y="634"/>
                    <a:pt x="68" y="734"/>
                    <a:pt x="34" y="834"/>
                  </a:cubicBezTo>
                  <a:lnTo>
                    <a:pt x="1" y="968"/>
                  </a:lnTo>
                  <a:cubicBezTo>
                    <a:pt x="101" y="1101"/>
                    <a:pt x="268" y="1201"/>
                    <a:pt x="434" y="1268"/>
                  </a:cubicBezTo>
                  <a:cubicBezTo>
                    <a:pt x="568" y="1301"/>
                    <a:pt x="668" y="1335"/>
                    <a:pt x="801" y="1335"/>
                  </a:cubicBezTo>
                  <a:lnTo>
                    <a:pt x="868" y="1335"/>
                  </a:lnTo>
                  <a:cubicBezTo>
                    <a:pt x="968" y="1335"/>
                    <a:pt x="1068" y="1335"/>
                    <a:pt x="1168" y="1301"/>
                  </a:cubicBezTo>
                  <a:cubicBezTo>
                    <a:pt x="1335" y="1268"/>
                    <a:pt x="1502" y="1201"/>
                    <a:pt x="1635" y="1068"/>
                  </a:cubicBezTo>
                  <a:cubicBezTo>
                    <a:pt x="1735" y="1001"/>
                    <a:pt x="1835" y="901"/>
                    <a:pt x="1902" y="801"/>
                  </a:cubicBezTo>
                  <a:cubicBezTo>
                    <a:pt x="2002" y="634"/>
                    <a:pt x="2069" y="501"/>
                    <a:pt x="2102" y="301"/>
                  </a:cubicBezTo>
                  <a:cubicBezTo>
                    <a:pt x="2036" y="267"/>
                    <a:pt x="2002" y="234"/>
                    <a:pt x="1936" y="201"/>
                  </a:cubicBezTo>
                  <a:cubicBezTo>
                    <a:pt x="1902" y="167"/>
                    <a:pt x="1869" y="167"/>
                    <a:pt x="1835" y="134"/>
                  </a:cubicBezTo>
                  <a:cubicBezTo>
                    <a:pt x="1835" y="134"/>
                    <a:pt x="1802" y="101"/>
                    <a:pt x="1769" y="101"/>
                  </a:cubicBezTo>
                  <a:cubicBezTo>
                    <a:pt x="1735" y="101"/>
                    <a:pt x="1702" y="67"/>
                    <a:pt x="1669" y="67"/>
                  </a:cubicBezTo>
                  <a:cubicBezTo>
                    <a:pt x="1635" y="67"/>
                    <a:pt x="1602" y="34"/>
                    <a:pt x="1569" y="34"/>
                  </a:cubicBezTo>
                  <a:lnTo>
                    <a:pt x="1469" y="34"/>
                  </a:lnTo>
                  <a:cubicBezTo>
                    <a:pt x="1402" y="1"/>
                    <a:pt x="1335" y="1"/>
                    <a:pt x="1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6"/>
            <p:cNvSpPr/>
            <p:nvPr/>
          </p:nvSpPr>
          <p:spPr>
            <a:xfrm>
              <a:off x="5280600" y="3645025"/>
              <a:ext cx="75075" cy="66125"/>
            </a:xfrm>
            <a:custGeom>
              <a:avLst/>
              <a:gdLst/>
              <a:ahLst/>
              <a:cxnLst/>
              <a:rect l="l" t="t" r="r" b="b"/>
              <a:pathLst>
                <a:path w="3003" h="2645" extrusionOk="0">
                  <a:moveTo>
                    <a:pt x="1487" y="0"/>
                  </a:moveTo>
                  <a:cubicBezTo>
                    <a:pt x="1076" y="0"/>
                    <a:pt x="676" y="193"/>
                    <a:pt x="434" y="555"/>
                  </a:cubicBezTo>
                  <a:cubicBezTo>
                    <a:pt x="1" y="1156"/>
                    <a:pt x="134" y="1990"/>
                    <a:pt x="735" y="2390"/>
                  </a:cubicBezTo>
                  <a:cubicBezTo>
                    <a:pt x="973" y="2562"/>
                    <a:pt x="1242" y="2645"/>
                    <a:pt x="1507" y="2645"/>
                  </a:cubicBezTo>
                  <a:cubicBezTo>
                    <a:pt x="1912" y="2645"/>
                    <a:pt x="2308" y="2452"/>
                    <a:pt x="2569" y="2090"/>
                  </a:cubicBezTo>
                  <a:cubicBezTo>
                    <a:pt x="3003" y="1489"/>
                    <a:pt x="2870" y="689"/>
                    <a:pt x="2269" y="255"/>
                  </a:cubicBezTo>
                  <a:cubicBezTo>
                    <a:pt x="2031" y="83"/>
                    <a:pt x="1757" y="0"/>
                    <a:pt x="1487"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6"/>
            <p:cNvSpPr/>
            <p:nvPr/>
          </p:nvSpPr>
          <p:spPr>
            <a:xfrm>
              <a:off x="5294775" y="3657625"/>
              <a:ext cx="46725" cy="41150"/>
            </a:xfrm>
            <a:custGeom>
              <a:avLst/>
              <a:gdLst/>
              <a:ahLst/>
              <a:cxnLst/>
              <a:rect l="l" t="t" r="r" b="b"/>
              <a:pathLst>
                <a:path w="1869" h="1646" extrusionOk="0">
                  <a:moveTo>
                    <a:pt x="941" y="1"/>
                  </a:moveTo>
                  <a:cubicBezTo>
                    <a:pt x="685" y="1"/>
                    <a:pt x="432" y="125"/>
                    <a:pt x="268" y="352"/>
                  </a:cubicBezTo>
                  <a:cubicBezTo>
                    <a:pt x="1" y="718"/>
                    <a:pt x="68" y="1219"/>
                    <a:pt x="468" y="1486"/>
                  </a:cubicBezTo>
                  <a:cubicBezTo>
                    <a:pt x="615" y="1592"/>
                    <a:pt x="783" y="1646"/>
                    <a:pt x="949" y="1646"/>
                  </a:cubicBezTo>
                  <a:cubicBezTo>
                    <a:pt x="1198" y="1646"/>
                    <a:pt x="1442" y="1526"/>
                    <a:pt x="1602" y="1286"/>
                  </a:cubicBezTo>
                  <a:cubicBezTo>
                    <a:pt x="1869" y="919"/>
                    <a:pt x="1769" y="418"/>
                    <a:pt x="1402" y="151"/>
                  </a:cubicBezTo>
                  <a:cubicBezTo>
                    <a:pt x="1261" y="49"/>
                    <a:pt x="1101" y="1"/>
                    <a:pt x="941"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6"/>
            <p:cNvSpPr/>
            <p:nvPr/>
          </p:nvSpPr>
          <p:spPr>
            <a:xfrm>
              <a:off x="5290625" y="3679400"/>
              <a:ext cx="56725" cy="31750"/>
            </a:xfrm>
            <a:custGeom>
              <a:avLst/>
              <a:gdLst/>
              <a:ahLst/>
              <a:cxnLst/>
              <a:rect l="l" t="t" r="r" b="b"/>
              <a:pathLst>
                <a:path w="2269" h="1270" extrusionOk="0">
                  <a:moveTo>
                    <a:pt x="1181" y="0"/>
                  </a:moveTo>
                  <a:cubicBezTo>
                    <a:pt x="1132" y="0"/>
                    <a:pt x="1083" y="4"/>
                    <a:pt x="1034" y="14"/>
                  </a:cubicBezTo>
                  <a:cubicBezTo>
                    <a:pt x="901" y="14"/>
                    <a:pt x="801" y="48"/>
                    <a:pt x="667" y="114"/>
                  </a:cubicBezTo>
                  <a:cubicBezTo>
                    <a:pt x="567" y="148"/>
                    <a:pt x="434" y="214"/>
                    <a:pt x="334" y="314"/>
                  </a:cubicBezTo>
                  <a:cubicBezTo>
                    <a:pt x="267" y="381"/>
                    <a:pt x="167" y="481"/>
                    <a:pt x="67" y="581"/>
                  </a:cubicBezTo>
                  <a:cubicBezTo>
                    <a:pt x="67" y="615"/>
                    <a:pt x="33" y="648"/>
                    <a:pt x="0" y="681"/>
                  </a:cubicBezTo>
                  <a:lnTo>
                    <a:pt x="100" y="781"/>
                  </a:lnTo>
                  <a:cubicBezTo>
                    <a:pt x="167" y="882"/>
                    <a:pt x="234" y="948"/>
                    <a:pt x="334" y="1015"/>
                  </a:cubicBezTo>
                  <a:cubicBezTo>
                    <a:pt x="572" y="1187"/>
                    <a:pt x="841" y="1270"/>
                    <a:pt x="1106" y="1270"/>
                  </a:cubicBezTo>
                  <a:cubicBezTo>
                    <a:pt x="1511" y="1270"/>
                    <a:pt x="1907" y="1077"/>
                    <a:pt x="2168" y="715"/>
                  </a:cubicBezTo>
                  <a:cubicBezTo>
                    <a:pt x="2202" y="681"/>
                    <a:pt x="2235" y="615"/>
                    <a:pt x="2235" y="581"/>
                  </a:cubicBezTo>
                  <a:cubicBezTo>
                    <a:pt x="2268" y="581"/>
                    <a:pt x="2268" y="548"/>
                    <a:pt x="2268" y="515"/>
                  </a:cubicBezTo>
                  <a:cubicBezTo>
                    <a:pt x="2202" y="415"/>
                    <a:pt x="2102" y="314"/>
                    <a:pt x="2002" y="248"/>
                  </a:cubicBezTo>
                  <a:cubicBezTo>
                    <a:pt x="1968" y="214"/>
                    <a:pt x="1935" y="214"/>
                    <a:pt x="1901" y="181"/>
                  </a:cubicBezTo>
                  <a:cubicBezTo>
                    <a:pt x="1768" y="114"/>
                    <a:pt x="1668" y="81"/>
                    <a:pt x="1535" y="48"/>
                  </a:cubicBezTo>
                  <a:cubicBezTo>
                    <a:pt x="1417" y="24"/>
                    <a:pt x="1299" y="0"/>
                    <a:pt x="1181"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6"/>
            <p:cNvSpPr/>
            <p:nvPr/>
          </p:nvSpPr>
          <p:spPr>
            <a:xfrm>
              <a:off x="5284775" y="3646375"/>
              <a:ext cx="34225" cy="52575"/>
            </a:xfrm>
            <a:custGeom>
              <a:avLst/>
              <a:gdLst/>
              <a:ahLst/>
              <a:cxnLst/>
              <a:rect l="l" t="t" r="r" b="b"/>
              <a:pathLst>
                <a:path w="1369" h="2103" extrusionOk="0">
                  <a:moveTo>
                    <a:pt x="968" y="1"/>
                  </a:moveTo>
                  <a:cubicBezTo>
                    <a:pt x="901" y="34"/>
                    <a:pt x="835" y="34"/>
                    <a:pt x="801" y="68"/>
                  </a:cubicBezTo>
                  <a:cubicBezTo>
                    <a:pt x="768" y="101"/>
                    <a:pt x="734" y="101"/>
                    <a:pt x="701" y="134"/>
                  </a:cubicBezTo>
                  <a:cubicBezTo>
                    <a:pt x="668" y="134"/>
                    <a:pt x="634" y="134"/>
                    <a:pt x="634" y="168"/>
                  </a:cubicBezTo>
                  <a:cubicBezTo>
                    <a:pt x="601" y="168"/>
                    <a:pt x="568" y="201"/>
                    <a:pt x="534" y="234"/>
                  </a:cubicBezTo>
                  <a:cubicBezTo>
                    <a:pt x="501" y="234"/>
                    <a:pt x="468" y="268"/>
                    <a:pt x="468" y="301"/>
                  </a:cubicBezTo>
                  <a:cubicBezTo>
                    <a:pt x="434" y="301"/>
                    <a:pt x="401" y="335"/>
                    <a:pt x="401" y="368"/>
                  </a:cubicBezTo>
                  <a:cubicBezTo>
                    <a:pt x="334" y="401"/>
                    <a:pt x="301" y="468"/>
                    <a:pt x="267" y="501"/>
                  </a:cubicBezTo>
                  <a:cubicBezTo>
                    <a:pt x="101" y="701"/>
                    <a:pt x="34" y="935"/>
                    <a:pt x="34" y="1168"/>
                  </a:cubicBezTo>
                  <a:cubicBezTo>
                    <a:pt x="1" y="1202"/>
                    <a:pt x="1" y="1269"/>
                    <a:pt x="1" y="1335"/>
                  </a:cubicBezTo>
                  <a:cubicBezTo>
                    <a:pt x="34" y="1369"/>
                    <a:pt x="34" y="1369"/>
                    <a:pt x="34" y="1402"/>
                  </a:cubicBezTo>
                  <a:cubicBezTo>
                    <a:pt x="34" y="1469"/>
                    <a:pt x="34" y="1535"/>
                    <a:pt x="67" y="1602"/>
                  </a:cubicBezTo>
                  <a:cubicBezTo>
                    <a:pt x="67" y="1635"/>
                    <a:pt x="67" y="1669"/>
                    <a:pt x="67" y="1702"/>
                  </a:cubicBezTo>
                  <a:cubicBezTo>
                    <a:pt x="134" y="1802"/>
                    <a:pt x="167" y="1902"/>
                    <a:pt x="234" y="2002"/>
                  </a:cubicBezTo>
                  <a:lnTo>
                    <a:pt x="334" y="2102"/>
                  </a:lnTo>
                  <a:cubicBezTo>
                    <a:pt x="501" y="2102"/>
                    <a:pt x="668" y="2002"/>
                    <a:pt x="801" y="1902"/>
                  </a:cubicBezTo>
                  <a:cubicBezTo>
                    <a:pt x="935" y="1836"/>
                    <a:pt x="1001" y="1769"/>
                    <a:pt x="1101" y="1669"/>
                  </a:cubicBezTo>
                  <a:cubicBezTo>
                    <a:pt x="1101" y="1635"/>
                    <a:pt x="1101" y="1635"/>
                    <a:pt x="1135" y="1602"/>
                  </a:cubicBezTo>
                  <a:cubicBezTo>
                    <a:pt x="1201" y="1535"/>
                    <a:pt x="1235" y="1435"/>
                    <a:pt x="1268" y="1335"/>
                  </a:cubicBezTo>
                  <a:cubicBezTo>
                    <a:pt x="1335" y="1168"/>
                    <a:pt x="1368" y="1002"/>
                    <a:pt x="1335" y="802"/>
                  </a:cubicBezTo>
                  <a:cubicBezTo>
                    <a:pt x="1335" y="701"/>
                    <a:pt x="1302" y="568"/>
                    <a:pt x="1268" y="435"/>
                  </a:cubicBezTo>
                  <a:cubicBezTo>
                    <a:pt x="1201" y="268"/>
                    <a:pt x="1101" y="134"/>
                    <a:pt x="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6"/>
            <p:cNvSpPr/>
            <p:nvPr/>
          </p:nvSpPr>
          <p:spPr>
            <a:xfrm>
              <a:off x="5210550" y="3569350"/>
              <a:ext cx="70075" cy="65700"/>
            </a:xfrm>
            <a:custGeom>
              <a:avLst/>
              <a:gdLst/>
              <a:ahLst/>
              <a:cxnLst/>
              <a:rect l="l" t="t" r="r" b="b"/>
              <a:pathLst>
                <a:path w="2803" h="2628" extrusionOk="0">
                  <a:moveTo>
                    <a:pt x="1390" y="0"/>
                  </a:moveTo>
                  <a:cubicBezTo>
                    <a:pt x="758" y="0"/>
                    <a:pt x="192" y="476"/>
                    <a:pt x="101" y="1147"/>
                  </a:cubicBezTo>
                  <a:cubicBezTo>
                    <a:pt x="1" y="1848"/>
                    <a:pt x="501" y="2515"/>
                    <a:pt x="1202" y="2615"/>
                  </a:cubicBezTo>
                  <a:cubicBezTo>
                    <a:pt x="1265" y="2624"/>
                    <a:pt x="1327" y="2628"/>
                    <a:pt x="1389" y="2628"/>
                  </a:cubicBezTo>
                  <a:cubicBezTo>
                    <a:pt x="2046" y="2628"/>
                    <a:pt x="2611" y="2155"/>
                    <a:pt x="2703" y="1514"/>
                  </a:cubicBezTo>
                  <a:cubicBezTo>
                    <a:pt x="2803" y="780"/>
                    <a:pt x="2302" y="113"/>
                    <a:pt x="1569" y="13"/>
                  </a:cubicBezTo>
                  <a:cubicBezTo>
                    <a:pt x="1509" y="5"/>
                    <a:pt x="1449" y="0"/>
                    <a:pt x="1390"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6"/>
            <p:cNvSpPr/>
            <p:nvPr/>
          </p:nvSpPr>
          <p:spPr>
            <a:xfrm>
              <a:off x="5223075" y="3581950"/>
              <a:ext cx="44225" cy="41325"/>
            </a:xfrm>
            <a:custGeom>
              <a:avLst/>
              <a:gdLst/>
              <a:ahLst/>
              <a:cxnLst/>
              <a:rect l="l" t="t" r="r" b="b"/>
              <a:pathLst>
                <a:path w="1769" h="1653" extrusionOk="0">
                  <a:moveTo>
                    <a:pt x="880" y="0"/>
                  </a:moveTo>
                  <a:cubicBezTo>
                    <a:pt x="490" y="0"/>
                    <a:pt x="127" y="286"/>
                    <a:pt x="67" y="710"/>
                  </a:cubicBezTo>
                  <a:cubicBezTo>
                    <a:pt x="0" y="1144"/>
                    <a:pt x="334" y="1577"/>
                    <a:pt x="767" y="1644"/>
                  </a:cubicBezTo>
                  <a:cubicBezTo>
                    <a:pt x="808" y="1650"/>
                    <a:pt x="847" y="1652"/>
                    <a:pt x="886" y="1652"/>
                  </a:cubicBezTo>
                  <a:cubicBezTo>
                    <a:pt x="1301" y="1652"/>
                    <a:pt x="1640" y="1340"/>
                    <a:pt x="1701" y="943"/>
                  </a:cubicBezTo>
                  <a:cubicBezTo>
                    <a:pt x="1768" y="476"/>
                    <a:pt x="1468" y="76"/>
                    <a:pt x="1001" y="9"/>
                  </a:cubicBezTo>
                  <a:cubicBezTo>
                    <a:pt x="960" y="3"/>
                    <a:pt x="920" y="0"/>
                    <a:pt x="880"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6"/>
            <p:cNvSpPr/>
            <p:nvPr/>
          </p:nvSpPr>
          <p:spPr>
            <a:xfrm>
              <a:off x="5229750" y="3598025"/>
              <a:ext cx="48375" cy="37025"/>
            </a:xfrm>
            <a:custGeom>
              <a:avLst/>
              <a:gdLst/>
              <a:ahLst/>
              <a:cxnLst/>
              <a:rect l="l" t="t" r="r" b="b"/>
              <a:pathLst>
                <a:path w="1935" h="1481" extrusionOk="0">
                  <a:moveTo>
                    <a:pt x="1434" y="0"/>
                  </a:moveTo>
                  <a:cubicBezTo>
                    <a:pt x="1301" y="0"/>
                    <a:pt x="1168" y="34"/>
                    <a:pt x="1067" y="67"/>
                  </a:cubicBezTo>
                  <a:cubicBezTo>
                    <a:pt x="901" y="100"/>
                    <a:pt x="734" y="167"/>
                    <a:pt x="600" y="267"/>
                  </a:cubicBezTo>
                  <a:cubicBezTo>
                    <a:pt x="500" y="334"/>
                    <a:pt x="400" y="400"/>
                    <a:pt x="334" y="501"/>
                  </a:cubicBezTo>
                  <a:cubicBezTo>
                    <a:pt x="234" y="601"/>
                    <a:pt x="167" y="701"/>
                    <a:pt x="133" y="834"/>
                  </a:cubicBezTo>
                  <a:cubicBezTo>
                    <a:pt x="67" y="934"/>
                    <a:pt x="33" y="1068"/>
                    <a:pt x="0" y="1201"/>
                  </a:cubicBezTo>
                  <a:cubicBezTo>
                    <a:pt x="0" y="1234"/>
                    <a:pt x="0" y="1301"/>
                    <a:pt x="0" y="1334"/>
                  </a:cubicBezTo>
                  <a:lnTo>
                    <a:pt x="100" y="1368"/>
                  </a:lnTo>
                  <a:cubicBezTo>
                    <a:pt x="200" y="1435"/>
                    <a:pt x="334" y="1468"/>
                    <a:pt x="434" y="1468"/>
                  </a:cubicBezTo>
                  <a:cubicBezTo>
                    <a:pt x="497" y="1477"/>
                    <a:pt x="559" y="1481"/>
                    <a:pt x="621" y="1481"/>
                  </a:cubicBezTo>
                  <a:cubicBezTo>
                    <a:pt x="1278" y="1481"/>
                    <a:pt x="1843" y="1008"/>
                    <a:pt x="1935" y="367"/>
                  </a:cubicBezTo>
                  <a:cubicBezTo>
                    <a:pt x="1935" y="300"/>
                    <a:pt x="1935" y="267"/>
                    <a:pt x="1935" y="200"/>
                  </a:cubicBezTo>
                  <a:cubicBezTo>
                    <a:pt x="1935" y="200"/>
                    <a:pt x="1935" y="167"/>
                    <a:pt x="1935" y="134"/>
                  </a:cubicBezTo>
                  <a:cubicBezTo>
                    <a:pt x="1835" y="100"/>
                    <a:pt x="1701" y="34"/>
                    <a:pt x="1568" y="34"/>
                  </a:cubicBezTo>
                  <a:cubicBezTo>
                    <a:pt x="1534" y="34"/>
                    <a:pt x="1468" y="34"/>
                    <a:pt x="1434"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6"/>
            <p:cNvSpPr/>
            <p:nvPr/>
          </p:nvSpPr>
          <p:spPr>
            <a:xfrm>
              <a:off x="5212225" y="3578000"/>
              <a:ext cx="32550" cy="54225"/>
            </a:xfrm>
            <a:custGeom>
              <a:avLst/>
              <a:gdLst/>
              <a:ahLst/>
              <a:cxnLst/>
              <a:rect l="l" t="t" r="r" b="b"/>
              <a:pathLst>
                <a:path w="1302" h="2169" extrusionOk="0">
                  <a:moveTo>
                    <a:pt x="434" y="1"/>
                  </a:moveTo>
                  <a:cubicBezTo>
                    <a:pt x="367" y="67"/>
                    <a:pt x="334" y="101"/>
                    <a:pt x="301" y="167"/>
                  </a:cubicBezTo>
                  <a:cubicBezTo>
                    <a:pt x="267" y="201"/>
                    <a:pt x="234" y="201"/>
                    <a:pt x="234" y="234"/>
                  </a:cubicBezTo>
                  <a:cubicBezTo>
                    <a:pt x="201" y="267"/>
                    <a:pt x="201" y="301"/>
                    <a:pt x="201" y="301"/>
                  </a:cubicBezTo>
                  <a:cubicBezTo>
                    <a:pt x="167" y="334"/>
                    <a:pt x="134" y="368"/>
                    <a:pt x="134" y="401"/>
                  </a:cubicBezTo>
                  <a:cubicBezTo>
                    <a:pt x="101" y="434"/>
                    <a:pt x="101" y="468"/>
                    <a:pt x="101" y="501"/>
                  </a:cubicBezTo>
                  <a:cubicBezTo>
                    <a:pt x="67" y="534"/>
                    <a:pt x="67" y="568"/>
                    <a:pt x="67" y="601"/>
                  </a:cubicBezTo>
                  <a:cubicBezTo>
                    <a:pt x="34" y="668"/>
                    <a:pt x="34" y="734"/>
                    <a:pt x="34" y="801"/>
                  </a:cubicBezTo>
                  <a:cubicBezTo>
                    <a:pt x="1" y="1035"/>
                    <a:pt x="34" y="1268"/>
                    <a:pt x="101" y="1468"/>
                  </a:cubicBezTo>
                  <a:cubicBezTo>
                    <a:pt x="134" y="1535"/>
                    <a:pt x="134" y="1568"/>
                    <a:pt x="167" y="1635"/>
                  </a:cubicBezTo>
                  <a:cubicBezTo>
                    <a:pt x="201" y="1635"/>
                    <a:pt x="201" y="1668"/>
                    <a:pt x="234" y="1702"/>
                  </a:cubicBezTo>
                  <a:cubicBezTo>
                    <a:pt x="267" y="1769"/>
                    <a:pt x="301" y="1802"/>
                    <a:pt x="334" y="1835"/>
                  </a:cubicBezTo>
                  <a:cubicBezTo>
                    <a:pt x="367" y="1869"/>
                    <a:pt x="401" y="1902"/>
                    <a:pt x="401" y="1935"/>
                  </a:cubicBezTo>
                  <a:cubicBezTo>
                    <a:pt x="501" y="2002"/>
                    <a:pt x="601" y="2069"/>
                    <a:pt x="701" y="2135"/>
                  </a:cubicBezTo>
                  <a:lnTo>
                    <a:pt x="801" y="2169"/>
                  </a:lnTo>
                  <a:cubicBezTo>
                    <a:pt x="968" y="2069"/>
                    <a:pt x="1068" y="1935"/>
                    <a:pt x="1168" y="1769"/>
                  </a:cubicBezTo>
                  <a:cubicBezTo>
                    <a:pt x="1235" y="1668"/>
                    <a:pt x="1268" y="1568"/>
                    <a:pt x="1301" y="1435"/>
                  </a:cubicBezTo>
                  <a:cubicBezTo>
                    <a:pt x="1301" y="1402"/>
                    <a:pt x="1301" y="1402"/>
                    <a:pt x="1301" y="1368"/>
                  </a:cubicBezTo>
                  <a:cubicBezTo>
                    <a:pt x="1301" y="1268"/>
                    <a:pt x="1301" y="1168"/>
                    <a:pt x="1301" y="1068"/>
                  </a:cubicBezTo>
                  <a:cubicBezTo>
                    <a:pt x="1268" y="868"/>
                    <a:pt x="1235" y="701"/>
                    <a:pt x="1135" y="568"/>
                  </a:cubicBezTo>
                  <a:cubicBezTo>
                    <a:pt x="1068" y="434"/>
                    <a:pt x="1001" y="368"/>
                    <a:pt x="901" y="267"/>
                  </a:cubicBezTo>
                  <a:cubicBezTo>
                    <a:pt x="768" y="167"/>
                    <a:pt x="601" y="67"/>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6"/>
            <p:cNvSpPr/>
            <p:nvPr/>
          </p:nvSpPr>
          <p:spPr>
            <a:xfrm>
              <a:off x="5226400" y="3400275"/>
              <a:ext cx="74250" cy="65675"/>
            </a:xfrm>
            <a:custGeom>
              <a:avLst/>
              <a:gdLst/>
              <a:ahLst/>
              <a:cxnLst/>
              <a:rect l="l" t="t" r="r" b="b"/>
              <a:pathLst>
                <a:path w="2970" h="2627" extrusionOk="0">
                  <a:moveTo>
                    <a:pt x="1485" y="1"/>
                  </a:moveTo>
                  <a:cubicBezTo>
                    <a:pt x="943" y="1"/>
                    <a:pt x="420" y="341"/>
                    <a:pt x="234" y="872"/>
                  </a:cubicBezTo>
                  <a:cubicBezTo>
                    <a:pt x="1" y="1572"/>
                    <a:pt x="368" y="2306"/>
                    <a:pt x="1068" y="2540"/>
                  </a:cubicBezTo>
                  <a:cubicBezTo>
                    <a:pt x="1216" y="2599"/>
                    <a:pt x="1370" y="2627"/>
                    <a:pt x="1521" y="2627"/>
                  </a:cubicBezTo>
                  <a:cubicBezTo>
                    <a:pt x="2050" y="2627"/>
                    <a:pt x="2554" y="2284"/>
                    <a:pt x="2736" y="1739"/>
                  </a:cubicBezTo>
                  <a:cubicBezTo>
                    <a:pt x="2969" y="1072"/>
                    <a:pt x="2602" y="305"/>
                    <a:pt x="1902" y="71"/>
                  </a:cubicBezTo>
                  <a:cubicBezTo>
                    <a:pt x="1765" y="23"/>
                    <a:pt x="1624" y="1"/>
                    <a:pt x="1485"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nvSpPr>
          <p:spPr>
            <a:xfrm>
              <a:off x="5240575" y="3412375"/>
              <a:ext cx="45900" cy="41500"/>
            </a:xfrm>
            <a:custGeom>
              <a:avLst/>
              <a:gdLst/>
              <a:ahLst/>
              <a:cxnLst/>
              <a:rect l="l" t="t" r="r" b="b"/>
              <a:pathLst>
                <a:path w="1836" h="1660" extrusionOk="0">
                  <a:moveTo>
                    <a:pt x="913" y="0"/>
                  </a:moveTo>
                  <a:cubicBezTo>
                    <a:pt x="577" y="0"/>
                    <a:pt x="264" y="217"/>
                    <a:pt x="134" y="555"/>
                  </a:cubicBezTo>
                  <a:cubicBezTo>
                    <a:pt x="1" y="988"/>
                    <a:pt x="234" y="1455"/>
                    <a:pt x="634" y="1622"/>
                  </a:cubicBezTo>
                  <a:cubicBezTo>
                    <a:pt x="717" y="1647"/>
                    <a:pt x="801" y="1660"/>
                    <a:pt x="883" y="1660"/>
                  </a:cubicBezTo>
                  <a:cubicBezTo>
                    <a:pt x="1235" y="1660"/>
                    <a:pt x="1567" y="1440"/>
                    <a:pt x="1702" y="1088"/>
                  </a:cubicBezTo>
                  <a:cubicBezTo>
                    <a:pt x="1835" y="655"/>
                    <a:pt x="1635" y="188"/>
                    <a:pt x="1202" y="54"/>
                  </a:cubicBezTo>
                  <a:cubicBezTo>
                    <a:pt x="1106" y="17"/>
                    <a:pt x="1009" y="0"/>
                    <a:pt x="913"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nvSpPr>
          <p:spPr>
            <a:xfrm>
              <a:off x="5243075" y="3432075"/>
              <a:ext cx="52575" cy="33875"/>
            </a:xfrm>
            <a:custGeom>
              <a:avLst/>
              <a:gdLst/>
              <a:ahLst/>
              <a:cxnLst/>
              <a:rect l="l" t="t" r="r" b="b"/>
              <a:pathLst>
                <a:path w="2103" h="1355" extrusionOk="0">
                  <a:moveTo>
                    <a:pt x="1268" y="0"/>
                  </a:moveTo>
                  <a:cubicBezTo>
                    <a:pt x="1102" y="0"/>
                    <a:pt x="935" y="33"/>
                    <a:pt x="768" y="134"/>
                  </a:cubicBezTo>
                  <a:cubicBezTo>
                    <a:pt x="668" y="167"/>
                    <a:pt x="568" y="234"/>
                    <a:pt x="468" y="334"/>
                  </a:cubicBezTo>
                  <a:cubicBezTo>
                    <a:pt x="368" y="400"/>
                    <a:pt x="268" y="467"/>
                    <a:pt x="201" y="601"/>
                  </a:cubicBezTo>
                  <a:cubicBezTo>
                    <a:pt x="134" y="701"/>
                    <a:pt x="67" y="801"/>
                    <a:pt x="34" y="934"/>
                  </a:cubicBezTo>
                  <a:cubicBezTo>
                    <a:pt x="1" y="967"/>
                    <a:pt x="1" y="1034"/>
                    <a:pt x="1" y="1068"/>
                  </a:cubicBezTo>
                  <a:lnTo>
                    <a:pt x="101" y="1134"/>
                  </a:lnTo>
                  <a:cubicBezTo>
                    <a:pt x="168" y="1201"/>
                    <a:pt x="268" y="1234"/>
                    <a:pt x="401" y="1268"/>
                  </a:cubicBezTo>
                  <a:cubicBezTo>
                    <a:pt x="549" y="1327"/>
                    <a:pt x="703" y="1355"/>
                    <a:pt x="854" y="1355"/>
                  </a:cubicBezTo>
                  <a:cubicBezTo>
                    <a:pt x="1383" y="1355"/>
                    <a:pt x="1887" y="1012"/>
                    <a:pt x="2069" y="467"/>
                  </a:cubicBezTo>
                  <a:cubicBezTo>
                    <a:pt x="2069" y="434"/>
                    <a:pt x="2102" y="367"/>
                    <a:pt x="2102" y="334"/>
                  </a:cubicBezTo>
                  <a:cubicBezTo>
                    <a:pt x="2102" y="300"/>
                    <a:pt x="2102" y="267"/>
                    <a:pt x="2102" y="267"/>
                  </a:cubicBezTo>
                  <a:cubicBezTo>
                    <a:pt x="2002" y="167"/>
                    <a:pt x="1902" y="134"/>
                    <a:pt x="1769" y="67"/>
                  </a:cubicBezTo>
                  <a:cubicBezTo>
                    <a:pt x="1735" y="67"/>
                    <a:pt x="1702" y="67"/>
                    <a:pt x="1635" y="33"/>
                  </a:cubicBezTo>
                  <a:cubicBezTo>
                    <a:pt x="1535" y="0"/>
                    <a:pt x="1402" y="0"/>
                    <a:pt x="126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nvSpPr>
          <p:spPr>
            <a:xfrm>
              <a:off x="5229750" y="3405375"/>
              <a:ext cx="33375" cy="55075"/>
            </a:xfrm>
            <a:custGeom>
              <a:avLst/>
              <a:gdLst/>
              <a:ahLst/>
              <a:cxnLst/>
              <a:rect l="l" t="t" r="r" b="b"/>
              <a:pathLst>
                <a:path w="1335" h="2203" extrusionOk="0">
                  <a:moveTo>
                    <a:pt x="634" y="1"/>
                  </a:moveTo>
                  <a:cubicBezTo>
                    <a:pt x="600" y="34"/>
                    <a:pt x="534" y="67"/>
                    <a:pt x="500" y="101"/>
                  </a:cubicBezTo>
                  <a:cubicBezTo>
                    <a:pt x="467" y="134"/>
                    <a:pt x="434" y="167"/>
                    <a:pt x="400" y="201"/>
                  </a:cubicBezTo>
                  <a:cubicBezTo>
                    <a:pt x="400" y="201"/>
                    <a:pt x="367" y="234"/>
                    <a:pt x="367" y="234"/>
                  </a:cubicBezTo>
                  <a:cubicBezTo>
                    <a:pt x="334" y="268"/>
                    <a:pt x="300" y="301"/>
                    <a:pt x="300" y="334"/>
                  </a:cubicBezTo>
                  <a:cubicBezTo>
                    <a:pt x="267" y="368"/>
                    <a:pt x="267" y="401"/>
                    <a:pt x="234" y="401"/>
                  </a:cubicBezTo>
                  <a:cubicBezTo>
                    <a:pt x="234" y="434"/>
                    <a:pt x="200" y="468"/>
                    <a:pt x="200" y="501"/>
                  </a:cubicBezTo>
                  <a:cubicBezTo>
                    <a:pt x="167" y="534"/>
                    <a:pt x="133" y="601"/>
                    <a:pt x="100" y="668"/>
                  </a:cubicBezTo>
                  <a:cubicBezTo>
                    <a:pt x="33" y="901"/>
                    <a:pt x="0" y="1135"/>
                    <a:pt x="67" y="1368"/>
                  </a:cubicBezTo>
                  <a:cubicBezTo>
                    <a:pt x="67" y="1435"/>
                    <a:pt x="100" y="1468"/>
                    <a:pt x="100" y="1535"/>
                  </a:cubicBezTo>
                  <a:cubicBezTo>
                    <a:pt x="100" y="1568"/>
                    <a:pt x="133" y="1568"/>
                    <a:pt x="133" y="1602"/>
                  </a:cubicBezTo>
                  <a:cubicBezTo>
                    <a:pt x="167" y="1669"/>
                    <a:pt x="200" y="1735"/>
                    <a:pt x="234" y="1769"/>
                  </a:cubicBezTo>
                  <a:cubicBezTo>
                    <a:pt x="234" y="1802"/>
                    <a:pt x="267" y="1835"/>
                    <a:pt x="267" y="1869"/>
                  </a:cubicBezTo>
                  <a:cubicBezTo>
                    <a:pt x="334" y="1969"/>
                    <a:pt x="434" y="2035"/>
                    <a:pt x="534" y="2136"/>
                  </a:cubicBezTo>
                  <a:lnTo>
                    <a:pt x="634" y="2202"/>
                  </a:lnTo>
                  <a:cubicBezTo>
                    <a:pt x="767" y="2136"/>
                    <a:pt x="934" y="2002"/>
                    <a:pt x="1034" y="1869"/>
                  </a:cubicBezTo>
                  <a:cubicBezTo>
                    <a:pt x="1134" y="1769"/>
                    <a:pt x="1168" y="1669"/>
                    <a:pt x="1234" y="1535"/>
                  </a:cubicBezTo>
                  <a:cubicBezTo>
                    <a:pt x="1234" y="1535"/>
                    <a:pt x="1234" y="1502"/>
                    <a:pt x="1268" y="1502"/>
                  </a:cubicBezTo>
                  <a:cubicBezTo>
                    <a:pt x="1301" y="1402"/>
                    <a:pt x="1301" y="1302"/>
                    <a:pt x="1301" y="1202"/>
                  </a:cubicBezTo>
                  <a:cubicBezTo>
                    <a:pt x="1334" y="1001"/>
                    <a:pt x="1301" y="835"/>
                    <a:pt x="1234" y="668"/>
                  </a:cubicBezTo>
                  <a:cubicBezTo>
                    <a:pt x="1201" y="534"/>
                    <a:pt x="1134" y="434"/>
                    <a:pt x="1067" y="334"/>
                  </a:cubicBezTo>
                  <a:cubicBezTo>
                    <a:pt x="934" y="201"/>
                    <a:pt x="801" y="67"/>
                    <a:pt x="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6"/>
            <p:cNvSpPr/>
            <p:nvPr/>
          </p:nvSpPr>
          <p:spPr>
            <a:xfrm>
              <a:off x="5126325" y="3420675"/>
              <a:ext cx="70925" cy="66150"/>
            </a:xfrm>
            <a:custGeom>
              <a:avLst/>
              <a:gdLst/>
              <a:ahLst/>
              <a:cxnLst/>
              <a:rect l="l" t="t" r="r" b="b"/>
              <a:pathLst>
                <a:path w="2837" h="2646" extrusionOk="0">
                  <a:moveTo>
                    <a:pt x="1398" y="1"/>
                  </a:moveTo>
                  <a:cubicBezTo>
                    <a:pt x="762" y="1"/>
                    <a:pt x="220" y="466"/>
                    <a:pt x="101" y="1090"/>
                  </a:cubicBezTo>
                  <a:cubicBezTo>
                    <a:pt x="1" y="1824"/>
                    <a:pt x="468" y="2491"/>
                    <a:pt x="1202" y="2624"/>
                  </a:cubicBezTo>
                  <a:cubicBezTo>
                    <a:pt x="1278" y="2639"/>
                    <a:pt x="1354" y="2646"/>
                    <a:pt x="1430" y="2646"/>
                  </a:cubicBezTo>
                  <a:cubicBezTo>
                    <a:pt x="2042" y="2646"/>
                    <a:pt x="2584" y="2181"/>
                    <a:pt x="2703" y="1557"/>
                  </a:cubicBezTo>
                  <a:cubicBezTo>
                    <a:pt x="2836" y="823"/>
                    <a:pt x="2336" y="156"/>
                    <a:pt x="1635" y="22"/>
                  </a:cubicBezTo>
                  <a:cubicBezTo>
                    <a:pt x="1555" y="8"/>
                    <a:pt x="1476" y="1"/>
                    <a:pt x="1398"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6"/>
            <p:cNvSpPr/>
            <p:nvPr/>
          </p:nvSpPr>
          <p:spPr>
            <a:xfrm>
              <a:off x="5138850" y="3433250"/>
              <a:ext cx="45050" cy="41025"/>
            </a:xfrm>
            <a:custGeom>
              <a:avLst/>
              <a:gdLst/>
              <a:ahLst/>
              <a:cxnLst/>
              <a:rect l="l" t="t" r="r" b="b"/>
              <a:pathLst>
                <a:path w="1802" h="1641" extrusionOk="0">
                  <a:moveTo>
                    <a:pt x="866" y="1"/>
                  </a:moveTo>
                  <a:cubicBezTo>
                    <a:pt x="494" y="1"/>
                    <a:pt x="158" y="281"/>
                    <a:pt x="100" y="687"/>
                  </a:cubicBezTo>
                  <a:cubicBezTo>
                    <a:pt x="0" y="1121"/>
                    <a:pt x="334" y="1554"/>
                    <a:pt x="767" y="1621"/>
                  </a:cubicBezTo>
                  <a:cubicBezTo>
                    <a:pt x="828" y="1634"/>
                    <a:pt x="888" y="1640"/>
                    <a:pt x="945" y="1640"/>
                  </a:cubicBezTo>
                  <a:cubicBezTo>
                    <a:pt x="1333" y="1640"/>
                    <a:pt x="1648" y="1360"/>
                    <a:pt x="1735" y="954"/>
                  </a:cubicBezTo>
                  <a:cubicBezTo>
                    <a:pt x="1801" y="520"/>
                    <a:pt x="1501" y="87"/>
                    <a:pt x="1034" y="20"/>
                  </a:cubicBezTo>
                  <a:cubicBezTo>
                    <a:pt x="978" y="7"/>
                    <a:pt x="922" y="1"/>
                    <a:pt x="866"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6"/>
            <p:cNvSpPr/>
            <p:nvPr/>
          </p:nvSpPr>
          <p:spPr>
            <a:xfrm>
              <a:off x="5145500" y="3450400"/>
              <a:ext cx="49250" cy="36425"/>
            </a:xfrm>
            <a:custGeom>
              <a:avLst/>
              <a:gdLst/>
              <a:ahLst/>
              <a:cxnLst/>
              <a:rect l="l" t="t" r="r" b="b"/>
              <a:pathLst>
                <a:path w="1970" h="1457" extrusionOk="0">
                  <a:moveTo>
                    <a:pt x="1469" y="1"/>
                  </a:moveTo>
                  <a:cubicBezTo>
                    <a:pt x="1335" y="1"/>
                    <a:pt x="1202" y="1"/>
                    <a:pt x="1068" y="34"/>
                  </a:cubicBezTo>
                  <a:cubicBezTo>
                    <a:pt x="902" y="68"/>
                    <a:pt x="768" y="134"/>
                    <a:pt x="601" y="201"/>
                  </a:cubicBezTo>
                  <a:cubicBezTo>
                    <a:pt x="501" y="301"/>
                    <a:pt x="401" y="368"/>
                    <a:pt x="335" y="468"/>
                  </a:cubicBezTo>
                  <a:cubicBezTo>
                    <a:pt x="234" y="568"/>
                    <a:pt x="168" y="668"/>
                    <a:pt x="134" y="768"/>
                  </a:cubicBezTo>
                  <a:cubicBezTo>
                    <a:pt x="68" y="902"/>
                    <a:pt x="34" y="1002"/>
                    <a:pt x="1" y="1135"/>
                  </a:cubicBezTo>
                  <a:cubicBezTo>
                    <a:pt x="1" y="1202"/>
                    <a:pt x="1" y="1235"/>
                    <a:pt x="1" y="1269"/>
                  </a:cubicBezTo>
                  <a:lnTo>
                    <a:pt x="101" y="1335"/>
                  </a:lnTo>
                  <a:cubicBezTo>
                    <a:pt x="201" y="1369"/>
                    <a:pt x="301" y="1402"/>
                    <a:pt x="435" y="1435"/>
                  </a:cubicBezTo>
                  <a:cubicBezTo>
                    <a:pt x="511" y="1450"/>
                    <a:pt x="587" y="1457"/>
                    <a:pt x="663" y="1457"/>
                  </a:cubicBezTo>
                  <a:cubicBezTo>
                    <a:pt x="1275" y="1457"/>
                    <a:pt x="1817" y="992"/>
                    <a:pt x="1936" y="368"/>
                  </a:cubicBezTo>
                  <a:cubicBezTo>
                    <a:pt x="1936" y="301"/>
                    <a:pt x="1969" y="268"/>
                    <a:pt x="1969" y="201"/>
                  </a:cubicBezTo>
                  <a:cubicBezTo>
                    <a:pt x="1969" y="168"/>
                    <a:pt x="1969" y="168"/>
                    <a:pt x="1969" y="134"/>
                  </a:cubicBezTo>
                  <a:cubicBezTo>
                    <a:pt x="1836" y="68"/>
                    <a:pt x="1736" y="34"/>
                    <a:pt x="1602"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6"/>
            <p:cNvSpPr/>
            <p:nvPr/>
          </p:nvSpPr>
          <p:spPr>
            <a:xfrm>
              <a:off x="5128000" y="3429575"/>
              <a:ext cx="33375" cy="54225"/>
            </a:xfrm>
            <a:custGeom>
              <a:avLst/>
              <a:gdLst/>
              <a:ahLst/>
              <a:cxnLst/>
              <a:rect l="l" t="t" r="r" b="b"/>
              <a:pathLst>
                <a:path w="1335" h="2169" extrusionOk="0">
                  <a:moveTo>
                    <a:pt x="467" y="0"/>
                  </a:moveTo>
                  <a:cubicBezTo>
                    <a:pt x="401" y="33"/>
                    <a:pt x="367" y="67"/>
                    <a:pt x="334" y="133"/>
                  </a:cubicBezTo>
                  <a:cubicBezTo>
                    <a:pt x="301" y="167"/>
                    <a:pt x="267" y="167"/>
                    <a:pt x="267" y="200"/>
                  </a:cubicBezTo>
                  <a:cubicBezTo>
                    <a:pt x="234" y="234"/>
                    <a:pt x="234" y="267"/>
                    <a:pt x="234" y="267"/>
                  </a:cubicBezTo>
                  <a:cubicBezTo>
                    <a:pt x="201" y="300"/>
                    <a:pt x="167" y="334"/>
                    <a:pt x="167" y="367"/>
                  </a:cubicBezTo>
                  <a:cubicBezTo>
                    <a:pt x="134" y="400"/>
                    <a:pt x="134" y="434"/>
                    <a:pt x="134" y="467"/>
                  </a:cubicBezTo>
                  <a:cubicBezTo>
                    <a:pt x="101" y="500"/>
                    <a:pt x="101" y="534"/>
                    <a:pt x="101" y="567"/>
                  </a:cubicBezTo>
                  <a:cubicBezTo>
                    <a:pt x="67" y="600"/>
                    <a:pt x="67" y="667"/>
                    <a:pt x="34" y="734"/>
                  </a:cubicBezTo>
                  <a:cubicBezTo>
                    <a:pt x="0" y="1001"/>
                    <a:pt x="34" y="1234"/>
                    <a:pt x="101" y="1434"/>
                  </a:cubicBezTo>
                  <a:cubicBezTo>
                    <a:pt x="134" y="1501"/>
                    <a:pt x="134" y="1534"/>
                    <a:pt x="167" y="1601"/>
                  </a:cubicBezTo>
                  <a:cubicBezTo>
                    <a:pt x="201" y="1601"/>
                    <a:pt x="201" y="1635"/>
                    <a:pt x="234" y="1668"/>
                  </a:cubicBezTo>
                  <a:cubicBezTo>
                    <a:pt x="267" y="1735"/>
                    <a:pt x="301" y="1768"/>
                    <a:pt x="334" y="1835"/>
                  </a:cubicBezTo>
                  <a:cubicBezTo>
                    <a:pt x="367" y="1835"/>
                    <a:pt x="367" y="1868"/>
                    <a:pt x="401" y="1901"/>
                  </a:cubicBezTo>
                  <a:cubicBezTo>
                    <a:pt x="501" y="1968"/>
                    <a:pt x="568" y="2068"/>
                    <a:pt x="701" y="2102"/>
                  </a:cubicBezTo>
                  <a:lnTo>
                    <a:pt x="801" y="2168"/>
                  </a:lnTo>
                  <a:cubicBezTo>
                    <a:pt x="934" y="2068"/>
                    <a:pt x="1068" y="1935"/>
                    <a:pt x="1168" y="1768"/>
                  </a:cubicBezTo>
                  <a:cubicBezTo>
                    <a:pt x="1235" y="1668"/>
                    <a:pt x="1268" y="1534"/>
                    <a:pt x="1301" y="1434"/>
                  </a:cubicBezTo>
                  <a:cubicBezTo>
                    <a:pt x="1301" y="1401"/>
                    <a:pt x="1301" y="1401"/>
                    <a:pt x="1301" y="1368"/>
                  </a:cubicBezTo>
                  <a:cubicBezTo>
                    <a:pt x="1335" y="1268"/>
                    <a:pt x="1335" y="1168"/>
                    <a:pt x="1301" y="1034"/>
                  </a:cubicBezTo>
                  <a:cubicBezTo>
                    <a:pt x="1301" y="867"/>
                    <a:pt x="1235" y="701"/>
                    <a:pt x="1168" y="534"/>
                  </a:cubicBezTo>
                  <a:cubicBezTo>
                    <a:pt x="1101" y="434"/>
                    <a:pt x="1001" y="334"/>
                    <a:pt x="934" y="267"/>
                  </a:cubicBezTo>
                  <a:cubicBezTo>
                    <a:pt x="801" y="133"/>
                    <a:pt x="634" y="33"/>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6"/>
            <p:cNvSpPr/>
            <p:nvPr/>
          </p:nvSpPr>
          <p:spPr>
            <a:xfrm>
              <a:off x="4189000" y="3106750"/>
              <a:ext cx="74250" cy="66075"/>
            </a:xfrm>
            <a:custGeom>
              <a:avLst/>
              <a:gdLst/>
              <a:ahLst/>
              <a:cxnLst/>
              <a:rect l="l" t="t" r="r" b="b"/>
              <a:pathLst>
                <a:path w="2970" h="2643" extrusionOk="0">
                  <a:moveTo>
                    <a:pt x="1485" y="0"/>
                  </a:moveTo>
                  <a:cubicBezTo>
                    <a:pt x="1345" y="0"/>
                    <a:pt x="1204" y="23"/>
                    <a:pt x="1068" y="71"/>
                  </a:cubicBezTo>
                  <a:cubicBezTo>
                    <a:pt x="367" y="304"/>
                    <a:pt x="0" y="1071"/>
                    <a:pt x="234" y="1738"/>
                  </a:cubicBezTo>
                  <a:cubicBezTo>
                    <a:pt x="420" y="2296"/>
                    <a:pt x="944" y="2643"/>
                    <a:pt x="1504" y="2643"/>
                  </a:cubicBezTo>
                  <a:cubicBezTo>
                    <a:pt x="1647" y="2643"/>
                    <a:pt x="1792" y="2620"/>
                    <a:pt x="1935" y="2572"/>
                  </a:cubicBezTo>
                  <a:cubicBezTo>
                    <a:pt x="2602" y="2339"/>
                    <a:pt x="2969" y="1572"/>
                    <a:pt x="2736" y="871"/>
                  </a:cubicBezTo>
                  <a:cubicBezTo>
                    <a:pt x="2550" y="341"/>
                    <a:pt x="2027" y="0"/>
                    <a:pt x="1485"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6"/>
            <p:cNvSpPr/>
            <p:nvPr/>
          </p:nvSpPr>
          <p:spPr>
            <a:xfrm>
              <a:off x="4203175" y="3118825"/>
              <a:ext cx="46725" cy="41500"/>
            </a:xfrm>
            <a:custGeom>
              <a:avLst/>
              <a:gdLst/>
              <a:ahLst/>
              <a:cxnLst/>
              <a:rect l="l" t="t" r="r" b="b"/>
              <a:pathLst>
                <a:path w="1869" h="1660" extrusionOk="0">
                  <a:moveTo>
                    <a:pt x="942" y="0"/>
                  </a:moveTo>
                  <a:cubicBezTo>
                    <a:pt x="849" y="0"/>
                    <a:pt x="756" y="18"/>
                    <a:pt x="668" y="55"/>
                  </a:cubicBezTo>
                  <a:cubicBezTo>
                    <a:pt x="234" y="188"/>
                    <a:pt x="0" y="655"/>
                    <a:pt x="134" y="1089"/>
                  </a:cubicBezTo>
                  <a:cubicBezTo>
                    <a:pt x="269" y="1440"/>
                    <a:pt x="601" y="1660"/>
                    <a:pt x="953" y="1660"/>
                  </a:cubicBezTo>
                  <a:cubicBezTo>
                    <a:pt x="1035" y="1660"/>
                    <a:pt x="1119" y="1648"/>
                    <a:pt x="1201" y="1622"/>
                  </a:cubicBezTo>
                  <a:cubicBezTo>
                    <a:pt x="1635" y="1456"/>
                    <a:pt x="1868" y="989"/>
                    <a:pt x="1702" y="555"/>
                  </a:cubicBezTo>
                  <a:cubicBezTo>
                    <a:pt x="1598" y="217"/>
                    <a:pt x="1271" y="0"/>
                    <a:pt x="942"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6"/>
            <p:cNvSpPr/>
            <p:nvPr/>
          </p:nvSpPr>
          <p:spPr>
            <a:xfrm>
              <a:off x="4222350" y="3123500"/>
              <a:ext cx="40900" cy="49250"/>
            </a:xfrm>
            <a:custGeom>
              <a:avLst/>
              <a:gdLst/>
              <a:ahLst/>
              <a:cxnLst/>
              <a:rect l="l" t="t" r="r" b="b"/>
              <a:pathLst>
                <a:path w="1636" h="1970" extrusionOk="0">
                  <a:moveTo>
                    <a:pt x="1302" y="1"/>
                  </a:moveTo>
                  <a:cubicBezTo>
                    <a:pt x="1168" y="1"/>
                    <a:pt x="1068" y="34"/>
                    <a:pt x="935" y="68"/>
                  </a:cubicBezTo>
                  <a:cubicBezTo>
                    <a:pt x="901" y="101"/>
                    <a:pt x="835" y="101"/>
                    <a:pt x="801" y="134"/>
                  </a:cubicBezTo>
                  <a:cubicBezTo>
                    <a:pt x="701" y="201"/>
                    <a:pt x="601" y="268"/>
                    <a:pt x="501" y="335"/>
                  </a:cubicBezTo>
                  <a:cubicBezTo>
                    <a:pt x="368" y="435"/>
                    <a:pt x="267" y="568"/>
                    <a:pt x="167" y="735"/>
                  </a:cubicBezTo>
                  <a:cubicBezTo>
                    <a:pt x="101" y="835"/>
                    <a:pt x="67" y="968"/>
                    <a:pt x="34" y="1102"/>
                  </a:cubicBezTo>
                  <a:cubicBezTo>
                    <a:pt x="1" y="1202"/>
                    <a:pt x="1" y="1335"/>
                    <a:pt x="1" y="1469"/>
                  </a:cubicBezTo>
                  <a:cubicBezTo>
                    <a:pt x="1" y="1569"/>
                    <a:pt x="34" y="1702"/>
                    <a:pt x="67" y="1836"/>
                  </a:cubicBezTo>
                  <a:cubicBezTo>
                    <a:pt x="101" y="1869"/>
                    <a:pt x="101" y="1936"/>
                    <a:pt x="134" y="1969"/>
                  </a:cubicBezTo>
                  <a:lnTo>
                    <a:pt x="267" y="1969"/>
                  </a:lnTo>
                  <a:cubicBezTo>
                    <a:pt x="368" y="1936"/>
                    <a:pt x="468" y="1936"/>
                    <a:pt x="601" y="1902"/>
                  </a:cubicBezTo>
                  <a:cubicBezTo>
                    <a:pt x="1268" y="1669"/>
                    <a:pt x="1635" y="902"/>
                    <a:pt x="1402" y="201"/>
                  </a:cubicBezTo>
                  <a:cubicBezTo>
                    <a:pt x="1368" y="168"/>
                    <a:pt x="1368" y="134"/>
                    <a:pt x="1335" y="68"/>
                  </a:cubicBezTo>
                  <a:cubicBezTo>
                    <a:pt x="1335" y="68"/>
                    <a:pt x="1335" y="34"/>
                    <a:pt x="1302"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6"/>
            <p:cNvSpPr/>
            <p:nvPr/>
          </p:nvSpPr>
          <p:spPr>
            <a:xfrm>
              <a:off x="4193175" y="3127975"/>
              <a:ext cx="39200" cy="44775"/>
            </a:xfrm>
            <a:custGeom>
              <a:avLst/>
              <a:gdLst/>
              <a:ahLst/>
              <a:cxnLst/>
              <a:rect l="l" t="t" r="r" b="b"/>
              <a:pathLst>
                <a:path w="1568" h="1791" extrusionOk="0">
                  <a:moveTo>
                    <a:pt x="307" y="0"/>
                  </a:moveTo>
                  <a:cubicBezTo>
                    <a:pt x="238" y="0"/>
                    <a:pt x="169" y="8"/>
                    <a:pt x="100" y="22"/>
                  </a:cubicBezTo>
                  <a:lnTo>
                    <a:pt x="67" y="22"/>
                  </a:lnTo>
                  <a:cubicBezTo>
                    <a:pt x="67" y="89"/>
                    <a:pt x="33" y="156"/>
                    <a:pt x="33" y="222"/>
                  </a:cubicBezTo>
                  <a:cubicBezTo>
                    <a:pt x="33" y="256"/>
                    <a:pt x="33" y="289"/>
                    <a:pt x="33" y="322"/>
                  </a:cubicBezTo>
                  <a:cubicBezTo>
                    <a:pt x="0" y="356"/>
                    <a:pt x="0" y="356"/>
                    <a:pt x="0" y="389"/>
                  </a:cubicBezTo>
                  <a:cubicBezTo>
                    <a:pt x="0" y="422"/>
                    <a:pt x="0" y="489"/>
                    <a:pt x="0" y="522"/>
                  </a:cubicBezTo>
                  <a:cubicBezTo>
                    <a:pt x="0" y="556"/>
                    <a:pt x="0" y="589"/>
                    <a:pt x="0" y="623"/>
                  </a:cubicBezTo>
                  <a:cubicBezTo>
                    <a:pt x="0" y="623"/>
                    <a:pt x="33" y="656"/>
                    <a:pt x="33" y="689"/>
                  </a:cubicBezTo>
                  <a:cubicBezTo>
                    <a:pt x="33" y="756"/>
                    <a:pt x="67" y="823"/>
                    <a:pt x="67" y="889"/>
                  </a:cubicBezTo>
                  <a:cubicBezTo>
                    <a:pt x="167" y="1123"/>
                    <a:pt x="300" y="1323"/>
                    <a:pt x="467" y="1456"/>
                  </a:cubicBezTo>
                  <a:cubicBezTo>
                    <a:pt x="500" y="1490"/>
                    <a:pt x="567" y="1523"/>
                    <a:pt x="601" y="1557"/>
                  </a:cubicBezTo>
                  <a:cubicBezTo>
                    <a:pt x="634" y="1590"/>
                    <a:pt x="667" y="1590"/>
                    <a:pt x="667" y="1623"/>
                  </a:cubicBezTo>
                  <a:cubicBezTo>
                    <a:pt x="734" y="1657"/>
                    <a:pt x="801" y="1657"/>
                    <a:pt x="834" y="1690"/>
                  </a:cubicBezTo>
                  <a:cubicBezTo>
                    <a:pt x="867" y="1723"/>
                    <a:pt x="901" y="1723"/>
                    <a:pt x="934" y="1723"/>
                  </a:cubicBezTo>
                  <a:cubicBezTo>
                    <a:pt x="1068" y="1757"/>
                    <a:pt x="1168" y="1790"/>
                    <a:pt x="1301" y="1790"/>
                  </a:cubicBezTo>
                  <a:lnTo>
                    <a:pt x="1434" y="1790"/>
                  </a:lnTo>
                  <a:cubicBezTo>
                    <a:pt x="1501" y="1623"/>
                    <a:pt x="1535" y="1456"/>
                    <a:pt x="1535" y="1256"/>
                  </a:cubicBezTo>
                  <a:cubicBezTo>
                    <a:pt x="1568" y="1123"/>
                    <a:pt x="1535" y="1023"/>
                    <a:pt x="1501" y="889"/>
                  </a:cubicBezTo>
                  <a:cubicBezTo>
                    <a:pt x="1501" y="856"/>
                    <a:pt x="1501" y="856"/>
                    <a:pt x="1468" y="823"/>
                  </a:cubicBezTo>
                  <a:cubicBezTo>
                    <a:pt x="1434" y="723"/>
                    <a:pt x="1401" y="623"/>
                    <a:pt x="1334" y="556"/>
                  </a:cubicBezTo>
                  <a:cubicBezTo>
                    <a:pt x="1234" y="389"/>
                    <a:pt x="1101" y="289"/>
                    <a:pt x="967" y="189"/>
                  </a:cubicBezTo>
                  <a:cubicBezTo>
                    <a:pt x="867" y="122"/>
                    <a:pt x="734" y="55"/>
                    <a:pt x="601" y="55"/>
                  </a:cubicBezTo>
                  <a:cubicBezTo>
                    <a:pt x="503" y="16"/>
                    <a:pt x="405"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6"/>
            <p:cNvSpPr/>
            <p:nvPr/>
          </p:nvSpPr>
          <p:spPr>
            <a:xfrm>
              <a:off x="4300750" y="3036750"/>
              <a:ext cx="67575" cy="65975"/>
            </a:xfrm>
            <a:custGeom>
              <a:avLst/>
              <a:gdLst/>
              <a:ahLst/>
              <a:cxnLst/>
              <a:rect l="l" t="t" r="r" b="b"/>
              <a:pathLst>
                <a:path w="2703" h="2639" extrusionOk="0">
                  <a:moveTo>
                    <a:pt x="1363" y="0"/>
                  </a:moveTo>
                  <a:cubicBezTo>
                    <a:pt x="1343" y="0"/>
                    <a:pt x="1322" y="1"/>
                    <a:pt x="1301" y="2"/>
                  </a:cubicBezTo>
                  <a:cubicBezTo>
                    <a:pt x="567" y="35"/>
                    <a:pt x="0" y="669"/>
                    <a:pt x="34" y="1369"/>
                  </a:cubicBezTo>
                  <a:cubicBezTo>
                    <a:pt x="66" y="2083"/>
                    <a:pt x="666" y="2638"/>
                    <a:pt x="1373" y="2638"/>
                  </a:cubicBezTo>
                  <a:cubicBezTo>
                    <a:pt x="1393" y="2638"/>
                    <a:pt x="1414" y="2638"/>
                    <a:pt x="1435" y="2637"/>
                  </a:cubicBezTo>
                  <a:cubicBezTo>
                    <a:pt x="2135" y="2604"/>
                    <a:pt x="2702" y="1970"/>
                    <a:pt x="2669" y="1236"/>
                  </a:cubicBezTo>
                  <a:cubicBezTo>
                    <a:pt x="2636" y="524"/>
                    <a:pt x="2039" y="0"/>
                    <a:pt x="1363"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6"/>
            <p:cNvSpPr/>
            <p:nvPr/>
          </p:nvSpPr>
          <p:spPr>
            <a:xfrm>
              <a:off x="4313250" y="3049225"/>
              <a:ext cx="42550" cy="41000"/>
            </a:xfrm>
            <a:custGeom>
              <a:avLst/>
              <a:gdLst/>
              <a:ahLst/>
              <a:cxnLst/>
              <a:rect l="l" t="t" r="r" b="b"/>
              <a:pathLst>
                <a:path w="1702" h="1640" extrusionOk="0">
                  <a:moveTo>
                    <a:pt x="865" y="1"/>
                  </a:moveTo>
                  <a:cubicBezTo>
                    <a:pt x="844" y="1"/>
                    <a:pt x="823" y="2"/>
                    <a:pt x="801" y="3"/>
                  </a:cubicBezTo>
                  <a:cubicBezTo>
                    <a:pt x="367" y="3"/>
                    <a:pt x="1" y="403"/>
                    <a:pt x="34" y="870"/>
                  </a:cubicBezTo>
                  <a:cubicBezTo>
                    <a:pt x="66" y="1286"/>
                    <a:pt x="404" y="1640"/>
                    <a:pt x="842" y="1640"/>
                  </a:cubicBezTo>
                  <a:cubicBezTo>
                    <a:pt x="862" y="1640"/>
                    <a:pt x="881" y="1639"/>
                    <a:pt x="901" y="1638"/>
                  </a:cubicBezTo>
                  <a:cubicBezTo>
                    <a:pt x="1368" y="1604"/>
                    <a:pt x="1702" y="1237"/>
                    <a:pt x="1668" y="770"/>
                  </a:cubicBezTo>
                  <a:cubicBezTo>
                    <a:pt x="1668" y="325"/>
                    <a:pt x="1304" y="1"/>
                    <a:pt x="865"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6"/>
            <p:cNvSpPr/>
            <p:nvPr/>
          </p:nvSpPr>
          <p:spPr>
            <a:xfrm>
              <a:off x="4324100" y="3061450"/>
              <a:ext cx="44225" cy="41250"/>
            </a:xfrm>
            <a:custGeom>
              <a:avLst/>
              <a:gdLst/>
              <a:ahLst/>
              <a:cxnLst/>
              <a:rect l="l" t="t" r="r" b="b"/>
              <a:pathLst>
                <a:path w="1769" h="1650" extrusionOk="0">
                  <a:moveTo>
                    <a:pt x="1445" y="1"/>
                  </a:moveTo>
                  <a:cubicBezTo>
                    <a:pt x="1410" y="1"/>
                    <a:pt x="1374" y="5"/>
                    <a:pt x="1334" y="15"/>
                  </a:cubicBezTo>
                  <a:lnTo>
                    <a:pt x="1201" y="15"/>
                  </a:lnTo>
                  <a:cubicBezTo>
                    <a:pt x="1068" y="48"/>
                    <a:pt x="934" y="81"/>
                    <a:pt x="834" y="115"/>
                  </a:cubicBezTo>
                  <a:cubicBezTo>
                    <a:pt x="667" y="181"/>
                    <a:pt x="534" y="281"/>
                    <a:pt x="434" y="415"/>
                  </a:cubicBezTo>
                  <a:cubicBezTo>
                    <a:pt x="334" y="515"/>
                    <a:pt x="234" y="615"/>
                    <a:pt x="200" y="715"/>
                  </a:cubicBezTo>
                  <a:cubicBezTo>
                    <a:pt x="134" y="815"/>
                    <a:pt x="67" y="949"/>
                    <a:pt x="67" y="1082"/>
                  </a:cubicBezTo>
                  <a:cubicBezTo>
                    <a:pt x="34" y="1182"/>
                    <a:pt x="0" y="1315"/>
                    <a:pt x="34" y="1449"/>
                  </a:cubicBezTo>
                  <a:cubicBezTo>
                    <a:pt x="34" y="1482"/>
                    <a:pt x="34" y="1549"/>
                    <a:pt x="34" y="1582"/>
                  </a:cubicBezTo>
                  <a:lnTo>
                    <a:pt x="167" y="1616"/>
                  </a:lnTo>
                  <a:cubicBezTo>
                    <a:pt x="267" y="1649"/>
                    <a:pt x="367" y="1649"/>
                    <a:pt x="501" y="1649"/>
                  </a:cubicBezTo>
                  <a:cubicBezTo>
                    <a:pt x="1201" y="1616"/>
                    <a:pt x="1768" y="982"/>
                    <a:pt x="1735" y="248"/>
                  </a:cubicBezTo>
                  <a:cubicBezTo>
                    <a:pt x="1735" y="215"/>
                    <a:pt x="1735" y="148"/>
                    <a:pt x="1735" y="115"/>
                  </a:cubicBezTo>
                  <a:cubicBezTo>
                    <a:pt x="1701" y="81"/>
                    <a:pt x="1701" y="48"/>
                    <a:pt x="1701" y="48"/>
                  </a:cubicBezTo>
                  <a:cubicBezTo>
                    <a:pt x="1607" y="24"/>
                    <a:pt x="1529" y="1"/>
                    <a:pt x="1445"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6"/>
            <p:cNvSpPr/>
            <p:nvPr/>
          </p:nvSpPr>
          <p:spPr>
            <a:xfrm>
              <a:off x="4301575" y="3050125"/>
              <a:ext cx="34225" cy="51725"/>
            </a:xfrm>
            <a:custGeom>
              <a:avLst/>
              <a:gdLst/>
              <a:ahLst/>
              <a:cxnLst/>
              <a:rect l="l" t="t" r="r" b="b"/>
              <a:pathLst>
                <a:path w="1369" h="2069" extrusionOk="0">
                  <a:moveTo>
                    <a:pt x="234" y="1"/>
                  </a:moveTo>
                  <a:cubicBezTo>
                    <a:pt x="201" y="67"/>
                    <a:pt x="167" y="134"/>
                    <a:pt x="167" y="167"/>
                  </a:cubicBezTo>
                  <a:cubicBezTo>
                    <a:pt x="134" y="201"/>
                    <a:pt x="134" y="234"/>
                    <a:pt x="101" y="267"/>
                  </a:cubicBezTo>
                  <a:cubicBezTo>
                    <a:pt x="101" y="301"/>
                    <a:pt x="101" y="334"/>
                    <a:pt x="67" y="334"/>
                  </a:cubicBezTo>
                  <a:cubicBezTo>
                    <a:pt x="67" y="401"/>
                    <a:pt x="67" y="434"/>
                    <a:pt x="34" y="468"/>
                  </a:cubicBezTo>
                  <a:cubicBezTo>
                    <a:pt x="34" y="501"/>
                    <a:pt x="34" y="534"/>
                    <a:pt x="34" y="534"/>
                  </a:cubicBezTo>
                  <a:cubicBezTo>
                    <a:pt x="34" y="568"/>
                    <a:pt x="1" y="601"/>
                    <a:pt x="1" y="634"/>
                  </a:cubicBezTo>
                  <a:cubicBezTo>
                    <a:pt x="1" y="701"/>
                    <a:pt x="1" y="768"/>
                    <a:pt x="1" y="834"/>
                  </a:cubicBezTo>
                  <a:cubicBezTo>
                    <a:pt x="34" y="1101"/>
                    <a:pt x="101" y="1301"/>
                    <a:pt x="234" y="1502"/>
                  </a:cubicBezTo>
                  <a:cubicBezTo>
                    <a:pt x="267" y="1535"/>
                    <a:pt x="301" y="1602"/>
                    <a:pt x="334" y="1635"/>
                  </a:cubicBezTo>
                  <a:cubicBezTo>
                    <a:pt x="334" y="1668"/>
                    <a:pt x="367" y="1668"/>
                    <a:pt x="401" y="1702"/>
                  </a:cubicBezTo>
                  <a:cubicBezTo>
                    <a:pt x="434" y="1735"/>
                    <a:pt x="468" y="1802"/>
                    <a:pt x="534" y="1835"/>
                  </a:cubicBezTo>
                  <a:cubicBezTo>
                    <a:pt x="568" y="1835"/>
                    <a:pt x="568" y="1869"/>
                    <a:pt x="601" y="1902"/>
                  </a:cubicBezTo>
                  <a:cubicBezTo>
                    <a:pt x="701" y="1935"/>
                    <a:pt x="834" y="2002"/>
                    <a:pt x="935" y="2035"/>
                  </a:cubicBezTo>
                  <a:lnTo>
                    <a:pt x="1068" y="2069"/>
                  </a:lnTo>
                  <a:cubicBezTo>
                    <a:pt x="1168" y="1935"/>
                    <a:pt x="1268" y="1768"/>
                    <a:pt x="1335" y="1602"/>
                  </a:cubicBezTo>
                  <a:cubicBezTo>
                    <a:pt x="1368" y="1502"/>
                    <a:pt x="1368" y="1368"/>
                    <a:pt x="1368" y="1235"/>
                  </a:cubicBezTo>
                  <a:cubicBezTo>
                    <a:pt x="1368" y="1201"/>
                    <a:pt x="1368" y="1201"/>
                    <a:pt x="1368" y="1168"/>
                  </a:cubicBezTo>
                  <a:cubicBezTo>
                    <a:pt x="1368" y="1068"/>
                    <a:pt x="1335" y="968"/>
                    <a:pt x="1301" y="868"/>
                  </a:cubicBezTo>
                  <a:cubicBezTo>
                    <a:pt x="1268" y="701"/>
                    <a:pt x="1168" y="534"/>
                    <a:pt x="1035" y="401"/>
                  </a:cubicBezTo>
                  <a:cubicBezTo>
                    <a:pt x="968" y="301"/>
                    <a:pt x="868" y="234"/>
                    <a:pt x="768" y="167"/>
                  </a:cubicBezTo>
                  <a:cubicBezTo>
                    <a:pt x="601" y="101"/>
                    <a:pt x="434" y="34"/>
                    <a:pt x="2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a:off x="2395225" y="2655575"/>
              <a:ext cx="74225" cy="66100"/>
            </a:xfrm>
            <a:custGeom>
              <a:avLst/>
              <a:gdLst/>
              <a:ahLst/>
              <a:cxnLst/>
              <a:rect l="l" t="t" r="r" b="b"/>
              <a:pathLst>
                <a:path w="2969" h="2644" extrusionOk="0">
                  <a:moveTo>
                    <a:pt x="1465" y="1"/>
                  </a:moveTo>
                  <a:cubicBezTo>
                    <a:pt x="1323" y="1"/>
                    <a:pt x="1178" y="23"/>
                    <a:pt x="1034" y="71"/>
                  </a:cubicBezTo>
                  <a:cubicBezTo>
                    <a:pt x="367" y="305"/>
                    <a:pt x="0" y="1072"/>
                    <a:pt x="234" y="1739"/>
                  </a:cubicBezTo>
                  <a:cubicBezTo>
                    <a:pt x="420" y="2297"/>
                    <a:pt x="944" y="2643"/>
                    <a:pt x="1487" y="2643"/>
                  </a:cubicBezTo>
                  <a:cubicBezTo>
                    <a:pt x="1626" y="2643"/>
                    <a:pt x="1766" y="2621"/>
                    <a:pt x="1901" y="2573"/>
                  </a:cubicBezTo>
                  <a:cubicBezTo>
                    <a:pt x="2602" y="2340"/>
                    <a:pt x="2969" y="1572"/>
                    <a:pt x="2735" y="872"/>
                  </a:cubicBezTo>
                  <a:cubicBezTo>
                    <a:pt x="2523" y="341"/>
                    <a:pt x="2016" y="1"/>
                    <a:pt x="1465"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6"/>
            <p:cNvSpPr/>
            <p:nvPr/>
          </p:nvSpPr>
          <p:spPr>
            <a:xfrm>
              <a:off x="2408550" y="2668000"/>
              <a:ext cx="46725" cy="41250"/>
            </a:xfrm>
            <a:custGeom>
              <a:avLst/>
              <a:gdLst/>
              <a:ahLst/>
              <a:cxnLst/>
              <a:rect l="l" t="t" r="r" b="b"/>
              <a:pathLst>
                <a:path w="1869" h="1650" extrusionOk="0">
                  <a:moveTo>
                    <a:pt x="938" y="0"/>
                  </a:moveTo>
                  <a:cubicBezTo>
                    <a:pt x="848" y="0"/>
                    <a:pt x="757" y="14"/>
                    <a:pt x="668" y="41"/>
                  </a:cubicBezTo>
                  <a:cubicBezTo>
                    <a:pt x="234" y="208"/>
                    <a:pt x="1" y="675"/>
                    <a:pt x="168" y="1109"/>
                  </a:cubicBezTo>
                  <a:cubicBezTo>
                    <a:pt x="273" y="1453"/>
                    <a:pt x="610" y="1650"/>
                    <a:pt x="945" y="1650"/>
                  </a:cubicBezTo>
                  <a:cubicBezTo>
                    <a:pt x="1032" y="1650"/>
                    <a:pt x="1119" y="1637"/>
                    <a:pt x="1202" y="1609"/>
                  </a:cubicBezTo>
                  <a:cubicBezTo>
                    <a:pt x="1635" y="1442"/>
                    <a:pt x="1869" y="975"/>
                    <a:pt x="1735" y="542"/>
                  </a:cubicBezTo>
                  <a:cubicBezTo>
                    <a:pt x="1603" y="197"/>
                    <a:pt x="1282" y="0"/>
                    <a:pt x="93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6"/>
            <p:cNvSpPr/>
            <p:nvPr/>
          </p:nvSpPr>
          <p:spPr>
            <a:xfrm>
              <a:off x="2428575" y="2672350"/>
              <a:ext cx="40875" cy="49225"/>
            </a:xfrm>
            <a:custGeom>
              <a:avLst/>
              <a:gdLst/>
              <a:ahLst/>
              <a:cxnLst/>
              <a:rect l="l" t="t" r="r" b="b"/>
              <a:pathLst>
                <a:path w="1635" h="1969" extrusionOk="0">
                  <a:moveTo>
                    <a:pt x="1301" y="1"/>
                  </a:moveTo>
                  <a:cubicBezTo>
                    <a:pt x="1168" y="34"/>
                    <a:pt x="1034" y="34"/>
                    <a:pt x="934" y="101"/>
                  </a:cubicBezTo>
                  <a:cubicBezTo>
                    <a:pt x="868" y="101"/>
                    <a:pt x="834" y="134"/>
                    <a:pt x="801" y="134"/>
                  </a:cubicBezTo>
                  <a:cubicBezTo>
                    <a:pt x="668" y="201"/>
                    <a:pt x="567" y="268"/>
                    <a:pt x="467" y="334"/>
                  </a:cubicBezTo>
                  <a:cubicBezTo>
                    <a:pt x="367" y="434"/>
                    <a:pt x="234" y="568"/>
                    <a:pt x="167" y="735"/>
                  </a:cubicBezTo>
                  <a:cubicBezTo>
                    <a:pt x="100" y="835"/>
                    <a:pt x="67" y="968"/>
                    <a:pt x="34" y="1101"/>
                  </a:cubicBezTo>
                  <a:cubicBezTo>
                    <a:pt x="0" y="1202"/>
                    <a:pt x="0" y="1335"/>
                    <a:pt x="0" y="1468"/>
                  </a:cubicBezTo>
                  <a:cubicBezTo>
                    <a:pt x="0" y="1602"/>
                    <a:pt x="34" y="1702"/>
                    <a:pt x="67" y="1835"/>
                  </a:cubicBezTo>
                  <a:cubicBezTo>
                    <a:pt x="100" y="1869"/>
                    <a:pt x="100" y="1935"/>
                    <a:pt x="134" y="1969"/>
                  </a:cubicBezTo>
                  <a:lnTo>
                    <a:pt x="234" y="1969"/>
                  </a:lnTo>
                  <a:cubicBezTo>
                    <a:pt x="367" y="1969"/>
                    <a:pt x="467" y="1935"/>
                    <a:pt x="567" y="1902"/>
                  </a:cubicBezTo>
                  <a:cubicBezTo>
                    <a:pt x="1268" y="1669"/>
                    <a:pt x="1635" y="901"/>
                    <a:pt x="1401" y="201"/>
                  </a:cubicBezTo>
                  <a:cubicBezTo>
                    <a:pt x="1368" y="167"/>
                    <a:pt x="1368" y="134"/>
                    <a:pt x="1335" y="67"/>
                  </a:cubicBezTo>
                  <a:cubicBezTo>
                    <a:pt x="1335" y="67"/>
                    <a:pt x="1301" y="34"/>
                    <a:pt x="1301"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6"/>
            <p:cNvSpPr/>
            <p:nvPr/>
          </p:nvSpPr>
          <p:spPr>
            <a:xfrm>
              <a:off x="2399375" y="2676800"/>
              <a:ext cx="38400" cy="44775"/>
            </a:xfrm>
            <a:custGeom>
              <a:avLst/>
              <a:gdLst/>
              <a:ahLst/>
              <a:cxnLst/>
              <a:rect l="l" t="t" r="r" b="b"/>
              <a:pathLst>
                <a:path w="1536" h="1791" extrusionOk="0">
                  <a:moveTo>
                    <a:pt x="301" y="1"/>
                  </a:moveTo>
                  <a:cubicBezTo>
                    <a:pt x="228" y="1"/>
                    <a:pt x="150" y="9"/>
                    <a:pt x="68" y="23"/>
                  </a:cubicBezTo>
                  <a:cubicBezTo>
                    <a:pt x="34" y="90"/>
                    <a:pt x="34" y="156"/>
                    <a:pt x="34" y="223"/>
                  </a:cubicBezTo>
                  <a:cubicBezTo>
                    <a:pt x="1" y="256"/>
                    <a:pt x="1" y="290"/>
                    <a:pt x="1" y="323"/>
                  </a:cubicBezTo>
                  <a:cubicBezTo>
                    <a:pt x="1" y="356"/>
                    <a:pt x="1" y="390"/>
                    <a:pt x="1" y="390"/>
                  </a:cubicBezTo>
                  <a:cubicBezTo>
                    <a:pt x="1" y="456"/>
                    <a:pt x="1" y="490"/>
                    <a:pt x="1" y="523"/>
                  </a:cubicBezTo>
                  <a:cubicBezTo>
                    <a:pt x="1" y="557"/>
                    <a:pt x="1" y="590"/>
                    <a:pt x="1" y="623"/>
                  </a:cubicBezTo>
                  <a:cubicBezTo>
                    <a:pt x="1" y="657"/>
                    <a:pt x="1" y="690"/>
                    <a:pt x="1" y="723"/>
                  </a:cubicBezTo>
                  <a:cubicBezTo>
                    <a:pt x="34" y="790"/>
                    <a:pt x="34" y="823"/>
                    <a:pt x="68" y="890"/>
                  </a:cubicBezTo>
                  <a:cubicBezTo>
                    <a:pt x="134" y="1124"/>
                    <a:pt x="301" y="1324"/>
                    <a:pt x="468" y="1457"/>
                  </a:cubicBezTo>
                  <a:cubicBezTo>
                    <a:pt x="501" y="1524"/>
                    <a:pt x="535" y="1557"/>
                    <a:pt x="601" y="1557"/>
                  </a:cubicBezTo>
                  <a:cubicBezTo>
                    <a:pt x="635" y="1591"/>
                    <a:pt x="635" y="1591"/>
                    <a:pt x="668" y="1624"/>
                  </a:cubicBezTo>
                  <a:cubicBezTo>
                    <a:pt x="735" y="1657"/>
                    <a:pt x="801" y="1691"/>
                    <a:pt x="835" y="1691"/>
                  </a:cubicBezTo>
                  <a:cubicBezTo>
                    <a:pt x="868" y="1724"/>
                    <a:pt x="902" y="1724"/>
                    <a:pt x="935" y="1724"/>
                  </a:cubicBezTo>
                  <a:cubicBezTo>
                    <a:pt x="1035" y="1757"/>
                    <a:pt x="1168" y="1791"/>
                    <a:pt x="1302" y="1791"/>
                  </a:cubicBezTo>
                  <a:lnTo>
                    <a:pt x="1402" y="1791"/>
                  </a:lnTo>
                  <a:cubicBezTo>
                    <a:pt x="1502" y="1624"/>
                    <a:pt x="1535" y="1457"/>
                    <a:pt x="1535" y="1257"/>
                  </a:cubicBezTo>
                  <a:cubicBezTo>
                    <a:pt x="1535" y="1124"/>
                    <a:pt x="1535" y="1024"/>
                    <a:pt x="1502" y="890"/>
                  </a:cubicBezTo>
                  <a:cubicBezTo>
                    <a:pt x="1502" y="857"/>
                    <a:pt x="1469" y="857"/>
                    <a:pt x="1469" y="823"/>
                  </a:cubicBezTo>
                  <a:cubicBezTo>
                    <a:pt x="1435" y="723"/>
                    <a:pt x="1402" y="657"/>
                    <a:pt x="1335" y="557"/>
                  </a:cubicBezTo>
                  <a:cubicBezTo>
                    <a:pt x="1235" y="390"/>
                    <a:pt x="1102" y="290"/>
                    <a:pt x="935" y="190"/>
                  </a:cubicBezTo>
                  <a:cubicBezTo>
                    <a:pt x="835" y="123"/>
                    <a:pt x="735" y="90"/>
                    <a:pt x="601" y="56"/>
                  </a:cubicBezTo>
                  <a:cubicBezTo>
                    <a:pt x="504" y="17"/>
                    <a:pt x="406"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6"/>
            <p:cNvSpPr/>
            <p:nvPr/>
          </p:nvSpPr>
          <p:spPr>
            <a:xfrm>
              <a:off x="2323500" y="2796150"/>
              <a:ext cx="75075" cy="66000"/>
            </a:xfrm>
            <a:custGeom>
              <a:avLst/>
              <a:gdLst/>
              <a:ahLst/>
              <a:cxnLst/>
              <a:rect l="l" t="t" r="r" b="b"/>
              <a:pathLst>
                <a:path w="3003" h="2640" extrusionOk="0">
                  <a:moveTo>
                    <a:pt x="1521" y="1"/>
                  </a:moveTo>
                  <a:cubicBezTo>
                    <a:pt x="1052" y="1"/>
                    <a:pt x="598" y="248"/>
                    <a:pt x="367" y="686"/>
                  </a:cubicBezTo>
                  <a:cubicBezTo>
                    <a:pt x="0" y="1320"/>
                    <a:pt x="234" y="2120"/>
                    <a:pt x="901" y="2487"/>
                  </a:cubicBezTo>
                  <a:cubicBezTo>
                    <a:pt x="1096" y="2590"/>
                    <a:pt x="1307" y="2639"/>
                    <a:pt x="1516" y="2639"/>
                  </a:cubicBezTo>
                  <a:cubicBezTo>
                    <a:pt x="1984" y="2639"/>
                    <a:pt x="2438" y="2392"/>
                    <a:pt x="2669" y="1954"/>
                  </a:cubicBezTo>
                  <a:cubicBezTo>
                    <a:pt x="3003" y="1320"/>
                    <a:pt x="2769" y="519"/>
                    <a:pt x="2135" y="152"/>
                  </a:cubicBezTo>
                  <a:cubicBezTo>
                    <a:pt x="1940" y="50"/>
                    <a:pt x="1729" y="1"/>
                    <a:pt x="1521"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6"/>
            <p:cNvSpPr/>
            <p:nvPr/>
          </p:nvSpPr>
          <p:spPr>
            <a:xfrm>
              <a:off x="2337675" y="2808500"/>
              <a:ext cx="47550" cy="41300"/>
            </a:xfrm>
            <a:custGeom>
              <a:avLst/>
              <a:gdLst/>
              <a:ahLst/>
              <a:cxnLst/>
              <a:rect l="l" t="t" r="r" b="b"/>
              <a:pathLst>
                <a:path w="1902" h="1652" extrusionOk="0">
                  <a:moveTo>
                    <a:pt x="946" y="0"/>
                  </a:moveTo>
                  <a:cubicBezTo>
                    <a:pt x="653" y="0"/>
                    <a:pt x="372" y="149"/>
                    <a:pt x="234" y="426"/>
                  </a:cubicBezTo>
                  <a:cubicBezTo>
                    <a:pt x="0" y="826"/>
                    <a:pt x="167" y="1326"/>
                    <a:pt x="568" y="1560"/>
                  </a:cubicBezTo>
                  <a:cubicBezTo>
                    <a:pt x="691" y="1622"/>
                    <a:pt x="825" y="1652"/>
                    <a:pt x="956" y="1652"/>
                  </a:cubicBezTo>
                  <a:cubicBezTo>
                    <a:pt x="1249" y="1652"/>
                    <a:pt x="1530" y="1503"/>
                    <a:pt x="1668" y="1226"/>
                  </a:cubicBezTo>
                  <a:cubicBezTo>
                    <a:pt x="1902" y="826"/>
                    <a:pt x="1735" y="326"/>
                    <a:pt x="1335" y="92"/>
                  </a:cubicBezTo>
                  <a:cubicBezTo>
                    <a:pt x="1211" y="30"/>
                    <a:pt x="1077" y="0"/>
                    <a:pt x="946"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6"/>
            <p:cNvSpPr/>
            <p:nvPr/>
          </p:nvSpPr>
          <p:spPr>
            <a:xfrm>
              <a:off x="2361850" y="2798275"/>
              <a:ext cx="36725" cy="55900"/>
            </a:xfrm>
            <a:custGeom>
              <a:avLst/>
              <a:gdLst/>
              <a:ahLst/>
              <a:cxnLst/>
              <a:rect l="l" t="t" r="r" b="b"/>
              <a:pathLst>
                <a:path w="1469" h="2236" extrusionOk="0">
                  <a:moveTo>
                    <a:pt x="401" y="1"/>
                  </a:moveTo>
                  <a:cubicBezTo>
                    <a:pt x="301" y="67"/>
                    <a:pt x="234" y="167"/>
                    <a:pt x="168" y="301"/>
                  </a:cubicBezTo>
                  <a:cubicBezTo>
                    <a:pt x="168" y="334"/>
                    <a:pt x="134" y="368"/>
                    <a:pt x="101" y="434"/>
                  </a:cubicBezTo>
                  <a:cubicBezTo>
                    <a:pt x="68" y="534"/>
                    <a:pt x="34" y="668"/>
                    <a:pt x="34" y="768"/>
                  </a:cubicBezTo>
                  <a:cubicBezTo>
                    <a:pt x="1" y="935"/>
                    <a:pt x="1" y="1135"/>
                    <a:pt x="68" y="1268"/>
                  </a:cubicBezTo>
                  <a:cubicBezTo>
                    <a:pt x="68" y="1402"/>
                    <a:pt x="134" y="1535"/>
                    <a:pt x="201" y="1635"/>
                  </a:cubicBezTo>
                  <a:cubicBezTo>
                    <a:pt x="268" y="1735"/>
                    <a:pt x="334" y="1835"/>
                    <a:pt x="434" y="1935"/>
                  </a:cubicBezTo>
                  <a:cubicBezTo>
                    <a:pt x="501" y="2035"/>
                    <a:pt x="601" y="2102"/>
                    <a:pt x="735" y="2169"/>
                  </a:cubicBezTo>
                  <a:cubicBezTo>
                    <a:pt x="768" y="2202"/>
                    <a:pt x="801" y="2202"/>
                    <a:pt x="835" y="2236"/>
                  </a:cubicBezTo>
                  <a:lnTo>
                    <a:pt x="935" y="2136"/>
                  </a:lnTo>
                  <a:cubicBezTo>
                    <a:pt x="1002" y="2069"/>
                    <a:pt x="1068" y="1969"/>
                    <a:pt x="1135" y="1869"/>
                  </a:cubicBezTo>
                  <a:cubicBezTo>
                    <a:pt x="1469" y="1235"/>
                    <a:pt x="1235" y="434"/>
                    <a:pt x="601" y="67"/>
                  </a:cubicBezTo>
                  <a:cubicBezTo>
                    <a:pt x="568" y="67"/>
                    <a:pt x="535" y="34"/>
                    <a:pt x="468" y="1"/>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6"/>
            <p:cNvSpPr/>
            <p:nvPr/>
          </p:nvSpPr>
          <p:spPr>
            <a:xfrm>
              <a:off x="2331000" y="2829350"/>
              <a:ext cx="54225" cy="32550"/>
            </a:xfrm>
            <a:custGeom>
              <a:avLst/>
              <a:gdLst/>
              <a:ahLst/>
              <a:cxnLst/>
              <a:rect l="l" t="t" r="r" b="b"/>
              <a:pathLst>
                <a:path w="2169" h="1302" extrusionOk="0">
                  <a:moveTo>
                    <a:pt x="1022" y="0"/>
                  </a:moveTo>
                  <a:cubicBezTo>
                    <a:pt x="935" y="0"/>
                    <a:pt x="851" y="9"/>
                    <a:pt x="768" y="25"/>
                  </a:cubicBezTo>
                  <a:cubicBezTo>
                    <a:pt x="634" y="59"/>
                    <a:pt x="501" y="92"/>
                    <a:pt x="401" y="159"/>
                  </a:cubicBezTo>
                  <a:cubicBezTo>
                    <a:pt x="234" y="225"/>
                    <a:pt x="101" y="359"/>
                    <a:pt x="1" y="492"/>
                  </a:cubicBezTo>
                  <a:cubicBezTo>
                    <a:pt x="34" y="559"/>
                    <a:pt x="67" y="626"/>
                    <a:pt x="101" y="659"/>
                  </a:cubicBezTo>
                  <a:cubicBezTo>
                    <a:pt x="101" y="692"/>
                    <a:pt x="134" y="726"/>
                    <a:pt x="167" y="759"/>
                  </a:cubicBezTo>
                  <a:cubicBezTo>
                    <a:pt x="167" y="792"/>
                    <a:pt x="167" y="792"/>
                    <a:pt x="201" y="826"/>
                  </a:cubicBezTo>
                  <a:cubicBezTo>
                    <a:pt x="234" y="859"/>
                    <a:pt x="234" y="893"/>
                    <a:pt x="267" y="926"/>
                  </a:cubicBezTo>
                  <a:cubicBezTo>
                    <a:pt x="301" y="926"/>
                    <a:pt x="334" y="959"/>
                    <a:pt x="334" y="959"/>
                  </a:cubicBezTo>
                  <a:cubicBezTo>
                    <a:pt x="368" y="993"/>
                    <a:pt x="401" y="1026"/>
                    <a:pt x="401" y="1026"/>
                  </a:cubicBezTo>
                  <a:cubicBezTo>
                    <a:pt x="468" y="1093"/>
                    <a:pt x="534" y="1126"/>
                    <a:pt x="601" y="1159"/>
                  </a:cubicBezTo>
                  <a:cubicBezTo>
                    <a:pt x="766" y="1242"/>
                    <a:pt x="953" y="1301"/>
                    <a:pt x="1144" y="1301"/>
                  </a:cubicBezTo>
                  <a:cubicBezTo>
                    <a:pt x="1185" y="1301"/>
                    <a:pt x="1227" y="1299"/>
                    <a:pt x="1268" y="1293"/>
                  </a:cubicBezTo>
                  <a:lnTo>
                    <a:pt x="1435" y="1293"/>
                  </a:lnTo>
                  <a:cubicBezTo>
                    <a:pt x="1468" y="1293"/>
                    <a:pt x="1468" y="1293"/>
                    <a:pt x="1502" y="1259"/>
                  </a:cubicBezTo>
                  <a:cubicBezTo>
                    <a:pt x="1568" y="1259"/>
                    <a:pt x="1635" y="1226"/>
                    <a:pt x="1702" y="1226"/>
                  </a:cubicBezTo>
                  <a:cubicBezTo>
                    <a:pt x="1735" y="1193"/>
                    <a:pt x="1769" y="1193"/>
                    <a:pt x="1769" y="1193"/>
                  </a:cubicBezTo>
                  <a:cubicBezTo>
                    <a:pt x="1902" y="1126"/>
                    <a:pt x="2002" y="1059"/>
                    <a:pt x="2069" y="993"/>
                  </a:cubicBezTo>
                  <a:lnTo>
                    <a:pt x="2169" y="893"/>
                  </a:lnTo>
                  <a:cubicBezTo>
                    <a:pt x="2135" y="726"/>
                    <a:pt x="2035" y="559"/>
                    <a:pt x="1902" y="426"/>
                  </a:cubicBezTo>
                  <a:cubicBezTo>
                    <a:pt x="1835" y="325"/>
                    <a:pt x="1735" y="259"/>
                    <a:pt x="1635" y="192"/>
                  </a:cubicBezTo>
                  <a:cubicBezTo>
                    <a:pt x="1602" y="159"/>
                    <a:pt x="1602" y="159"/>
                    <a:pt x="1568" y="159"/>
                  </a:cubicBezTo>
                  <a:cubicBezTo>
                    <a:pt x="1468" y="92"/>
                    <a:pt x="1402" y="59"/>
                    <a:pt x="1302" y="25"/>
                  </a:cubicBezTo>
                  <a:cubicBezTo>
                    <a:pt x="1201" y="9"/>
                    <a:pt x="1110" y="0"/>
                    <a:pt x="10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6"/>
            <p:cNvSpPr/>
            <p:nvPr/>
          </p:nvSpPr>
          <p:spPr>
            <a:xfrm>
              <a:off x="2514475" y="2871525"/>
              <a:ext cx="69225" cy="66175"/>
            </a:xfrm>
            <a:custGeom>
              <a:avLst/>
              <a:gdLst/>
              <a:ahLst/>
              <a:cxnLst/>
              <a:rect l="l" t="t" r="r" b="b"/>
              <a:pathLst>
                <a:path w="2769" h="2647" extrusionOk="0">
                  <a:moveTo>
                    <a:pt x="1358" y="0"/>
                  </a:moveTo>
                  <a:cubicBezTo>
                    <a:pt x="1317" y="0"/>
                    <a:pt x="1276" y="2"/>
                    <a:pt x="1234" y="6"/>
                  </a:cubicBezTo>
                  <a:cubicBezTo>
                    <a:pt x="501" y="73"/>
                    <a:pt x="0" y="740"/>
                    <a:pt x="67" y="1474"/>
                  </a:cubicBezTo>
                  <a:cubicBezTo>
                    <a:pt x="130" y="2135"/>
                    <a:pt x="697" y="2647"/>
                    <a:pt x="1377" y="2647"/>
                  </a:cubicBezTo>
                  <a:cubicBezTo>
                    <a:pt x="1418" y="2647"/>
                    <a:pt x="1460" y="2645"/>
                    <a:pt x="1501" y="2641"/>
                  </a:cubicBezTo>
                  <a:cubicBezTo>
                    <a:pt x="2235" y="2575"/>
                    <a:pt x="2769" y="1907"/>
                    <a:pt x="2669" y="1207"/>
                  </a:cubicBezTo>
                  <a:cubicBezTo>
                    <a:pt x="2606" y="515"/>
                    <a:pt x="2038" y="0"/>
                    <a:pt x="1358"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6"/>
            <p:cNvSpPr/>
            <p:nvPr/>
          </p:nvSpPr>
          <p:spPr>
            <a:xfrm>
              <a:off x="2526975" y="2883950"/>
              <a:ext cx="43400" cy="41325"/>
            </a:xfrm>
            <a:custGeom>
              <a:avLst/>
              <a:gdLst/>
              <a:ahLst/>
              <a:cxnLst/>
              <a:rect l="l" t="t" r="r" b="b"/>
              <a:pathLst>
                <a:path w="1736" h="1653" extrusionOk="0">
                  <a:moveTo>
                    <a:pt x="912" y="1"/>
                  </a:moveTo>
                  <a:cubicBezTo>
                    <a:pt x="875" y="1"/>
                    <a:pt x="838" y="4"/>
                    <a:pt x="801" y="9"/>
                  </a:cubicBezTo>
                  <a:cubicBezTo>
                    <a:pt x="334" y="43"/>
                    <a:pt x="1" y="443"/>
                    <a:pt x="34" y="910"/>
                  </a:cubicBezTo>
                  <a:cubicBezTo>
                    <a:pt x="95" y="1337"/>
                    <a:pt x="435" y="1652"/>
                    <a:pt x="849" y="1652"/>
                  </a:cubicBezTo>
                  <a:cubicBezTo>
                    <a:pt x="888" y="1652"/>
                    <a:pt x="928" y="1650"/>
                    <a:pt x="968" y="1644"/>
                  </a:cubicBezTo>
                  <a:cubicBezTo>
                    <a:pt x="1402" y="1611"/>
                    <a:pt x="1735" y="1210"/>
                    <a:pt x="1702" y="743"/>
                  </a:cubicBezTo>
                  <a:cubicBezTo>
                    <a:pt x="1641" y="316"/>
                    <a:pt x="1301" y="1"/>
                    <a:pt x="912"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6"/>
            <p:cNvSpPr/>
            <p:nvPr/>
          </p:nvSpPr>
          <p:spPr>
            <a:xfrm>
              <a:off x="2539475" y="2895025"/>
              <a:ext cx="44225" cy="42550"/>
            </a:xfrm>
            <a:custGeom>
              <a:avLst/>
              <a:gdLst/>
              <a:ahLst/>
              <a:cxnLst/>
              <a:rect l="l" t="t" r="r" b="b"/>
              <a:pathLst>
                <a:path w="1769" h="1702" extrusionOk="0">
                  <a:moveTo>
                    <a:pt x="1268" y="0"/>
                  </a:moveTo>
                  <a:cubicBezTo>
                    <a:pt x="1202" y="33"/>
                    <a:pt x="1168" y="33"/>
                    <a:pt x="1135" y="33"/>
                  </a:cubicBezTo>
                  <a:cubicBezTo>
                    <a:pt x="1002" y="67"/>
                    <a:pt x="868" y="100"/>
                    <a:pt x="768" y="167"/>
                  </a:cubicBezTo>
                  <a:cubicBezTo>
                    <a:pt x="635" y="234"/>
                    <a:pt x="501" y="334"/>
                    <a:pt x="368" y="467"/>
                  </a:cubicBezTo>
                  <a:cubicBezTo>
                    <a:pt x="268" y="567"/>
                    <a:pt x="201" y="667"/>
                    <a:pt x="168" y="801"/>
                  </a:cubicBezTo>
                  <a:cubicBezTo>
                    <a:pt x="101" y="901"/>
                    <a:pt x="68" y="1001"/>
                    <a:pt x="34" y="1134"/>
                  </a:cubicBezTo>
                  <a:cubicBezTo>
                    <a:pt x="34" y="1268"/>
                    <a:pt x="1" y="1401"/>
                    <a:pt x="34" y="1535"/>
                  </a:cubicBezTo>
                  <a:cubicBezTo>
                    <a:pt x="34" y="1568"/>
                    <a:pt x="34" y="1601"/>
                    <a:pt x="34" y="1668"/>
                  </a:cubicBezTo>
                  <a:lnTo>
                    <a:pt x="168" y="1701"/>
                  </a:lnTo>
                  <a:lnTo>
                    <a:pt x="501" y="1701"/>
                  </a:lnTo>
                  <a:cubicBezTo>
                    <a:pt x="1235" y="1635"/>
                    <a:pt x="1769" y="967"/>
                    <a:pt x="1669" y="234"/>
                  </a:cubicBezTo>
                  <a:cubicBezTo>
                    <a:pt x="1669" y="200"/>
                    <a:pt x="1669" y="134"/>
                    <a:pt x="1669" y="100"/>
                  </a:cubicBezTo>
                  <a:cubicBezTo>
                    <a:pt x="1669" y="67"/>
                    <a:pt x="1635" y="67"/>
                    <a:pt x="1635" y="33"/>
                  </a:cubicBezTo>
                  <a:cubicBezTo>
                    <a:pt x="1535" y="0"/>
                    <a:pt x="1402" y="0"/>
                    <a:pt x="1268" y="0"/>
                  </a:cubicBezTo>
                  <a:close/>
                </a:path>
              </a:pathLst>
            </a:custGeom>
            <a:solidFill>
              <a:srgbClr val="F7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6"/>
            <p:cNvSpPr/>
            <p:nvPr/>
          </p:nvSpPr>
          <p:spPr>
            <a:xfrm>
              <a:off x="2516125" y="2886675"/>
              <a:ext cx="35050" cy="50900"/>
            </a:xfrm>
            <a:custGeom>
              <a:avLst/>
              <a:gdLst/>
              <a:ahLst/>
              <a:cxnLst/>
              <a:rect l="l" t="t" r="r" b="b"/>
              <a:pathLst>
                <a:path w="1402" h="2036" extrusionOk="0">
                  <a:moveTo>
                    <a:pt x="201" y="1"/>
                  </a:moveTo>
                  <a:cubicBezTo>
                    <a:pt x="168" y="67"/>
                    <a:pt x="134" y="134"/>
                    <a:pt x="101" y="167"/>
                  </a:cubicBezTo>
                  <a:cubicBezTo>
                    <a:pt x="101" y="201"/>
                    <a:pt x="68" y="234"/>
                    <a:pt x="68" y="267"/>
                  </a:cubicBezTo>
                  <a:cubicBezTo>
                    <a:pt x="68" y="301"/>
                    <a:pt x="34" y="334"/>
                    <a:pt x="34" y="334"/>
                  </a:cubicBezTo>
                  <a:cubicBezTo>
                    <a:pt x="34" y="401"/>
                    <a:pt x="34" y="434"/>
                    <a:pt x="1" y="468"/>
                  </a:cubicBezTo>
                  <a:cubicBezTo>
                    <a:pt x="1" y="501"/>
                    <a:pt x="1" y="534"/>
                    <a:pt x="1" y="568"/>
                  </a:cubicBezTo>
                  <a:cubicBezTo>
                    <a:pt x="1" y="601"/>
                    <a:pt x="1" y="634"/>
                    <a:pt x="1" y="668"/>
                  </a:cubicBezTo>
                  <a:cubicBezTo>
                    <a:pt x="1" y="701"/>
                    <a:pt x="1" y="801"/>
                    <a:pt x="1" y="868"/>
                  </a:cubicBezTo>
                  <a:cubicBezTo>
                    <a:pt x="34" y="1101"/>
                    <a:pt x="101" y="1301"/>
                    <a:pt x="234" y="1502"/>
                  </a:cubicBezTo>
                  <a:cubicBezTo>
                    <a:pt x="268" y="1535"/>
                    <a:pt x="301" y="1602"/>
                    <a:pt x="334" y="1635"/>
                  </a:cubicBezTo>
                  <a:cubicBezTo>
                    <a:pt x="368" y="1635"/>
                    <a:pt x="401" y="1668"/>
                    <a:pt x="435" y="1702"/>
                  </a:cubicBezTo>
                  <a:cubicBezTo>
                    <a:pt x="468" y="1735"/>
                    <a:pt x="501" y="1768"/>
                    <a:pt x="568" y="1802"/>
                  </a:cubicBezTo>
                  <a:cubicBezTo>
                    <a:pt x="601" y="1835"/>
                    <a:pt x="635" y="1835"/>
                    <a:pt x="635" y="1869"/>
                  </a:cubicBezTo>
                  <a:cubicBezTo>
                    <a:pt x="768" y="1935"/>
                    <a:pt x="868" y="1969"/>
                    <a:pt x="968" y="2002"/>
                  </a:cubicBezTo>
                  <a:lnTo>
                    <a:pt x="1102" y="2035"/>
                  </a:lnTo>
                  <a:cubicBezTo>
                    <a:pt x="1202" y="1869"/>
                    <a:pt x="1302" y="1735"/>
                    <a:pt x="1335" y="1535"/>
                  </a:cubicBezTo>
                  <a:cubicBezTo>
                    <a:pt x="1369" y="1435"/>
                    <a:pt x="1402" y="1301"/>
                    <a:pt x="1369" y="1168"/>
                  </a:cubicBezTo>
                  <a:cubicBezTo>
                    <a:pt x="1369" y="1135"/>
                    <a:pt x="1369" y="1135"/>
                    <a:pt x="1369" y="1101"/>
                  </a:cubicBezTo>
                  <a:cubicBezTo>
                    <a:pt x="1369" y="1001"/>
                    <a:pt x="1335" y="901"/>
                    <a:pt x="1302" y="801"/>
                  </a:cubicBezTo>
                  <a:cubicBezTo>
                    <a:pt x="1235" y="634"/>
                    <a:pt x="1135" y="501"/>
                    <a:pt x="1002" y="367"/>
                  </a:cubicBezTo>
                  <a:cubicBezTo>
                    <a:pt x="935" y="267"/>
                    <a:pt x="835" y="201"/>
                    <a:pt x="701" y="134"/>
                  </a:cubicBezTo>
                  <a:cubicBezTo>
                    <a:pt x="568" y="67"/>
                    <a:pt x="4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8" name="Google Shape;2488;p46"/>
          <p:cNvSpPr/>
          <p:nvPr/>
        </p:nvSpPr>
        <p:spPr>
          <a:xfrm rot="10800000" flipH="1">
            <a:off x="2557332" y="-46846"/>
            <a:ext cx="8092" cy="11321"/>
          </a:xfrm>
          <a:custGeom>
            <a:avLst/>
            <a:gdLst/>
            <a:ahLst/>
            <a:cxnLst/>
            <a:rect l="l" t="t" r="r" b="b"/>
            <a:pathLst>
              <a:path w="233" h="326" extrusionOk="0">
                <a:moveTo>
                  <a:pt x="233" y="1"/>
                </a:moveTo>
                <a:lnTo>
                  <a:pt x="233" y="1"/>
                </a:lnTo>
                <a:cubicBezTo>
                  <a:pt x="186" y="32"/>
                  <a:pt x="140" y="47"/>
                  <a:pt x="93" y="63"/>
                </a:cubicBezTo>
                <a:cubicBezTo>
                  <a:pt x="62" y="156"/>
                  <a:pt x="32" y="233"/>
                  <a:pt x="1" y="326"/>
                </a:cubicBezTo>
                <a:cubicBezTo>
                  <a:pt x="78" y="217"/>
                  <a:pt x="155" y="109"/>
                  <a:pt x="233"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6"/>
          <p:cNvSpPr/>
          <p:nvPr/>
        </p:nvSpPr>
        <p:spPr>
          <a:xfrm rot="10800000" flipH="1">
            <a:off x="2549275" y="-43096"/>
            <a:ext cx="13474" cy="12398"/>
          </a:xfrm>
          <a:custGeom>
            <a:avLst/>
            <a:gdLst/>
            <a:ahLst/>
            <a:cxnLst/>
            <a:rect l="l" t="t" r="r" b="b"/>
            <a:pathLst>
              <a:path w="388" h="357" extrusionOk="0">
                <a:moveTo>
                  <a:pt x="387" y="1"/>
                </a:moveTo>
                <a:cubicBezTo>
                  <a:pt x="264" y="124"/>
                  <a:pt x="124" y="233"/>
                  <a:pt x="1" y="356"/>
                </a:cubicBezTo>
                <a:cubicBezTo>
                  <a:pt x="93" y="310"/>
                  <a:pt x="202" y="264"/>
                  <a:pt x="325" y="202"/>
                </a:cubicBezTo>
                <a:cubicBezTo>
                  <a:pt x="341" y="140"/>
                  <a:pt x="372" y="78"/>
                  <a:pt x="387" y="1"/>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6"/>
          <p:cNvSpPr/>
          <p:nvPr/>
        </p:nvSpPr>
        <p:spPr>
          <a:xfrm rot="10800000" flipH="1">
            <a:off x="2560561" y="-37714"/>
            <a:ext cx="23129" cy="24726"/>
          </a:xfrm>
          <a:custGeom>
            <a:avLst/>
            <a:gdLst/>
            <a:ahLst/>
            <a:cxnLst/>
            <a:rect l="l" t="t" r="r" b="b"/>
            <a:pathLst>
              <a:path w="666" h="712" extrusionOk="0">
                <a:moveTo>
                  <a:pt x="666" y="0"/>
                </a:moveTo>
                <a:cubicBezTo>
                  <a:pt x="464" y="170"/>
                  <a:pt x="263" y="341"/>
                  <a:pt x="62" y="511"/>
                </a:cubicBezTo>
                <a:cubicBezTo>
                  <a:pt x="47" y="588"/>
                  <a:pt x="16" y="650"/>
                  <a:pt x="0" y="712"/>
                </a:cubicBezTo>
                <a:cubicBezTo>
                  <a:pt x="47" y="696"/>
                  <a:pt x="93" y="681"/>
                  <a:pt x="140" y="650"/>
                </a:cubicBezTo>
                <a:cubicBezTo>
                  <a:pt x="294" y="449"/>
                  <a:pt x="464" y="232"/>
                  <a:pt x="666" y="0"/>
                </a:cubicBez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6"/>
          <p:cNvSpPr/>
          <p:nvPr/>
        </p:nvSpPr>
        <p:spPr>
          <a:xfrm rot="10800000" flipH="1">
            <a:off x="6594126" y="154002"/>
            <a:ext cx="30495" cy="30495"/>
          </a:xfrm>
          <a:custGeom>
            <a:avLst/>
            <a:gdLst/>
            <a:ahLst/>
            <a:cxnLst/>
            <a:rect l="l" t="t" r="r" b="b"/>
            <a:pathLst>
              <a:path w="852" h="852" extrusionOk="0">
                <a:moveTo>
                  <a:pt x="426" y="1"/>
                </a:moveTo>
                <a:cubicBezTo>
                  <a:pt x="183" y="1"/>
                  <a:pt x="1" y="183"/>
                  <a:pt x="1" y="426"/>
                </a:cubicBezTo>
                <a:cubicBezTo>
                  <a:pt x="1" y="670"/>
                  <a:pt x="183" y="852"/>
                  <a:pt x="426" y="852"/>
                </a:cubicBezTo>
                <a:cubicBezTo>
                  <a:pt x="669" y="852"/>
                  <a:pt x="852" y="670"/>
                  <a:pt x="852" y="426"/>
                </a:cubicBezTo>
                <a:cubicBezTo>
                  <a:pt x="852"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46"/>
          <p:cNvGrpSpPr/>
          <p:nvPr/>
        </p:nvGrpSpPr>
        <p:grpSpPr>
          <a:xfrm>
            <a:off x="2659916" y="1151987"/>
            <a:ext cx="3805328" cy="950217"/>
            <a:chOff x="2659916" y="1151987"/>
            <a:chExt cx="3805328" cy="950217"/>
          </a:xfrm>
        </p:grpSpPr>
        <p:sp>
          <p:nvSpPr>
            <p:cNvPr id="2493" name="Google Shape;2493;p46"/>
            <p:cNvSpPr/>
            <p:nvPr/>
          </p:nvSpPr>
          <p:spPr>
            <a:xfrm rot="10800000" flipH="1">
              <a:off x="6331380" y="1368001"/>
              <a:ext cx="133864" cy="163214"/>
            </a:xfrm>
            <a:custGeom>
              <a:avLst/>
              <a:gdLst/>
              <a:ahLst/>
              <a:cxnLst/>
              <a:rect l="l" t="t" r="r" b="b"/>
              <a:pathLst>
                <a:path w="3740" h="4560" extrusionOk="0">
                  <a:moveTo>
                    <a:pt x="1885" y="1"/>
                  </a:moveTo>
                  <a:cubicBezTo>
                    <a:pt x="1824" y="1216"/>
                    <a:pt x="1004" y="2219"/>
                    <a:pt x="1" y="2280"/>
                  </a:cubicBezTo>
                  <a:cubicBezTo>
                    <a:pt x="1004" y="2311"/>
                    <a:pt x="1824" y="3314"/>
                    <a:pt x="1885" y="4560"/>
                  </a:cubicBezTo>
                  <a:cubicBezTo>
                    <a:pt x="1916" y="3314"/>
                    <a:pt x="2736" y="2341"/>
                    <a:pt x="3739" y="2280"/>
                  </a:cubicBezTo>
                  <a:cubicBezTo>
                    <a:pt x="2736" y="2219"/>
                    <a:pt x="1916" y="1216"/>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6"/>
            <p:cNvSpPr/>
            <p:nvPr/>
          </p:nvSpPr>
          <p:spPr>
            <a:xfrm rot="10800000" flipH="1">
              <a:off x="2659916" y="1151987"/>
              <a:ext cx="132754" cy="163214"/>
            </a:xfrm>
            <a:custGeom>
              <a:avLst/>
              <a:gdLst/>
              <a:ahLst/>
              <a:cxnLst/>
              <a:rect l="l" t="t" r="r" b="b"/>
              <a:pathLst>
                <a:path w="3709" h="4560" extrusionOk="0">
                  <a:moveTo>
                    <a:pt x="1854" y="0"/>
                  </a:moveTo>
                  <a:cubicBezTo>
                    <a:pt x="1793" y="1216"/>
                    <a:pt x="1003" y="2219"/>
                    <a:pt x="0" y="2280"/>
                  </a:cubicBezTo>
                  <a:cubicBezTo>
                    <a:pt x="1003" y="2310"/>
                    <a:pt x="1793" y="3314"/>
                    <a:pt x="1854" y="4560"/>
                  </a:cubicBezTo>
                  <a:cubicBezTo>
                    <a:pt x="1915" y="3314"/>
                    <a:pt x="2705" y="2341"/>
                    <a:pt x="3708" y="2280"/>
                  </a:cubicBezTo>
                  <a:cubicBezTo>
                    <a:pt x="2705" y="2219"/>
                    <a:pt x="1915" y="1216"/>
                    <a:pt x="1854"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6"/>
            <p:cNvSpPr/>
            <p:nvPr/>
          </p:nvSpPr>
          <p:spPr>
            <a:xfrm rot="10800000" flipH="1">
              <a:off x="4569061" y="1938990"/>
              <a:ext cx="133864" cy="163214"/>
            </a:xfrm>
            <a:custGeom>
              <a:avLst/>
              <a:gdLst/>
              <a:ahLst/>
              <a:cxnLst/>
              <a:rect l="l" t="t" r="r" b="b"/>
              <a:pathLst>
                <a:path w="3740" h="4560" extrusionOk="0">
                  <a:moveTo>
                    <a:pt x="1885" y="1"/>
                  </a:moveTo>
                  <a:cubicBezTo>
                    <a:pt x="1824" y="1247"/>
                    <a:pt x="1003" y="2220"/>
                    <a:pt x="0" y="2280"/>
                  </a:cubicBezTo>
                  <a:cubicBezTo>
                    <a:pt x="1003" y="2341"/>
                    <a:pt x="1824" y="3344"/>
                    <a:pt x="1885" y="4560"/>
                  </a:cubicBezTo>
                  <a:cubicBezTo>
                    <a:pt x="1915" y="3344"/>
                    <a:pt x="2736" y="2341"/>
                    <a:pt x="3739" y="2280"/>
                  </a:cubicBezTo>
                  <a:cubicBezTo>
                    <a:pt x="2736" y="2220"/>
                    <a:pt x="1915" y="1247"/>
                    <a:pt x="1885"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6"/>
            <p:cNvSpPr/>
            <p:nvPr/>
          </p:nvSpPr>
          <p:spPr>
            <a:xfrm rot="10800000" flipH="1">
              <a:off x="3824116" y="1355344"/>
              <a:ext cx="30495" cy="30531"/>
            </a:xfrm>
            <a:custGeom>
              <a:avLst/>
              <a:gdLst/>
              <a:ahLst/>
              <a:cxnLst/>
              <a:rect l="l" t="t" r="r" b="b"/>
              <a:pathLst>
                <a:path w="852" h="853" extrusionOk="0">
                  <a:moveTo>
                    <a:pt x="426" y="1"/>
                  </a:moveTo>
                  <a:cubicBezTo>
                    <a:pt x="183" y="1"/>
                    <a:pt x="0" y="183"/>
                    <a:pt x="0" y="426"/>
                  </a:cubicBezTo>
                  <a:cubicBezTo>
                    <a:pt x="0" y="670"/>
                    <a:pt x="183" y="852"/>
                    <a:pt x="426" y="852"/>
                  </a:cubicBezTo>
                  <a:cubicBezTo>
                    <a:pt x="669" y="852"/>
                    <a:pt x="851" y="670"/>
                    <a:pt x="851" y="426"/>
                  </a:cubicBezTo>
                  <a:cubicBezTo>
                    <a:pt x="851" y="183"/>
                    <a:pt x="669" y="1"/>
                    <a:pt x="426" y="1"/>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6"/>
            <p:cNvSpPr/>
            <p:nvPr/>
          </p:nvSpPr>
          <p:spPr>
            <a:xfrm rot="10800000" flipH="1">
              <a:off x="5478447" y="1340132"/>
              <a:ext cx="31569" cy="30495"/>
            </a:xfrm>
            <a:custGeom>
              <a:avLst/>
              <a:gdLst/>
              <a:ahLst/>
              <a:cxnLst/>
              <a:rect l="l" t="t" r="r" b="b"/>
              <a:pathLst>
                <a:path w="882" h="852" extrusionOk="0">
                  <a:moveTo>
                    <a:pt x="456" y="0"/>
                  </a:moveTo>
                  <a:cubicBezTo>
                    <a:pt x="213" y="0"/>
                    <a:pt x="0" y="183"/>
                    <a:pt x="0" y="426"/>
                  </a:cubicBezTo>
                  <a:cubicBezTo>
                    <a:pt x="0" y="669"/>
                    <a:pt x="213" y="852"/>
                    <a:pt x="456" y="852"/>
                  </a:cubicBezTo>
                  <a:cubicBezTo>
                    <a:pt x="669" y="852"/>
                    <a:pt x="882" y="669"/>
                    <a:pt x="882" y="426"/>
                  </a:cubicBezTo>
                  <a:cubicBezTo>
                    <a:pt x="882" y="183"/>
                    <a:pt x="669" y="0"/>
                    <a:pt x="456" y="0"/>
                  </a:cubicBezTo>
                  <a:close/>
                </a:path>
              </a:pathLst>
            </a:custGeom>
            <a:solidFill>
              <a:srgbClr val="495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2"/>
          </p:nvPr>
        </p:nvSpPr>
        <p:spPr>
          <a:xfrm>
            <a:off x="391160" y="805180"/>
            <a:ext cx="6264275" cy="4163695"/>
          </a:xfrm>
        </p:spPr>
        <p:txBody>
          <a:bodyPr/>
          <a:lstStyle/>
          <a:p>
            <a:r>
              <a:rPr lang="vi-VN" altLang="en-US" sz="4000" dirty="0">
                <a:latin typeface="Cascadia Mono" panose="020B0609020000020004" charset="0"/>
                <a:cs typeface="Cascadia Mono" panose="020B0609020000020004" charset="0"/>
              </a:rPr>
              <a:t>CHÚC TẤT CẢ QUÝ THẦY CÔ VÀ CÁC BẠN HỌC SINH TRƯỜNG THPT NGUYỄN VĂN TĂNG TẬN HƯỞNG CUỐN SÁCH</a:t>
            </a:r>
          </a:p>
        </p:txBody>
      </p:sp>
      <p:grpSp>
        <p:nvGrpSpPr>
          <p:cNvPr id="4485" name="Google Shape;4485;p69"/>
          <p:cNvGrpSpPr/>
          <p:nvPr/>
        </p:nvGrpSpPr>
        <p:grpSpPr>
          <a:xfrm rot="867516">
            <a:off x="7243415" y="338147"/>
            <a:ext cx="1469735" cy="1586800"/>
            <a:chOff x="3451800" y="1725850"/>
            <a:chExt cx="889825" cy="960700"/>
          </a:xfrm>
        </p:grpSpPr>
        <p:sp>
          <p:nvSpPr>
            <p:cNvPr id="4486" name="Google Shape;4486;p69"/>
            <p:cNvSpPr/>
            <p:nvPr/>
          </p:nvSpPr>
          <p:spPr>
            <a:xfrm>
              <a:off x="3870425" y="2159575"/>
              <a:ext cx="129300" cy="59975"/>
            </a:xfrm>
            <a:custGeom>
              <a:avLst/>
              <a:gdLst/>
              <a:ahLst/>
              <a:cxnLst/>
              <a:rect l="l" t="t" r="r" b="b"/>
              <a:pathLst>
                <a:path w="5172" h="2399" extrusionOk="0">
                  <a:moveTo>
                    <a:pt x="4307" y="1"/>
                  </a:moveTo>
                  <a:cubicBezTo>
                    <a:pt x="3848" y="1"/>
                    <a:pt x="3191" y="42"/>
                    <a:pt x="2469" y="130"/>
                  </a:cubicBezTo>
                  <a:cubicBezTo>
                    <a:pt x="1102" y="264"/>
                    <a:pt x="1" y="531"/>
                    <a:pt x="1" y="698"/>
                  </a:cubicBezTo>
                  <a:lnTo>
                    <a:pt x="201" y="2399"/>
                  </a:lnTo>
                  <a:lnTo>
                    <a:pt x="5171" y="1832"/>
                  </a:lnTo>
                  <a:lnTo>
                    <a:pt x="4971" y="97"/>
                  </a:lnTo>
                  <a:cubicBezTo>
                    <a:pt x="4971" y="34"/>
                    <a:pt x="4718" y="1"/>
                    <a:pt x="4307"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9"/>
            <p:cNvSpPr/>
            <p:nvPr/>
          </p:nvSpPr>
          <p:spPr>
            <a:xfrm>
              <a:off x="3819575" y="2191175"/>
              <a:ext cx="251025" cy="140950"/>
            </a:xfrm>
            <a:custGeom>
              <a:avLst/>
              <a:gdLst/>
              <a:ahLst/>
              <a:cxnLst/>
              <a:rect l="l" t="t" r="r" b="b"/>
              <a:pathLst>
                <a:path w="10041" h="5638" extrusionOk="0">
                  <a:moveTo>
                    <a:pt x="4804" y="1"/>
                  </a:moveTo>
                  <a:lnTo>
                    <a:pt x="0" y="1035"/>
                  </a:lnTo>
                  <a:lnTo>
                    <a:pt x="500" y="5638"/>
                  </a:lnTo>
                  <a:lnTo>
                    <a:pt x="10041" y="4604"/>
                  </a:lnTo>
                  <a:lnTo>
                    <a:pt x="9474" y="634"/>
                  </a:lnTo>
                  <a:lnTo>
                    <a:pt x="4804" y="1"/>
                  </a:ln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9"/>
            <p:cNvSpPr/>
            <p:nvPr/>
          </p:nvSpPr>
          <p:spPr>
            <a:xfrm>
              <a:off x="3539375" y="2350450"/>
              <a:ext cx="222675" cy="116775"/>
            </a:xfrm>
            <a:custGeom>
              <a:avLst/>
              <a:gdLst/>
              <a:ahLst/>
              <a:cxnLst/>
              <a:rect l="l" t="t" r="r" b="b"/>
              <a:pathLst>
                <a:path w="8907" h="4671" extrusionOk="0">
                  <a:moveTo>
                    <a:pt x="8139" y="1"/>
                  </a:moveTo>
                  <a:lnTo>
                    <a:pt x="0" y="1035"/>
                  </a:lnTo>
                  <a:cubicBezTo>
                    <a:pt x="1134" y="3870"/>
                    <a:pt x="0" y="4671"/>
                    <a:pt x="0" y="4671"/>
                  </a:cubicBezTo>
                  <a:lnTo>
                    <a:pt x="7706" y="3637"/>
                  </a:lnTo>
                  <a:cubicBezTo>
                    <a:pt x="8906" y="3470"/>
                    <a:pt x="8139" y="1"/>
                    <a:pt x="8139"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9"/>
            <p:cNvSpPr/>
            <p:nvPr/>
          </p:nvSpPr>
          <p:spPr>
            <a:xfrm>
              <a:off x="3557700" y="2387975"/>
              <a:ext cx="126800" cy="16725"/>
            </a:xfrm>
            <a:custGeom>
              <a:avLst/>
              <a:gdLst/>
              <a:ahLst/>
              <a:cxnLst/>
              <a:rect l="l" t="t" r="r" b="b"/>
              <a:pathLst>
                <a:path w="5072" h="669" extrusionOk="0">
                  <a:moveTo>
                    <a:pt x="5071" y="1"/>
                  </a:moveTo>
                  <a:cubicBezTo>
                    <a:pt x="4204" y="1"/>
                    <a:pt x="3370" y="68"/>
                    <a:pt x="2503" y="168"/>
                  </a:cubicBezTo>
                  <a:cubicBezTo>
                    <a:pt x="1669" y="268"/>
                    <a:pt x="835" y="401"/>
                    <a:pt x="1" y="668"/>
                  </a:cubicBezTo>
                  <a:cubicBezTo>
                    <a:pt x="868" y="668"/>
                    <a:pt x="1702" y="601"/>
                    <a:pt x="2569" y="501"/>
                  </a:cubicBezTo>
                  <a:cubicBezTo>
                    <a:pt x="3403" y="401"/>
                    <a:pt x="4237" y="268"/>
                    <a:pt x="5071"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9"/>
            <p:cNvSpPr/>
            <p:nvPr/>
          </p:nvSpPr>
          <p:spPr>
            <a:xfrm>
              <a:off x="3612750" y="2408825"/>
              <a:ext cx="126775" cy="16700"/>
            </a:xfrm>
            <a:custGeom>
              <a:avLst/>
              <a:gdLst/>
              <a:ahLst/>
              <a:cxnLst/>
              <a:rect l="l" t="t" r="r" b="b"/>
              <a:pathLst>
                <a:path w="5071" h="668" extrusionOk="0">
                  <a:moveTo>
                    <a:pt x="5071" y="1"/>
                  </a:moveTo>
                  <a:cubicBezTo>
                    <a:pt x="4204" y="1"/>
                    <a:pt x="3370" y="68"/>
                    <a:pt x="2502" y="168"/>
                  </a:cubicBezTo>
                  <a:cubicBezTo>
                    <a:pt x="1668" y="268"/>
                    <a:pt x="834" y="401"/>
                    <a:pt x="1" y="668"/>
                  </a:cubicBezTo>
                  <a:cubicBezTo>
                    <a:pt x="868" y="668"/>
                    <a:pt x="1702" y="601"/>
                    <a:pt x="2536" y="501"/>
                  </a:cubicBezTo>
                  <a:cubicBezTo>
                    <a:pt x="3403" y="401"/>
                    <a:pt x="4237" y="268"/>
                    <a:pt x="5071"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9"/>
            <p:cNvSpPr/>
            <p:nvPr/>
          </p:nvSpPr>
          <p:spPr>
            <a:xfrm>
              <a:off x="3539375" y="2350450"/>
              <a:ext cx="222675" cy="116775"/>
            </a:xfrm>
            <a:custGeom>
              <a:avLst/>
              <a:gdLst/>
              <a:ahLst/>
              <a:cxnLst/>
              <a:rect l="l" t="t" r="r" b="b"/>
              <a:pathLst>
                <a:path w="8907" h="4671" extrusionOk="0">
                  <a:moveTo>
                    <a:pt x="8139" y="1"/>
                  </a:moveTo>
                  <a:lnTo>
                    <a:pt x="0" y="1035"/>
                  </a:lnTo>
                  <a:cubicBezTo>
                    <a:pt x="134" y="1402"/>
                    <a:pt x="234" y="1702"/>
                    <a:pt x="300" y="2002"/>
                  </a:cubicBezTo>
                  <a:cubicBezTo>
                    <a:pt x="1526" y="1840"/>
                    <a:pt x="3523" y="1619"/>
                    <a:pt x="5087" y="1619"/>
                  </a:cubicBezTo>
                  <a:cubicBezTo>
                    <a:pt x="6418" y="1619"/>
                    <a:pt x="7436" y="1779"/>
                    <a:pt x="7405" y="2269"/>
                  </a:cubicBezTo>
                  <a:cubicBezTo>
                    <a:pt x="7339" y="3270"/>
                    <a:pt x="3002" y="3470"/>
                    <a:pt x="467" y="3503"/>
                  </a:cubicBezTo>
                  <a:cubicBezTo>
                    <a:pt x="400" y="4371"/>
                    <a:pt x="0" y="4671"/>
                    <a:pt x="0" y="4671"/>
                  </a:cubicBezTo>
                  <a:lnTo>
                    <a:pt x="7706" y="3637"/>
                  </a:lnTo>
                  <a:cubicBezTo>
                    <a:pt x="8906" y="3470"/>
                    <a:pt x="8139" y="1"/>
                    <a:pt x="8139"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9"/>
            <p:cNvSpPr/>
            <p:nvPr/>
          </p:nvSpPr>
          <p:spPr>
            <a:xfrm>
              <a:off x="3718650" y="2296250"/>
              <a:ext cx="537075" cy="145125"/>
            </a:xfrm>
            <a:custGeom>
              <a:avLst/>
              <a:gdLst/>
              <a:ahLst/>
              <a:cxnLst/>
              <a:rect l="l" t="t" r="r" b="b"/>
              <a:pathLst>
                <a:path w="21483" h="5805" extrusionOk="0">
                  <a:moveTo>
                    <a:pt x="18781" y="1"/>
                  </a:moveTo>
                  <a:lnTo>
                    <a:pt x="1" y="1835"/>
                  </a:lnTo>
                  <a:cubicBezTo>
                    <a:pt x="1" y="1835"/>
                    <a:pt x="1369" y="4070"/>
                    <a:pt x="535" y="5805"/>
                  </a:cubicBezTo>
                  <a:lnTo>
                    <a:pt x="19948" y="4070"/>
                  </a:lnTo>
                  <a:cubicBezTo>
                    <a:pt x="19948" y="4070"/>
                    <a:pt x="21483" y="1769"/>
                    <a:pt x="18781"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9"/>
            <p:cNvSpPr/>
            <p:nvPr/>
          </p:nvSpPr>
          <p:spPr>
            <a:xfrm>
              <a:off x="3527700" y="2342125"/>
              <a:ext cx="201000" cy="41725"/>
            </a:xfrm>
            <a:custGeom>
              <a:avLst/>
              <a:gdLst/>
              <a:ahLst/>
              <a:cxnLst/>
              <a:rect l="l" t="t" r="r" b="b"/>
              <a:pathLst>
                <a:path w="8040" h="1669" extrusionOk="0">
                  <a:moveTo>
                    <a:pt x="7639" y="0"/>
                  </a:moveTo>
                  <a:lnTo>
                    <a:pt x="0" y="1068"/>
                  </a:lnTo>
                  <a:lnTo>
                    <a:pt x="0" y="1668"/>
                  </a:lnTo>
                  <a:lnTo>
                    <a:pt x="8039" y="834"/>
                  </a:lnTo>
                  <a:lnTo>
                    <a:pt x="7639" y="0"/>
                  </a:ln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9"/>
            <p:cNvSpPr/>
            <p:nvPr/>
          </p:nvSpPr>
          <p:spPr>
            <a:xfrm>
              <a:off x="3821225" y="2329600"/>
              <a:ext cx="45075" cy="102600"/>
            </a:xfrm>
            <a:custGeom>
              <a:avLst/>
              <a:gdLst/>
              <a:ahLst/>
              <a:cxnLst/>
              <a:rect l="l" t="t" r="r" b="b"/>
              <a:pathLst>
                <a:path w="1803" h="4104" extrusionOk="0">
                  <a:moveTo>
                    <a:pt x="1035" y="1"/>
                  </a:moveTo>
                  <a:lnTo>
                    <a:pt x="1" y="101"/>
                  </a:lnTo>
                  <a:cubicBezTo>
                    <a:pt x="468" y="1035"/>
                    <a:pt x="701" y="2136"/>
                    <a:pt x="601" y="3203"/>
                  </a:cubicBezTo>
                  <a:cubicBezTo>
                    <a:pt x="568" y="3503"/>
                    <a:pt x="501" y="3804"/>
                    <a:pt x="434" y="4104"/>
                  </a:cubicBezTo>
                  <a:lnTo>
                    <a:pt x="1569" y="4004"/>
                  </a:lnTo>
                  <a:cubicBezTo>
                    <a:pt x="1635" y="3770"/>
                    <a:pt x="1669" y="3503"/>
                    <a:pt x="1702" y="3237"/>
                  </a:cubicBezTo>
                  <a:cubicBezTo>
                    <a:pt x="1802" y="2136"/>
                    <a:pt x="1569" y="1002"/>
                    <a:pt x="1035"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9"/>
            <p:cNvSpPr/>
            <p:nvPr/>
          </p:nvSpPr>
          <p:spPr>
            <a:xfrm>
              <a:off x="3985525" y="2312925"/>
              <a:ext cx="42550" cy="105100"/>
            </a:xfrm>
            <a:custGeom>
              <a:avLst/>
              <a:gdLst/>
              <a:ahLst/>
              <a:cxnLst/>
              <a:rect l="l" t="t" r="r" b="b"/>
              <a:pathLst>
                <a:path w="1702" h="4204" extrusionOk="0">
                  <a:moveTo>
                    <a:pt x="1034" y="1"/>
                  </a:moveTo>
                  <a:lnTo>
                    <a:pt x="0" y="134"/>
                  </a:lnTo>
                  <a:cubicBezTo>
                    <a:pt x="400" y="1035"/>
                    <a:pt x="601" y="2069"/>
                    <a:pt x="501" y="3070"/>
                  </a:cubicBezTo>
                  <a:cubicBezTo>
                    <a:pt x="467" y="3437"/>
                    <a:pt x="400" y="3837"/>
                    <a:pt x="267" y="4204"/>
                  </a:cubicBezTo>
                  <a:lnTo>
                    <a:pt x="1401" y="4104"/>
                  </a:lnTo>
                  <a:cubicBezTo>
                    <a:pt x="1501" y="3770"/>
                    <a:pt x="1568" y="3437"/>
                    <a:pt x="1601" y="3103"/>
                  </a:cubicBezTo>
                  <a:cubicBezTo>
                    <a:pt x="1701" y="2036"/>
                    <a:pt x="1501" y="968"/>
                    <a:pt x="1034"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9"/>
            <p:cNvSpPr/>
            <p:nvPr/>
          </p:nvSpPr>
          <p:spPr>
            <a:xfrm>
              <a:off x="4121450" y="2300425"/>
              <a:ext cx="43375" cy="105100"/>
            </a:xfrm>
            <a:custGeom>
              <a:avLst/>
              <a:gdLst/>
              <a:ahLst/>
              <a:cxnLst/>
              <a:rect l="l" t="t" r="r" b="b"/>
              <a:pathLst>
                <a:path w="1735" h="4204" extrusionOk="0">
                  <a:moveTo>
                    <a:pt x="1034" y="0"/>
                  </a:moveTo>
                  <a:lnTo>
                    <a:pt x="0" y="100"/>
                  </a:lnTo>
                  <a:cubicBezTo>
                    <a:pt x="434" y="1001"/>
                    <a:pt x="634" y="2069"/>
                    <a:pt x="534" y="3069"/>
                  </a:cubicBezTo>
                  <a:cubicBezTo>
                    <a:pt x="501" y="3470"/>
                    <a:pt x="434" y="3836"/>
                    <a:pt x="301" y="4203"/>
                  </a:cubicBezTo>
                  <a:lnTo>
                    <a:pt x="1435" y="4103"/>
                  </a:lnTo>
                  <a:cubicBezTo>
                    <a:pt x="1535" y="3803"/>
                    <a:pt x="1602" y="3470"/>
                    <a:pt x="1635" y="3136"/>
                  </a:cubicBezTo>
                  <a:cubicBezTo>
                    <a:pt x="1735" y="2035"/>
                    <a:pt x="1535" y="934"/>
                    <a:pt x="1034"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9"/>
            <p:cNvSpPr/>
            <p:nvPr/>
          </p:nvSpPr>
          <p:spPr>
            <a:xfrm>
              <a:off x="3833750" y="2329600"/>
              <a:ext cx="32550" cy="100950"/>
            </a:xfrm>
            <a:custGeom>
              <a:avLst/>
              <a:gdLst/>
              <a:ahLst/>
              <a:cxnLst/>
              <a:rect l="l" t="t" r="r" b="b"/>
              <a:pathLst>
                <a:path w="1302" h="4038" extrusionOk="0">
                  <a:moveTo>
                    <a:pt x="534" y="1"/>
                  </a:moveTo>
                  <a:lnTo>
                    <a:pt x="0" y="34"/>
                  </a:lnTo>
                  <a:cubicBezTo>
                    <a:pt x="567" y="1302"/>
                    <a:pt x="767" y="2703"/>
                    <a:pt x="567" y="4037"/>
                  </a:cubicBezTo>
                  <a:lnTo>
                    <a:pt x="1068" y="4004"/>
                  </a:lnTo>
                  <a:cubicBezTo>
                    <a:pt x="1134" y="3770"/>
                    <a:pt x="1168" y="3503"/>
                    <a:pt x="1201" y="3237"/>
                  </a:cubicBezTo>
                  <a:cubicBezTo>
                    <a:pt x="1301" y="2136"/>
                    <a:pt x="1068" y="1002"/>
                    <a:pt x="534"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9"/>
            <p:cNvSpPr/>
            <p:nvPr/>
          </p:nvSpPr>
          <p:spPr>
            <a:xfrm>
              <a:off x="4001350" y="2312925"/>
              <a:ext cx="26725" cy="104275"/>
            </a:xfrm>
            <a:custGeom>
              <a:avLst/>
              <a:gdLst/>
              <a:ahLst/>
              <a:cxnLst/>
              <a:rect l="l" t="t" r="r" b="b"/>
              <a:pathLst>
                <a:path w="1069" h="4171" extrusionOk="0">
                  <a:moveTo>
                    <a:pt x="401" y="1"/>
                  </a:moveTo>
                  <a:lnTo>
                    <a:pt x="1" y="67"/>
                  </a:lnTo>
                  <a:cubicBezTo>
                    <a:pt x="234" y="735"/>
                    <a:pt x="335" y="1435"/>
                    <a:pt x="301" y="2169"/>
                  </a:cubicBezTo>
                  <a:cubicBezTo>
                    <a:pt x="301" y="2836"/>
                    <a:pt x="201" y="3503"/>
                    <a:pt x="34" y="4170"/>
                  </a:cubicBezTo>
                  <a:lnTo>
                    <a:pt x="768" y="4104"/>
                  </a:lnTo>
                  <a:cubicBezTo>
                    <a:pt x="868" y="3770"/>
                    <a:pt x="935" y="3437"/>
                    <a:pt x="968" y="3103"/>
                  </a:cubicBezTo>
                  <a:cubicBezTo>
                    <a:pt x="1068" y="2036"/>
                    <a:pt x="868" y="968"/>
                    <a:pt x="401"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9"/>
            <p:cNvSpPr/>
            <p:nvPr/>
          </p:nvSpPr>
          <p:spPr>
            <a:xfrm>
              <a:off x="4136450" y="2300425"/>
              <a:ext cx="28375" cy="104275"/>
            </a:xfrm>
            <a:custGeom>
              <a:avLst/>
              <a:gdLst/>
              <a:ahLst/>
              <a:cxnLst/>
              <a:rect l="l" t="t" r="r" b="b"/>
              <a:pathLst>
                <a:path w="1135" h="4171" extrusionOk="0">
                  <a:moveTo>
                    <a:pt x="434" y="0"/>
                  </a:moveTo>
                  <a:lnTo>
                    <a:pt x="1" y="34"/>
                  </a:lnTo>
                  <a:cubicBezTo>
                    <a:pt x="434" y="1368"/>
                    <a:pt x="501" y="2802"/>
                    <a:pt x="234" y="4170"/>
                  </a:cubicBezTo>
                  <a:lnTo>
                    <a:pt x="835" y="4103"/>
                  </a:lnTo>
                  <a:cubicBezTo>
                    <a:pt x="935" y="3803"/>
                    <a:pt x="1002" y="3470"/>
                    <a:pt x="1035" y="3136"/>
                  </a:cubicBezTo>
                  <a:cubicBezTo>
                    <a:pt x="1135" y="2035"/>
                    <a:pt x="935" y="934"/>
                    <a:pt x="434"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9"/>
            <p:cNvSpPr/>
            <p:nvPr/>
          </p:nvSpPr>
          <p:spPr>
            <a:xfrm>
              <a:off x="3732000" y="2347950"/>
              <a:ext cx="500375" cy="93425"/>
            </a:xfrm>
            <a:custGeom>
              <a:avLst/>
              <a:gdLst/>
              <a:ahLst/>
              <a:cxnLst/>
              <a:rect l="l" t="t" r="r" b="b"/>
              <a:pathLst>
                <a:path w="20015" h="3737" extrusionOk="0">
                  <a:moveTo>
                    <a:pt x="19815" y="1"/>
                  </a:moveTo>
                  <a:lnTo>
                    <a:pt x="167" y="1569"/>
                  </a:lnTo>
                  <a:cubicBezTo>
                    <a:pt x="301" y="2236"/>
                    <a:pt x="334" y="3036"/>
                    <a:pt x="1" y="3737"/>
                  </a:cubicBezTo>
                  <a:lnTo>
                    <a:pt x="19414" y="2002"/>
                  </a:lnTo>
                  <a:cubicBezTo>
                    <a:pt x="19414" y="2002"/>
                    <a:pt x="20015" y="1102"/>
                    <a:pt x="19815"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9"/>
            <p:cNvSpPr/>
            <p:nvPr/>
          </p:nvSpPr>
          <p:spPr>
            <a:xfrm>
              <a:off x="3507675" y="2453025"/>
              <a:ext cx="306900" cy="119275"/>
            </a:xfrm>
            <a:custGeom>
              <a:avLst/>
              <a:gdLst/>
              <a:ahLst/>
              <a:cxnLst/>
              <a:rect l="l" t="t" r="r" b="b"/>
              <a:pathLst>
                <a:path w="12276" h="4771" extrusionOk="0">
                  <a:moveTo>
                    <a:pt x="10375" y="1"/>
                  </a:moveTo>
                  <a:lnTo>
                    <a:pt x="434" y="968"/>
                  </a:lnTo>
                  <a:cubicBezTo>
                    <a:pt x="434" y="968"/>
                    <a:pt x="1168" y="1135"/>
                    <a:pt x="1268" y="2703"/>
                  </a:cubicBezTo>
                  <a:cubicBezTo>
                    <a:pt x="1368" y="4270"/>
                    <a:pt x="1" y="4771"/>
                    <a:pt x="1" y="4771"/>
                  </a:cubicBezTo>
                  <a:lnTo>
                    <a:pt x="10008" y="4771"/>
                  </a:lnTo>
                  <a:cubicBezTo>
                    <a:pt x="12276" y="2102"/>
                    <a:pt x="10375" y="1"/>
                    <a:pt x="10375"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9"/>
            <p:cNvSpPr/>
            <p:nvPr/>
          </p:nvSpPr>
          <p:spPr>
            <a:xfrm>
              <a:off x="3543525" y="2490550"/>
              <a:ext cx="158475" cy="20050"/>
            </a:xfrm>
            <a:custGeom>
              <a:avLst/>
              <a:gdLst/>
              <a:ahLst/>
              <a:cxnLst/>
              <a:rect l="l" t="t" r="r" b="b"/>
              <a:pathLst>
                <a:path w="6339" h="802" extrusionOk="0">
                  <a:moveTo>
                    <a:pt x="6339" y="1"/>
                  </a:moveTo>
                  <a:cubicBezTo>
                    <a:pt x="5238" y="1"/>
                    <a:pt x="4204" y="101"/>
                    <a:pt x="3136" y="234"/>
                  </a:cubicBezTo>
                  <a:cubicBezTo>
                    <a:pt x="2069" y="368"/>
                    <a:pt x="1035" y="535"/>
                    <a:pt x="1" y="801"/>
                  </a:cubicBezTo>
                  <a:cubicBezTo>
                    <a:pt x="1068" y="801"/>
                    <a:pt x="2102" y="701"/>
                    <a:pt x="3170" y="568"/>
                  </a:cubicBezTo>
                  <a:cubicBezTo>
                    <a:pt x="4237" y="434"/>
                    <a:pt x="5271" y="268"/>
                    <a:pt x="6339"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9"/>
            <p:cNvSpPr/>
            <p:nvPr/>
          </p:nvSpPr>
          <p:spPr>
            <a:xfrm>
              <a:off x="3540200" y="2535600"/>
              <a:ext cx="168475" cy="20875"/>
            </a:xfrm>
            <a:custGeom>
              <a:avLst/>
              <a:gdLst/>
              <a:ahLst/>
              <a:cxnLst/>
              <a:rect l="l" t="t" r="r" b="b"/>
              <a:pathLst>
                <a:path w="6739" h="835" extrusionOk="0">
                  <a:moveTo>
                    <a:pt x="6739" y="0"/>
                  </a:moveTo>
                  <a:cubicBezTo>
                    <a:pt x="5604" y="0"/>
                    <a:pt x="4470" y="100"/>
                    <a:pt x="3336" y="234"/>
                  </a:cubicBezTo>
                  <a:cubicBezTo>
                    <a:pt x="2235" y="400"/>
                    <a:pt x="1101" y="567"/>
                    <a:pt x="0" y="834"/>
                  </a:cubicBezTo>
                  <a:cubicBezTo>
                    <a:pt x="1135" y="834"/>
                    <a:pt x="2269" y="734"/>
                    <a:pt x="3403" y="601"/>
                  </a:cubicBezTo>
                  <a:cubicBezTo>
                    <a:pt x="4504" y="434"/>
                    <a:pt x="5638" y="267"/>
                    <a:pt x="6739"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9"/>
            <p:cNvSpPr/>
            <p:nvPr/>
          </p:nvSpPr>
          <p:spPr>
            <a:xfrm>
              <a:off x="3595250" y="2501400"/>
              <a:ext cx="190150" cy="23375"/>
            </a:xfrm>
            <a:custGeom>
              <a:avLst/>
              <a:gdLst/>
              <a:ahLst/>
              <a:cxnLst/>
              <a:rect l="l" t="t" r="r" b="b"/>
              <a:pathLst>
                <a:path w="7606" h="935" extrusionOk="0">
                  <a:moveTo>
                    <a:pt x="7605" y="0"/>
                  </a:moveTo>
                  <a:cubicBezTo>
                    <a:pt x="6338" y="0"/>
                    <a:pt x="5070" y="134"/>
                    <a:pt x="3803" y="301"/>
                  </a:cubicBezTo>
                  <a:cubicBezTo>
                    <a:pt x="2535" y="467"/>
                    <a:pt x="1268" y="668"/>
                    <a:pt x="0" y="934"/>
                  </a:cubicBezTo>
                  <a:cubicBezTo>
                    <a:pt x="1301" y="934"/>
                    <a:pt x="2569" y="801"/>
                    <a:pt x="3836" y="634"/>
                  </a:cubicBezTo>
                  <a:cubicBezTo>
                    <a:pt x="5104" y="467"/>
                    <a:pt x="6371" y="301"/>
                    <a:pt x="7605"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9"/>
            <p:cNvSpPr/>
            <p:nvPr/>
          </p:nvSpPr>
          <p:spPr>
            <a:xfrm>
              <a:off x="3507675" y="2453025"/>
              <a:ext cx="306900" cy="119275"/>
            </a:xfrm>
            <a:custGeom>
              <a:avLst/>
              <a:gdLst/>
              <a:ahLst/>
              <a:cxnLst/>
              <a:rect l="l" t="t" r="r" b="b"/>
              <a:pathLst>
                <a:path w="12276" h="4771" extrusionOk="0">
                  <a:moveTo>
                    <a:pt x="10375" y="1"/>
                  </a:moveTo>
                  <a:lnTo>
                    <a:pt x="468" y="968"/>
                  </a:lnTo>
                  <a:cubicBezTo>
                    <a:pt x="468" y="968"/>
                    <a:pt x="834" y="1068"/>
                    <a:pt x="1068" y="1769"/>
                  </a:cubicBezTo>
                  <a:cubicBezTo>
                    <a:pt x="2277" y="1614"/>
                    <a:pt x="4273" y="1394"/>
                    <a:pt x="6065" y="1394"/>
                  </a:cubicBezTo>
                  <a:cubicBezTo>
                    <a:pt x="8128" y="1394"/>
                    <a:pt x="9923" y="1685"/>
                    <a:pt x="9941" y="2703"/>
                  </a:cubicBezTo>
                  <a:cubicBezTo>
                    <a:pt x="9454" y="3627"/>
                    <a:pt x="6234" y="3824"/>
                    <a:pt x="3595" y="3824"/>
                  </a:cubicBezTo>
                  <a:cubicBezTo>
                    <a:pt x="2616" y="3824"/>
                    <a:pt x="1718" y="3797"/>
                    <a:pt x="1068" y="3770"/>
                  </a:cubicBezTo>
                  <a:cubicBezTo>
                    <a:pt x="701" y="4504"/>
                    <a:pt x="1" y="4771"/>
                    <a:pt x="1" y="4771"/>
                  </a:cubicBezTo>
                  <a:lnTo>
                    <a:pt x="10008" y="4771"/>
                  </a:lnTo>
                  <a:cubicBezTo>
                    <a:pt x="12276" y="2102"/>
                    <a:pt x="10375" y="1"/>
                    <a:pt x="10375"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9"/>
            <p:cNvSpPr/>
            <p:nvPr/>
          </p:nvSpPr>
          <p:spPr>
            <a:xfrm>
              <a:off x="3757850" y="2395500"/>
              <a:ext cx="545425" cy="176800"/>
            </a:xfrm>
            <a:custGeom>
              <a:avLst/>
              <a:gdLst/>
              <a:ahLst/>
              <a:cxnLst/>
              <a:rect l="l" t="t" r="r" b="b"/>
              <a:pathLst>
                <a:path w="21817" h="7072" extrusionOk="0">
                  <a:moveTo>
                    <a:pt x="19715" y="0"/>
                  </a:moveTo>
                  <a:lnTo>
                    <a:pt x="1" y="1701"/>
                  </a:lnTo>
                  <a:cubicBezTo>
                    <a:pt x="1" y="1701"/>
                    <a:pt x="201" y="1701"/>
                    <a:pt x="835" y="3536"/>
                  </a:cubicBezTo>
                  <a:cubicBezTo>
                    <a:pt x="1502" y="5337"/>
                    <a:pt x="1" y="7072"/>
                    <a:pt x="1" y="7072"/>
                  </a:cubicBezTo>
                  <a:lnTo>
                    <a:pt x="19982" y="4703"/>
                  </a:lnTo>
                  <a:cubicBezTo>
                    <a:pt x="21816" y="2235"/>
                    <a:pt x="19715" y="0"/>
                    <a:pt x="19715" y="0"/>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9"/>
            <p:cNvSpPr/>
            <p:nvPr/>
          </p:nvSpPr>
          <p:spPr>
            <a:xfrm>
              <a:off x="3519350" y="2438025"/>
              <a:ext cx="247700" cy="45875"/>
            </a:xfrm>
            <a:custGeom>
              <a:avLst/>
              <a:gdLst/>
              <a:ahLst/>
              <a:cxnLst/>
              <a:rect l="l" t="t" r="r" b="b"/>
              <a:pathLst>
                <a:path w="9908" h="1835" extrusionOk="0">
                  <a:moveTo>
                    <a:pt x="9541" y="0"/>
                  </a:moveTo>
                  <a:lnTo>
                    <a:pt x="1" y="1168"/>
                  </a:lnTo>
                  <a:lnTo>
                    <a:pt x="1" y="1835"/>
                  </a:lnTo>
                  <a:lnTo>
                    <a:pt x="9908" y="601"/>
                  </a:lnTo>
                  <a:lnTo>
                    <a:pt x="9541" y="0"/>
                  </a:ln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9"/>
            <p:cNvSpPr/>
            <p:nvPr/>
          </p:nvSpPr>
          <p:spPr>
            <a:xfrm>
              <a:off x="3901300" y="2423000"/>
              <a:ext cx="63400" cy="130125"/>
            </a:xfrm>
            <a:custGeom>
              <a:avLst/>
              <a:gdLst/>
              <a:ahLst/>
              <a:cxnLst/>
              <a:rect l="l" t="t" r="r" b="b"/>
              <a:pathLst>
                <a:path w="2536" h="5205" extrusionOk="0">
                  <a:moveTo>
                    <a:pt x="1401" y="1"/>
                  </a:moveTo>
                  <a:lnTo>
                    <a:pt x="0" y="101"/>
                  </a:lnTo>
                  <a:cubicBezTo>
                    <a:pt x="734" y="1202"/>
                    <a:pt x="1068" y="2536"/>
                    <a:pt x="967" y="3870"/>
                  </a:cubicBezTo>
                  <a:cubicBezTo>
                    <a:pt x="934" y="4304"/>
                    <a:pt x="834" y="4771"/>
                    <a:pt x="634" y="5205"/>
                  </a:cubicBezTo>
                  <a:lnTo>
                    <a:pt x="2168" y="5038"/>
                  </a:lnTo>
                  <a:cubicBezTo>
                    <a:pt x="2302" y="4638"/>
                    <a:pt x="2402" y="4237"/>
                    <a:pt x="2435" y="3870"/>
                  </a:cubicBezTo>
                  <a:cubicBezTo>
                    <a:pt x="2535" y="2503"/>
                    <a:pt x="2168" y="1102"/>
                    <a:pt x="1401"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9"/>
            <p:cNvSpPr/>
            <p:nvPr/>
          </p:nvSpPr>
          <p:spPr>
            <a:xfrm>
              <a:off x="4066400" y="2408000"/>
              <a:ext cx="55900" cy="126775"/>
            </a:xfrm>
            <a:custGeom>
              <a:avLst/>
              <a:gdLst/>
              <a:ahLst/>
              <a:cxnLst/>
              <a:rect l="l" t="t" r="r" b="b"/>
              <a:pathLst>
                <a:path w="2236" h="5071" extrusionOk="0">
                  <a:moveTo>
                    <a:pt x="1368" y="0"/>
                  </a:moveTo>
                  <a:lnTo>
                    <a:pt x="1" y="134"/>
                  </a:lnTo>
                  <a:cubicBezTo>
                    <a:pt x="535" y="1135"/>
                    <a:pt x="768" y="2302"/>
                    <a:pt x="668" y="3436"/>
                  </a:cubicBezTo>
                  <a:cubicBezTo>
                    <a:pt x="635" y="4003"/>
                    <a:pt x="501" y="4570"/>
                    <a:pt x="201" y="5071"/>
                  </a:cubicBezTo>
                  <a:lnTo>
                    <a:pt x="1769" y="4904"/>
                  </a:lnTo>
                  <a:cubicBezTo>
                    <a:pt x="1969" y="4437"/>
                    <a:pt x="2102" y="3937"/>
                    <a:pt x="2136" y="3436"/>
                  </a:cubicBezTo>
                  <a:cubicBezTo>
                    <a:pt x="2236" y="2269"/>
                    <a:pt x="1969" y="1035"/>
                    <a:pt x="1368"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9"/>
            <p:cNvSpPr/>
            <p:nvPr/>
          </p:nvSpPr>
          <p:spPr>
            <a:xfrm>
              <a:off x="3915475" y="2423000"/>
              <a:ext cx="49225" cy="127625"/>
            </a:xfrm>
            <a:custGeom>
              <a:avLst/>
              <a:gdLst/>
              <a:ahLst/>
              <a:cxnLst/>
              <a:rect l="l" t="t" r="r" b="b"/>
              <a:pathLst>
                <a:path w="1969" h="5105" extrusionOk="0">
                  <a:moveTo>
                    <a:pt x="834" y="1"/>
                  </a:moveTo>
                  <a:lnTo>
                    <a:pt x="0" y="68"/>
                  </a:lnTo>
                  <a:cubicBezTo>
                    <a:pt x="634" y="902"/>
                    <a:pt x="934" y="1969"/>
                    <a:pt x="1001" y="3036"/>
                  </a:cubicBezTo>
                  <a:cubicBezTo>
                    <a:pt x="1034" y="3737"/>
                    <a:pt x="968" y="4437"/>
                    <a:pt x="834" y="5105"/>
                  </a:cubicBezTo>
                  <a:lnTo>
                    <a:pt x="1601" y="5038"/>
                  </a:lnTo>
                  <a:cubicBezTo>
                    <a:pt x="1735" y="4638"/>
                    <a:pt x="1835" y="4237"/>
                    <a:pt x="1868" y="3870"/>
                  </a:cubicBezTo>
                  <a:cubicBezTo>
                    <a:pt x="1968" y="2503"/>
                    <a:pt x="1601" y="1102"/>
                    <a:pt x="834"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9"/>
            <p:cNvSpPr/>
            <p:nvPr/>
          </p:nvSpPr>
          <p:spPr>
            <a:xfrm>
              <a:off x="4083075" y="2408000"/>
              <a:ext cx="39225" cy="125125"/>
            </a:xfrm>
            <a:custGeom>
              <a:avLst/>
              <a:gdLst/>
              <a:ahLst/>
              <a:cxnLst/>
              <a:rect l="l" t="t" r="r" b="b"/>
              <a:pathLst>
                <a:path w="1569" h="5005" extrusionOk="0">
                  <a:moveTo>
                    <a:pt x="701" y="0"/>
                  </a:moveTo>
                  <a:lnTo>
                    <a:pt x="1" y="67"/>
                  </a:lnTo>
                  <a:cubicBezTo>
                    <a:pt x="435" y="801"/>
                    <a:pt x="635" y="1668"/>
                    <a:pt x="668" y="2502"/>
                  </a:cubicBezTo>
                  <a:cubicBezTo>
                    <a:pt x="668" y="3370"/>
                    <a:pt x="501" y="4203"/>
                    <a:pt x="201" y="5004"/>
                  </a:cubicBezTo>
                  <a:lnTo>
                    <a:pt x="1102" y="4904"/>
                  </a:lnTo>
                  <a:cubicBezTo>
                    <a:pt x="1302" y="4437"/>
                    <a:pt x="1435" y="3937"/>
                    <a:pt x="1469" y="3436"/>
                  </a:cubicBezTo>
                  <a:cubicBezTo>
                    <a:pt x="1569" y="2269"/>
                    <a:pt x="1302" y="1035"/>
                    <a:pt x="701"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9"/>
            <p:cNvSpPr/>
            <p:nvPr/>
          </p:nvSpPr>
          <p:spPr>
            <a:xfrm>
              <a:off x="3757850" y="2460525"/>
              <a:ext cx="518725" cy="111775"/>
            </a:xfrm>
            <a:custGeom>
              <a:avLst/>
              <a:gdLst/>
              <a:ahLst/>
              <a:cxnLst/>
              <a:rect l="l" t="t" r="r" b="b"/>
              <a:pathLst>
                <a:path w="20749" h="4471" extrusionOk="0">
                  <a:moveTo>
                    <a:pt x="20749" y="1"/>
                  </a:moveTo>
                  <a:lnTo>
                    <a:pt x="968" y="1435"/>
                  </a:lnTo>
                  <a:cubicBezTo>
                    <a:pt x="1235" y="3036"/>
                    <a:pt x="1" y="4471"/>
                    <a:pt x="1" y="4471"/>
                  </a:cubicBezTo>
                  <a:lnTo>
                    <a:pt x="19982" y="2102"/>
                  </a:lnTo>
                  <a:cubicBezTo>
                    <a:pt x="20549" y="1369"/>
                    <a:pt x="20749" y="635"/>
                    <a:pt x="20749"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9"/>
            <p:cNvSpPr/>
            <p:nvPr/>
          </p:nvSpPr>
          <p:spPr>
            <a:xfrm>
              <a:off x="3753675" y="2503900"/>
              <a:ext cx="587950" cy="182650"/>
            </a:xfrm>
            <a:custGeom>
              <a:avLst/>
              <a:gdLst/>
              <a:ahLst/>
              <a:cxnLst/>
              <a:rect l="l" t="t" r="r" b="b"/>
              <a:pathLst>
                <a:path w="23518" h="7306" extrusionOk="0">
                  <a:moveTo>
                    <a:pt x="21316" y="1"/>
                  </a:moveTo>
                  <a:lnTo>
                    <a:pt x="168" y="2736"/>
                  </a:lnTo>
                  <a:lnTo>
                    <a:pt x="1" y="7306"/>
                  </a:lnTo>
                  <a:lnTo>
                    <a:pt x="22283" y="4404"/>
                  </a:lnTo>
                  <a:cubicBezTo>
                    <a:pt x="23518" y="1402"/>
                    <a:pt x="21316" y="1"/>
                    <a:pt x="21316"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9"/>
            <p:cNvSpPr/>
            <p:nvPr/>
          </p:nvSpPr>
          <p:spPr>
            <a:xfrm>
              <a:off x="3753675" y="2555600"/>
              <a:ext cx="567950" cy="130950"/>
            </a:xfrm>
            <a:custGeom>
              <a:avLst/>
              <a:gdLst/>
              <a:ahLst/>
              <a:cxnLst/>
              <a:rect l="l" t="t" r="r" b="b"/>
              <a:pathLst>
                <a:path w="22718" h="5238" extrusionOk="0">
                  <a:moveTo>
                    <a:pt x="22617" y="1"/>
                  </a:moveTo>
                  <a:lnTo>
                    <a:pt x="101" y="2836"/>
                  </a:lnTo>
                  <a:lnTo>
                    <a:pt x="1" y="5238"/>
                  </a:lnTo>
                  <a:lnTo>
                    <a:pt x="1" y="5238"/>
                  </a:lnTo>
                  <a:lnTo>
                    <a:pt x="22283" y="2302"/>
                  </a:lnTo>
                  <a:cubicBezTo>
                    <a:pt x="22684" y="1402"/>
                    <a:pt x="22717" y="634"/>
                    <a:pt x="22617"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9"/>
            <p:cNvSpPr/>
            <p:nvPr/>
          </p:nvSpPr>
          <p:spPr>
            <a:xfrm>
              <a:off x="3460150" y="2583125"/>
              <a:ext cx="336925" cy="87575"/>
            </a:xfrm>
            <a:custGeom>
              <a:avLst/>
              <a:gdLst/>
              <a:ahLst/>
              <a:cxnLst/>
              <a:rect l="l" t="t" r="r" b="b"/>
              <a:pathLst>
                <a:path w="13477" h="3503" extrusionOk="0">
                  <a:moveTo>
                    <a:pt x="0" y="0"/>
                  </a:moveTo>
                  <a:cubicBezTo>
                    <a:pt x="1101" y="1768"/>
                    <a:pt x="67" y="3003"/>
                    <a:pt x="67" y="3003"/>
                  </a:cubicBezTo>
                  <a:lnTo>
                    <a:pt x="11742" y="3503"/>
                  </a:lnTo>
                  <a:cubicBezTo>
                    <a:pt x="13476" y="1668"/>
                    <a:pt x="12276" y="0"/>
                    <a:pt x="12276"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9"/>
            <p:cNvSpPr/>
            <p:nvPr/>
          </p:nvSpPr>
          <p:spPr>
            <a:xfrm>
              <a:off x="3470975" y="2603975"/>
              <a:ext cx="198500" cy="8350"/>
            </a:xfrm>
            <a:custGeom>
              <a:avLst/>
              <a:gdLst/>
              <a:ahLst/>
              <a:cxnLst/>
              <a:rect l="l" t="t" r="r" b="b"/>
              <a:pathLst>
                <a:path w="7940" h="334" extrusionOk="0">
                  <a:moveTo>
                    <a:pt x="3970" y="0"/>
                  </a:moveTo>
                  <a:cubicBezTo>
                    <a:pt x="2636" y="0"/>
                    <a:pt x="1302" y="34"/>
                    <a:pt x="1" y="167"/>
                  </a:cubicBezTo>
                  <a:cubicBezTo>
                    <a:pt x="1302" y="301"/>
                    <a:pt x="2636" y="334"/>
                    <a:pt x="3970" y="334"/>
                  </a:cubicBezTo>
                  <a:cubicBezTo>
                    <a:pt x="5305" y="334"/>
                    <a:pt x="6639" y="301"/>
                    <a:pt x="7940" y="167"/>
                  </a:cubicBezTo>
                  <a:cubicBezTo>
                    <a:pt x="6639" y="34"/>
                    <a:pt x="5305" y="0"/>
                    <a:pt x="3970"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9"/>
            <p:cNvSpPr/>
            <p:nvPr/>
          </p:nvSpPr>
          <p:spPr>
            <a:xfrm>
              <a:off x="3475150" y="2639000"/>
              <a:ext cx="199325" cy="8350"/>
            </a:xfrm>
            <a:custGeom>
              <a:avLst/>
              <a:gdLst/>
              <a:ahLst/>
              <a:cxnLst/>
              <a:rect l="l" t="t" r="r" b="b"/>
              <a:pathLst>
                <a:path w="7973" h="334" extrusionOk="0">
                  <a:moveTo>
                    <a:pt x="3970" y="0"/>
                  </a:moveTo>
                  <a:cubicBezTo>
                    <a:pt x="2636" y="0"/>
                    <a:pt x="1335" y="34"/>
                    <a:pt x="1" y="167"/>
                  </a:cubicBezTo>
                  <a:cubicBezTo>
                    <a:pt x="1335" y="301"/>
                    <a:pt x="2636" y="334"/>
                    <a:pt x="3970" y="334"/>
                  </a:cubicBezTo>
                  <a:cubicBezTo>
                    <a:pt x="5304" y="334"/>
                    <a:pt x="6639" y="301"/>
                    <a:pt x="7973" y="167"/>
                  </a:cubicBezTo>
                  <a:cubicBezTo>
                    <a:pt x="6639" y="34"/>
                    <a:pt x="5304" y="0"/>
                    <a:pt x="3970" y="0"/>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9"/>
            <p:cNvSpPr/>
            <p:nvPr/>
          </p:nvSpPr>
          <p:spPr>
            <a:xfrm>
              <a:off x="3555200" y="2623150"/>
              <a:ext cx="198500" cy="9200"/>
            </a:xfrm>
            <a:custGeom>
              <a:avLst/>
              <a:gdLst/>
              <a:ahLst/>
              <a:cxnLst/>
              <a:rect l="l" t="t" r="r" b="b"/>
              <a:pathLst>
                <a:path w="7940" h="368" extrusionOk="0">
                  <a:moveTo>
                    <a:pt x="3970" y="1"/>
                  </a:moveTo>
                  <a:cubicBezTo>
                    <a:pt x="2636" y="34"/>
                    <a:pt x="1302" y="34"/>
                    <a:pt x="1" y="201"/>
                  </a:cubicBezTo>
                  <a:cubicBezTo>
                    <a:pt x="1302" y="334"/>
                    <a:pt x="2636" y="368"/>
                    <a:pt x="3970" y="368"/>
                  </a:cubicBezTo>
                  <a:cubicBezTo>
                    <a:pt x="5305" y="368"/>
                    <a:pt x="6639" y="334"/>
                    <a:pt x="7940" y="201"/>
                  </a:cubicBezTo>
                  <a:cubicBezTo>
                    <a:pt x="6639" y="34"/>
                    <a:pt x="5305" y="34"/>
                    <a:pt x="3970" y="1"/>
                  </a:cubicBezTo>
                  <a:close/>
                </a:path>
              </a:pathLst>
            </a:custGeom>
            <a:solidFill>
              <a:srgbClr val="1C2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9"/>
            <p:cNvSpPr/>
            <p:nvPr/>
          </p:nvSpPr>
          <p:spPr>
            <a:xfrm>
              <a:off x="3451800" y="2572275"/>
              <a:ext cx="315250" cy="15050"/>
            </a:xfrm>
            <a:custGeom>
              <a:avLst/>
              <a:gdLst/>
              <a:ahLst/>
              <a:cxnLst/>
              <a:rect l="l" t="t" r="r" b="b"/>
              <a:pathLst>
                <a:path w="12610" h="602" extrusionOk="0">
                  <a:moveTo>
                    <a:pt x="1" y="1"/>
                  </a:moveTo>
                  <a:lnTo>
                    <a:pt x="1" y="601"/>
                  </a:lnTo>
                  <a:lnTo>
                    <a:pt x="12610" y="434"/>
                  </a:lnTo>
                  <a:lnTo>
                    <a:pt x="12243" y="1"/>
                  </a:ln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9"/>
            <p:cNvSpPr/>
            <p:nvPr/>
          </p:nvSpPr>
          <p:spPr>
            <a:xfrm>
              <a:off x="3461800" y="2658175"/>
              <a:ext cx="291900" cy="28375"/>
            </a:xfrm>
            <a:custGeom>
              <a:avLst/>
              <a:gdLst/>
              <a:ahLst/>
              <a:cxnLst/>
              <a:rect l="l" t="t" r="r" b="b"/>
              <a:pathLst>
                <a:path w="11676" h="1135" extrusionOk="0">
                  <a:moveTo>
                    <a:pt x="1" y="1"/>
                  </a:moveTo>
                  <a:lnTo>
                    <a:pt x="1" y="568"/>
                  </a:lnTo>
                  <a:lnTo>
                    <a:pt x="11676" y="1135"/>
                  </a:lnTo>
                  <a:lnTo>
                    <a:pt x="11676" y="501"/>
                  </a:lnTo>
                  <a:lnTo>
                    <a:pt x="1" y="1"/>
                  </a:lnTo>
                  <a:close/>
                </a:path>
              </a:pathLst>
            </a:custGeom>
            <a:solidFill>
              <a:srgbClr val="344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9"/>
            <p:cNvSpPr/>
            <p:nvPr/>
          </p:nvSpPr>
          <p:spPr>
            <a:xfrm>
              <a:off x="3842925" y="2559775"/>
              <a:ext cx="52550" cy="112600"/>
            </a:xfrm>
            <a:custGeom>
              <a:avLst/>
              <a:gdLst/>
              <a:ahLst/>
              <a:cxnLst/>
              <a:rect l="l" t="t" r="r" b="b"/>
              <a:pathLst>
                <a:path w="2102" h="4504" extrusionOk="0">
                  <a:moveTo>
                    <a:pt x="967" y="0"/>
                  </a:moveTo>
                  <a:lnTo>
                    <a:pt x="0" y="101"/>
                  </a:lnTo>
                  <a:cubicBezTo>
                    <a:pt x="667" y="1168"/>
                    <a:pt x="1001" y="2502"/>
                    <a:pt x="867" y="3770"/>
                  </a:cubicBezTo>
                  <a:cubicBezTo>
                    <a:pt x="867" y="4003"/>
                    <a:pt x="834" y="4270"/>
                    <a:pt x="767" y="4504"/>
                  </a:cubicBezTo>
                  <a:lnTo>
                    <a:pt x="1901" y="4370"/>
                  </a:lnTo>
                  <a:cubicBezTo>
                    <a:pt x="1935" y="4170"/>
                    <a:pt x="1968" y="4003"/>
                    <a:pt x="1968" y="3803"/>
                  </a:cubicBezTo>
                  <a:cubicBezTo>
                    <a:pt x="2102" y="2469"/>
                    <a:pt x="1735" y="1101"/>
                    <a:pt x="967"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9"/>
            <p:cNvSpPr/>
            <p:nvPr/>
          </p:nvSpPr>
          <p:spPr>
            <a:xfrm>
              <a:off x="4015550" y="2539750"/>
              <a:ext cx="48375" cy="110950"/>
            </a:xfrm>
            <a:custGeom>
              <a:avLst/>
              <a:gdLst/>
              <a:ahLst/>
              <a:cxnLst/>
              <a:rect l="l" t="t" r="r" b="b"/>
              <a:pathLst>
                <a:path w="1935" h="4438" extrusionOk="0">
                  <a:moveTo>
                    <a:pt x="1001" y="1"/>
                  </a:moveTo>
                  <a:lnTo>
                    <a:pt x="0" y="134"/>
                  </a:lnTo>
                  <a:cubicBezTo>
                    <a:pt x="567" y="1135"/>
                    <a:pt x="834" y="2303"/>
                    <a:pt x="701" y="3470"/>
                  </a:cubicBezTo>
                  <a:cubicBezTo>
                    <a:pt x="701" y="3804"/>
                    <a:pt x="634" y="4137"/>
                    <a:pt x="534" y="4437"/>
                  </a:cubicBezTo>
                  <a:lnTo>
                    <a:pt x="1668" y="4271"/>
                  </a:lnTo>
                  <a:cubicBezTo>
                    <a:pt x="1735" y="4037"/>
                    <a:pt x="1801" y="3770"/>
                    <a:pt x="1801" y="3503"/>
                  </a:cubicBezTo>
                  <a:cubicBezTo>
                    <a:pt x="1935" y="2303"/>
                    <a:pt x="1635" y="1068"/>
                    <a:pt x="1001"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9"/>
            <p:cNvSpPr/>
            <p:nvPr/>
          </p:nvSpPr>
          <p:spPr>
            <a:xfrm>
              <a:off x="4194825" y="2519750"/>
              <a:ext cx="48400" cy="107600"/>
            </a:xfrm>
            <a:custGeom>
              <a:avLst/>
              <a:gdLst/>
              <a:ahLst/>
              <a:cxnLst/>
              <a:rect l="l" t="t" r="r" b="b"/>
              <a:pathLst>
                <a:path w="1936" h="4304" extrusionOk="0">
                  <a:moveTo>
                    <a:pt x="1002" y="0"/>
                  </a:moveTo>
                  <a:lnTo>
                    <a:pt x="1" y="100"/>
                  </a:lnTo>
                  <a:cubicBezTo>
                    <a:pt x="568" y="1134"/>
                    <a:pt x="835" y="2302"/>
                    <a:pt x="735" y="3469"/>
                  </a:cubicBezTo>
                  <a:cubicBezTo>
                    <a:pt x="701" y="3736"/>
                    <a:pt x="668" y="4003"/>
                    <a:pt x="568" y="4303"/>
                  </a:cubicBezTo>
                  <a:lnTo>
                    <a:pt x="1735" y="4137"/>
                  </a:lnTo>
                  <a:cubicBezTo>
                    <a:pt x="1769" y="3936"/>
                    <a:pt x="1802" y="3736"/>
                    <a:pt x="1835" y="3503"/>
                  </a:cubicBezTo>
                  <a:cubicBezTo>
                    <a:pt x="1936" y="2302"/>
                    <a:pt x="1635" y="1068"/>
                    <a:pt x="1002"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9"/>
            <p:cNvSpPr/>
            <p:nvPr/>
          </p:nvSpPr>
          <p:spPr>
            <a:xfrm>
              <a:off x="3859600" y="2559775"/>
              <a:ext cx="35875" cy="110925"/>
            </a:xfrm>
            <a:custGeom>
              <a:avLst/>
              <a:gdLst/>
              <a:ahLst/>
              <a:cxnLst/>
              <a:rect l="l" t="t" r="r" b="b"/>
              <a:pathLst>
                <a:path w="1435" h="4437" extrusionOk="0">
                  <a:moveTo>
                    <a:pt x="300" y="0"/>
                  </a:moveTo>
                  <a:lnTo>
                    <a:pt x="0" y="34"/>
                  </a:lnTo>
                  <a:cubicBezTo>
                    <a:pt x="634" y="1401"/>
                    <a:pt x="834" y="2969"/>
                    <a:pt x="567" y="4437"/>
                  </a:cubicBezTo>
                  <a:lnTo>
                    <a:pt x="1234" y="4370"/>
                  </a:lnTo>
                  <a:cubicBezTo>
                    <a:pt x="1268" y="4170"/>
                    <a:pt x="1301" y="4003"/>
                    <a:pt x="1301" y="3803"/>
                  </a:cubicBezTo>
                  <a:cubicBezTo>
                    <a:pt x="1435" y="2469"/>
                    <a:pt x="1068" y="1101"/>
                    <a:pt x="300"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9"/>
            <p:cNvSpPr/>
            <p:nvPr/>
          </p:nvSpPr>
          <p:spPr>
            <a:xfrm>
              <a:off x="4027225" y="2539750"/>
              <a:ext cx="36700" cy="109275"/>
            </a:xfrm>
            <a:custGeom>
              <a:avLst/>
              <a:gdLst/>
              <a:ahLst/>
              <a:cxnLst/>
              <a:rect l="l" t="t" r="r" b="b"/>
              <a:pathLst>
                <a:path w="1468" h="4371" extrusionOk="0">
                  <a:moveTo>
                    <a:pt x="534" y="1"/>
                  </a:moveTo>
                  <a:lnTo>
                    <a:pt x="0" y="68"/>
                  </a:lnTo>
                  <a:cubicBezTo>
                    <a:pt x="634" y="1402"/>
                    <a:pt x="867" y="2903"/>
                    <a:pt x="667" y="4371"/>
                  </a:cubicBezTo>
                  <a:lnTo>
                    <a:pt x="1201" y="4271"/>
                  </a:lnTo>
                  <a:cubicBezTo>
                    <a:pt x="1268" y="4037"/>
                    <a:pt x="1334" y="3770"/>
                    <a:pt x="1334" y="3503"/>
                  </a:cubicBezTo>
                  <a:cubicBezTo>
                    <a:pt x="1468" y="2303"/>
                    <a:pt x="1168" y="1068"/>
                    <a:pt x="534" y="1"/>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9"/>
            <p:cNvSpPr/>
            <p:nvPr/>
          </p:nvSpPr>
          <p:spPr>
            <a:xfrm>
              <a:off x="4209850" y="2519750"/>
              <a:ext cx="33375" cy="105925"/>
            </a:xfrm>
            <a:custGeom>
              <a:avLst/>
              <a:gdLst/>
              <a:ahLst/>
              <a:cxnLst/>
              <a:rect l="l" t="t" r="r" b="b"/>
              <a:pathLst>
                <a:path w="1335" h="4237" extrusionOk="0">
                  <a:moveTo>
                    <a:pt x="401" y="0"/>
                  </a:moveTo>
                  <a:lnTo>
                    <a:pt x="0" y="34"/>
                  </a:lnTo>
                  <a:cubicBezTo>
                    <a:pt x="534" y="1368"/>
                    <a:pt x="701" y="2836"/>
                    <a:pt x="501" y="4237"/>
                  </a:cubicBezTo>
                  <a:lnTo>
                    <a:pt x="1134" y="4137"/>
                  </a:lnTo>
                  <a:cubicBezTo>
                    <a:pt x="1168" y="3936"/>
                    <a:pt x="1201" y="3736"/>
                    <a:pt x="1234" y="3503"/>
                  </a:cubicBezTo>
                  <a:cubicBezTo>
                    <a:pt x="1335" y="2302"/>
                    <a:pt x="1034" y="1068"/>
                    <a:pt x="401" y="0"/>
                  </a:cubicBezTo>
                  <a:close/>
                </a:path>
              </a:pathLst>
            </a:custGeom>
            <a:solidFill>
              <a:srgbClr val="FED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9"/>
            <p:cNvSpPr/>
            <p:nvPr/>
          </p:nvSpPr>
          <p:spPr>
            <a:xfrm>
              <a:off x="3460150" y="2583125"/>
              <a:ext cx="336925" cy="87575"/>
            </a:xfrm>
            <a:custGeom>
              <a:avLst/>
              <a:gdLst/>
              <a:ahLst/>
              <a:cxnLst/>
              <a:rect l="l" t="t" r="r" b="b"/>
              <a:pathLst>
                <a:path w="13477" h="3503" extrusionOk="0">
                  <a:moveTo>
                    <a:pt x="0" y="0"/>
                  </a:moveTo>
                  <a:cubicBezTo>
                    <a:pt x="167" y="267"/>
                    <a:pt x="267" y="534"/>
                    <a:pt x="367" y="768"/>
                  </a:cubicBezTo>
                  <a:cubicBezTo>
                    <a:pt x="1457" y="720"/>
                    <a:pt x="3114" y="665"/>
                    <a:pt x="4824" y="665"/>
                  </a:cubicBezTo>
                  <a:cubicBezTo>
                    <a:pt x="7930" y="665"/>
                    <a:pt x="11209" y="849"/>
                    <a:pt x="11575" y="1602"/>
                  </a:cubicBezTo>
                  <a:cubicBezTo>
                    <a:pt x="11280" y="2363"/>
                    <a:pt x="9574" y="2610"/>
                    <a:pt x="7498" y="2610"/>
                  </a:cubicBezTo>
                  <a:cubicBezTo>
                    <a:pt x="5117" y="2610"/>
                    <a:pt x="2249" y="2285"/>
                    <a:pt x="467" y="2035"/>
                  </a:cubicBezTo>
                  <a:cubicBezTo>
                    <a:pt x="367" y="2636"/>
                    <a:pt x="67" y="3003"/>
                    <a:pt x="67" y="3003"/>
                  </a:cubicBezTo>
                  <a:lnTo>
                    <a:pt x="11742" y="3503"/>
                  </a:lnTo>
                  <a:cubicBezTo>
                    <a:pt x="13476" y="1668"/>
                    <a:pt x="12276" y="0"/>
                    <a:pt x="12276"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9"/>
            <p:cNvSpPr/>
            <p:nvPr/>
          </p:nvSpPr>
          <p:spPr>
            <a:xfrm>
              <a:off x="3827900" y="2219525"/>
              <a:ext cx="242700" cy="112600"/>
            </a:xfrm>
            <a:custGeom>
              <a:avLst/>
              <a:gdLst/>
              <a:ahLst/>
              <a:cxnLst/>
              <a:rect l="l" t="t" r="r" b="b"/>
              <a:pathLst>
                <a:path w="9708" h="4504" extrusionOk="0">
                  <a:moveTo>
                    <a:pt x="4671" y="1"/>
                  </a:moveTo>
                  <a:lnTo>
                    <a:pt x="3837" y="2369"/>
                  </a:lnTo>
                  <a:lnTo>
                    <a:pt x="1" y="2903"/>
                  </a:lnTo>
                  <a:lnTo>
                    <a:pt x="167" y="4504"/>
                  </a:lnTo>
                  <a:lnTo>
                    <a:pt x="9708" y="3470"/>
                  </a:lnTo>
                  <a:lnTo>
                    <a:pt x="9474" y="1802"/>
                  </a:lnTo>
                  <a:lnTo>
                    <a:pt x="5438" y="2136"/>
                  </a:lnTo>
                  <a:lnTo>
                    <a:pt x="4671" y="1"/>
                  </a:lnTo>
                  <a:close/>
                </a:path>
              </a:pathLst>
            </a:custGeom>
            <a:solidFill>
              <a:srgbClr val="00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9"/>
            <p:cNvSpPr/>
            <p:nvPr/>
          </p:nvSpPr>
          <p:spPr>
            <a:xfrm>
              <a:off x="3938825" y="2191175"/>
              <a:ext cx="131775" cy="127625"/>
            </a:xfrm>
            <a:custGeom>
              <a:avLst/>
              <a:gdLst/>
              <a:ahLst/>
              <a:cxnLst/>
              <a:rect l="l" t="t" r="r" b="b"/>
              <a:pathLst>
                <a:path w="5271" h="5105" extrusionOk="0">
                  <a:moveTo>
                    <a:pt x="0" y="1"/>
                  </a:moveTo>
                  <a:lnTo>
                    <a:pt x="534" y="5104"/>
                  </a:lnTo>
                  <a:lnTo>
                    <a:pt x="5271" y="4604"/>
                  </a:lnTo>
                  <a:lnTo>
                    <a:pt x="4704" y="634"/>
                  </a:lnTo>
                  <a:lnTo>
                    <a:pt x="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9"/>
            <p:cNvSpPr/>
            <p:nvPr/>
          </p:nvSpPr>
          <p:spPr>
            <a:xfrm>
              <a:off x="3877275" y="1725850"/>
              <a:ext cx="139125" cy="401975"/>
            </a:xfrm>
            <a:custGeom>
              <a:avLst/>
              <a:gdLst/>
              <a:ahLst/>
              <a:cxnLst/>
              <a:rect l="l" t="t" r="r" b="b"/>
              <a:pathLst>
                <a:path w="5565" h="16079" extrusionOk="0">
                  <a:moveTo>
                    <a:pt x="44" y="9259"/>
                  </a:moveTo>
                  <a:cubicBezTo>
                    <a:pt x="35" y="9259"/>
                    <a:pt x="27" y="9262"/>
                    <a:pt x="27" y="9274"/>
                  </a:cubicBezTo>
                  <a:cubicBezTo>
                    <a:pt x="0" y="9274"/>
                    <a:pt x="38" y="9316"/>
                    <a:pt x="54" y="9316"/>
                  </a:cubicBezTo>
                  <a:cubicBezTo>
                    <a:pt x="58" y="9316"/>
                    <a:pt x="60" y="9314"/>
                    <a:pt x="60" y="9307"/>
                  </a:cubicBezTo>
                  <a:cubicBezTo>
                    <a:pt x="60" y="9292"/>
                    <a:pt x="60" y="9276"/>
                    <a:pt x="59" y="9261"/>
                  </a:cubicBezTo>
                  <a:lnTo>
                    <a:pt x="59" y="9261"/>
                  </a:lnTo>
                  <a:cubicBezTo>
                    <a:pt x="54" y="9260"/>
                    <a:pt x="49" y="9259"/>
                    <a:pt x="44" y="9259"/>
                  </a:cubicBezTo>
                  <a:close/>
                  <a:moveTo>
                    <a:pt x="361" y="0"/>
                  </a:moveTo>
                  <a:lnTo>
                    <a:pt x="361" y="0"/>
                  </a:lnTo>
                  <a:cubicBezTo>
                    <a:pt x="794" y="1335"/>
                    <a:pt x="694" y="2802"/>
                    <a:pt x="628" y="4203"/>
                  </a:cubicBezTo>
                  <a:cubicBezTo>
                    <a:pt x="594" y="4470"/>
                    <a:pt x="628" y="4737"/>
                    <a:pt x="628" y="5004"/>
                  </a:cubicBezTo>
                  <a:cubicBezTo>
                    <a:pt x="1028" y="5304"/>
                    <a:pt x="1461" y="5604"/>
                    <a:pt x="1862" y="5904"/>
                  </a:cubicBezTo>
                  <a:cubicBezTo>
                    <a:pt x="1428" y="5904"/>
                    <a:pt x="961" y="5838"/>
                    <a:pt x="527" y="5671"/>
                  </a:cubicBezTo>
                  <a:cubicBezTo>
                    <a:pt x="330" y="6824"/>
                    <a:pt x="35" y="8074"/>
                    <a:pt x="59" y="9261"/>
                  </a:cubicBezTo>
                  <a:lnTo>
                    <a:pt x="59" y="9261"/>
                  </a:lnTo>
                  <a:cubicBezTo>
                    <a:pt x="76" y="9265"/>
                    <a:pt x="94" y="9274"/>
                    <a:pt x="94" y="9274"/>
                  </a:cubicBezTo>
                  <a:cubicBezTo>
                    <a:pt x="561" y="9674"/>
                    <a:pt x="1095" y="9941"/>
                    <a:pt x="1695" y="10108"/>
                  </a:cubicBezTo>
                  <a:cubicBezTo>
                    <a:pt x="1209" y="10199"/>
                    <a:pt x="694" y="10345"/>
                    <a:pt x="203" y="10345"/>
                  </a:cubicBezTo>
                  <a:cubicBezTo>
                    <a:pt x="155" y="10345"/>
                    <a:pt x="108" y="10344"/>
                    <a:pt x="60" y="10341"/>
                  </a:cubicBezTo>
                  <a:lnTo>
                    <a:pt x="60" y="10341"/>
                  </a:lnTo>
                  <a:cubicBezTo>
                    <a:pt x="94" y="12376"/>
                    <a:pt x="728" y="14411"/>
                    <a:pt x="1862" y="16078"/>
                  </a:cubicBezTo>
                  <a:cubicBezTo>
                    <a:pt x="1962" y="14711"/>
                    <a:pt x="3129" y="13543"/>
                    <a:pt x="3930" y="12443"/>
                  </a:cubicBezTo>
                  <a:cubicBezTo>
                    <a:pt x="4764" y="11342"/>
                    <a:pt x="5564" y="10074"/>
                    <a:pt x="5331" y="8707"/>
                  </a:cubicBezTo>
                  <a:cubicBezTo>
                    <a:pt x="4831" y="8640"/>
                    <a:pt x="4330" y="8506"/>
                    <a:pt x="3863" y="8340"/>
                  </a:cubicBezTo>
                  <a:cubicBezTo>
                    <a:pt x="4230" y="8173"/>
                    <a:pt x="4597" y="8006"/>
                    <a:pt x="4964" y="7839"/>
                  </a:cubicBezTo>
                  <a:cubicBezTo>
                    <a:pt x="5097" y="7772"/>
                    <a:pt x="5197" y="7739"/>
                    <a:pt x="5264" y="7606"/>
                  </a:cubicBezTo>
                  <a:cubicBezTo>
                    <a:pt x="5298" y="7506"/>
                    <a:pt x="5298" y="7372"/>
                    <a:pt x="5264" y="7272"/>
                  </a:cubicBezTo>
                  <a:cubicBezTo>
                    <a:pt x="4697" y="4370"/>
                    <a:pt x="2862" y="1601"/>
                    <a:pt x="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9"/>
            <p:cNvSpPr/>
            <p:nvPr/>
          </p:nvSpPr>
          <p:spPr>
            <a:xfrm>
              <a:off x="3877275" y="1957300"/>
              <a:ext cx="1525" cy="1475"/>
            </a:xfrm>
            <a:custGeom>
              <a:avLst/>
              <a:gdLst/>
              <a:ahLst/>
              <a:cxnLst/>
              <a:rect l="l" t="t" r="r" b="b"/>
              <a:pathLst>
                <a:path w="61" h="59" extrusionOk="0">
                  <a:moveTo>
                    <a:pt x="28" y="1"/>
                  </a:moveTo>
                  <a:cubicBezTo>
                    <a:pt x="27" y="1"/>
                    <a:pt x="27" y="4"/>
                    <a:pt x="27" y="16"/>
                  </a:cubicBezTo>
                  <a:cubicBezTo>
                    <a:pt x="0" y="16"/>
                    <a:pt x="38" y="58"/>
                    <a:pt x="54" y="58"/>
                  </a:cubicBezTo>
                  <a:cubicBezTo>
                    <a:pt x="58" y="58"/>
                    <a:pt x="60" y="56"/>
                    <a:pt x="60" y="49"/>
                  </a:cubicBezTo>
                  <a:cubicBezTo>
                    <a:pt x="60" y="16"/>
                    <a:pt x="60" y="16"/>
                    <a:pt x="60" y="16"/>
                  </a:cubicBezTo>
                  <a:cubicBezTo>
                    <a:pt x="38" y="16"/>
                    <a:pt x="31" y="1"/>
                    <a:pt x="28"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9"/>
            <p:cNvSpPr/>
            <p:nvPr/>
          </p:nvSpPr>
          <p:spPr>
            <a:xfrm>
              <a:off x="3897125" y="1732525"/>
              <a:ext cx="119275" cy="395300"/>
            </a:xfrm>
            <a:custGeom>
              <a:avLst/>
              <a:gdLst/>
              <a:ahLst/>
              <a:cxnLst/>
              <a:rect l="l" t="t" r="r" b="b"/>
              <a:pathLst>
                <a:path w="4771" h="15812" extrusionOk="0">
                  <a:moveTo>
                    <a:pt x="0" y="0"/>
                  </a:moveTo>
                  <a:cubicBezTo>
                    <a:pt x="2235" y="3102"/>
                    <a:pt x="3069" y="7205"/>
                    <a:pt x="2169" y="10908"/>
                  </a:cubicBezTo>
                  <a:cubicBezTo>
                    <a:pt x="1768" y="12509"/>
                    <a:pt x="1068" y="14144"/>
                    <a:pt x="1034" y="15745"/>
                  </a:cubicBezTo>
                  <a:cubicBezTo>
                    <a:pt x="1034" y="15778"/>
                    <a:pt x="1068" y="15811"/>
                    <a:pt x="1068" y="15811"/>
                  </a:cubicBezTo>
                  <a:cubicBezTo>
                    <a:pt x="1168" y="14444"/>
                    <a:pt x="2335" y="13276"/>
                    <a:pt x="3136" y="12176"/>
                  </a:cubicBezTo>
                  <a:cubicBezTo>
                    <a:pt x="3970" y="11075"/>
                    <a:pt x="4770" y="9807"/>
                    <a:pt x="4537" y="8440"/>
                  </a:cubicBezTo>
                  <a:cubicBezTo>
                    <a:pt x="4037" y="8373"/>
                    <a:pt x="3536" y="8239"/>
                    <a:pt x="3069" y="8073"/>
                  </a:cubicBezTo>
                  <a:lnTo>
                    <a:pt x="4170" y="7572"/>
                  </a:lnTo>
                  <a:cubicBezTo>
                    <a:pt x="4303" y="7505"/>
                    <a:pt x="4403" y="7472"/>
                    <a:pt x="4470" y="7339"/>
                  </a:cubicBezTo>
                  <a:cubicBezTo>
                    <a:pt x="4504" y="7239"/>
                    <a:pt x="4504" y="7105"/>
                    <a:pt x="4470" y="7005"/>
                  </a:cubicBezTo>
                  <a:cubicBezTo>
                    <a:pt x="3936" y="4270"/>
                    <a:pt x="2269" y="1635"/>
                    <a:pt x="0" y="0"/>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9"/>
            <p:cNvSpPr/>
            <p:nvPr/>
          </p:nvSpPr>
          <p:spPr>
            <a:xfrm>
              <a:off x="3916300" y="1936825"/>
              <a:ext cx="40900" cy="190175"/>
            </a:xfrm>
            <a:custGeom>
              <a:avLst/>
              <a:gdLst/>
              <a:ahLst/>
              <a:cxnLst/>
              <a:rect l="l" t="t" r="r" b="b"/>
              <a:pathLst>
                <a:path w="1636" h="7607" extrusionOk="0">
                  <a:moveTo>
                    <a:pt x="1468" y="1"/>
                  </a:moveTo>
                  <a:cubicBezTo>
                    <a:pt x="1368" y="1302"/>
                    <a:pt x="1201" y="2569"/>
                    <a:pt x="901" y="3803"/>
                  </a:cubicBezTo>
                  <a:cubicBezTo>
                    <a:pt x="734" y="4437"/>
                    <a:pt x="534" y="5038"/>
                    <a:pt x="367" y="5671"/>
                  </a:cubicBezTo>
                  <a:cubicBezTo>
                    <a:pt x="167" y="6272"/>
                    <a:pt x="1" y="6939"/>
                    <a:pt x="34" y="7606"/>
                  </a:cubicBezTo>
                  <a:cubicBezTo>
                    <a:pt x="167" y="6939"/>
                    <a:pt x="367" y="6372"/>
                    <a:pt x="601" y="5771"/>
                  </a:cubicBezTo>
                  <a:cubicBezTo>
                    <a:pt x="834" y="5171"/>
                    <a:pt x="1068" y="4537"/>
                    <a:pt x="1235" y="3903"/>
                  </a:cubicBezTo>
                  <a:cubicBezTo>
                    <a:pt x="1535" y="2636"/>
                    <a:pt x="1635" y="1302"/>
                    <a:pt x="1468"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9"/>
            <p:cNvSpPr/>
            <p:nvPr/>
          </p:nvSpPr>
          <p:spPr>
            <a:xfrm>
              <a:off x="3911300" y="2111950"/>
              <a:ext cx="25050" cy="76750"/>
            </a:xfrm>
            <a:custGeom>
              <a:avLst/>
              <a:gdLst/>
              <a:ahLst/>
              <a:cxnLst/>
              <a:rect l="l" t="t" r="r" b="b"/>
              <a:pathLst>
                <a:path w="1002" h="3070" extrusionOk="0">
                  <a:moveTo>
                    <a:pt x="434" y="1"/>
                  </a:moveTo>
                  <a:lnTo>
                    <a:pt x="0" y="34"/>
                  </a:lnTo>
                  <a:cubicBezTo>
                    <a:pt x="67" y="1068"/>
                    <a:pt x="267" y="2069"/>
                    <a:pt x="601" y="3070"/>
                  </a:cubicBezTo>
                  <a:lnTo>
                    <a:pt x="1001" y="2936"/>
                  </a:lnTo>
                  <a:cubicBezTo>
                    <a:pt x="668" y="1969"/>
                    <a:pt x="501" y="1001"/>
                    <a:pt x="434" y="1"/>
                  </a:cubicBezTo>
                  <a:close/>
                </a:path>
              </a:pathLst>
            </a:custGeom>
            <a:solidFill>
              <a:srgbClr val="253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9"/>
            <p:cNvSpPr/>
            <p:nvPr/>
          </p:nvSpPr>
          <p:spPr>
            <a:xfrm>
              <a:off x="3877275" y="1957300"/>
              <a:ext cx="1525" cy="1475"/>
            </a:xfrm>
            <a:custGeom>
              <a:avLst/>
              <a:gdLst/>
              <a:ahLst/>
              <a:cxnLst/>
              <a:rect l="l" t="t" r="r" b="b"/>
              <a:pathLst>
                <a:path w="61" h="59" extrusionOk="0">
                  <a:moveTo>
                    <a:pt x="28" y="1"/>
                  </a:moveTo>
                  <a:cubicBezTo>
                    <a:pt x="27" y="1"/>
                    <a:pt x="27" y="4"/>
                    <a:pt x="27" y="16"/>
                  </a:cubicBezTo>
                  <a:cubicBezTo>
                    <a:pt x="0" y="16"/>
                    <a:pt x="38" y="58"/>
                    <a:pt x="54" y="58"/>
                  </a:cubicBezTo>
                  <a:cubicBezTo>
                    <a:pt x="58" y="58"/>
                    <a:pt x="60" y="56"/>
                    <a:pt x="60" y="49"/>
                  </a:cubicBezTo>
                  <a:cubicBezTo>
                    <a:pt x="60" y="16"/>
                    <a:pt x="60" y="16"/>
                    <a:pt x="60" y="16"/>
                  </a:cubicBezTo>
                  <a:cubicBezTo>
                    <a:pt x="38" y="16"/>
                    <a:pt x="31" y="1"/>
                    <a:pt x="28" y="1"/>
                  </a:cubicBezTo>
                  <a:close/>
                </a:path>
              </a:pathLst>
            </a:custGeom>
            <a:solidFill>
              <a:srgbClr val="FFE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9"/>
            <p:cNvSpPr/>
            <p:nvPr/>
          </p:nvSpPr>
          <p:spPr>
            <a:xfrm>
              <a:off x="3897125" y="1732525"/>
              <a:ext cx="119275" cy="395300"/>
            </a:xfrm>
            <a:custGeom>
              <a:avLst/>
              <a:gdLst/>
              <a:ahLst/>
              <a:cxnLst/>
              <a:rect l="l" t="t" r="r" b="b"/>
              <a:pathLst>
                <a:path w="4771" h="15812" extrusionOk="0">
                  <a:moveTo>
                    <a:pt x="0" y="0"/>
                  </a:moveTo>
                  <a:cubicBezTo>
                    <a:pt x="2235" y="3102"/>
                    <a:pt x="3069" y="7205"/>
                    <a:pt x="2169" y="10908"/>
                  </a:cubicBezTo>
                  <a:cubicBezTo>
                    <a:pt x="1768" y="12509"/>
                    <a:pt x="1068" y="14144"/>
                    <a:pt x="1034" y="15745"/>
                  </a:cubicBezTo>
                  <a:cubicBezTo>
                    <a:pt x="1034" y="15778"/>
                    <a:pt x="1068" y="15811"/>
                    <a:pt x="1068" y="15811"/>
                  </a:cubicBezTo>
                  <a:cubicBezTo>
                    <a:pt x="1168" y="14444"/>
                    <a:pt x="2335" y="13276"/>
                    <a:pt x="3136" y="12176"/>
                  </a:cubicBezTo>
                  <a:cubicBezTo>
                    <a:pt x="3970" y="11075"/>
                    <a:pt x="4770" y="9807"/>
                    <a:pt x="4537" y="8440"/>
                  </a:cubicBezTo>
                  <a:cubicBezTo>
                    <a:pt x="4037" y="8373"/>
                    <a:pt x="3536" y="8239"/>
                    <a:pt x="3069" y="8073"/>
                  </a:cubicBezTo>
                  <a:lnTo>
                    <a:pt x="4170" y="7572"/>
                  </a:lnTo>
                  <a:cubicBezTo>
                    <a:pt x="4303" y="7505"/>
                    <a:pt x="4403" y="7472"/>
                    <a:pt x="4470" y="7339"/>
                  </a:cubicBezTo>
                  <a:cubicBezTo>
                    <a:pt x="4504" y="7239"/>
                    <a:pt x="4504" y="7105"/>
                    <a:pt x="4470" y="7005"/>
                  </a:cubicBezTo>
                  <a:cubicBezTo>
                    <a:pt x="3936" y="4270"/>
                    <a:pt x="2269" y="163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9"/>
            <p:cNvSpPr/>
            <p:nvPr/>
          </p:nvSpPr>
          <p:spPr>
            <a:xfrm>
              <a:off x="3883775" y="2032725"/>
              <a:ext cx="50075" cy="93425"/>
            </a:xfrm>
            <a:custGeom>
              <a:avLst/>
              <a:gdLst/>
              <a:ahLst/>
              <a:cxnLst/>
              <a:rect l="l" t="t" r="r" b="b"/>
              <a:pathLst>
                <a:path w="2003" h="3737" extrusionOk="0">
                  <a:moveTo>
                    <a:pt x="1" y="1"/>
                  </a:moveTo>
                  <a:lnTo>
                    <a:pt x="1" y="1"/>
                  </a:lnTo>
                  <a:cubicBezTo>
                    <a:pt x="301" y="1335"/>
                    <a:pt x="801" y="2603"/>
                    <a:pt x="1568" y="3737"/>
                  </a:cubicBezTo>
                  <a:cubicBezTo>
                    <a:pt x="1568" y="2936"/>
                    <a:pt x="1769" y="2102"/>
                    <a:pt x="2002" y="1302"/>
                  </a:cubicBezTo>
                  <a:cubicBezTo>
                    <a:pt x="1368" y="801"/>
                    <a:pt x="701" y="368"/>
                    <a:pt x="1" y="1"/>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9"/>
            <p:cNvSpPr/>
            <p:nvPr/>
          </p:nvSpPr>
          <p:spPr>
            <a:xfrm>
              <a:off x="3878775" y="1912650"/>
              <a:ext cx="79250" cy="99250"/>
            </a:xfrm>
            <a:custGeom>
              <a:avLst/>
              <a:gdLst/>
              <a:ahLst/>
              <a:cxnLst/>
              <a:rect l="l" t="t" r="r" b="b"/>
              <a:pathLst>
                <a:path w="3170" h="3970" extrusionOk="0">
                  <a:moveTo>
                    <a:pt x="134" y="0"/>
                  </a:moveTo>
                  <a:cubicBezTo>
                    <a:pt x="67" y="534"/>
                    <a:pt x="0" y="1068"/>
                    <a:pt x="0" y="1568"/>
                  </a:cubicBezTo>
                  <a:cubicBezTo>
                    <a:pt x="501" y="1868"/>
                    <a:pt x="968" y="2202"/>
                    <a:pt x="1401" y="2569"/>
                  </a:cubicBezTo>
                  <a:cubicBezTo>
                    <a:pt x="1468" y="2602"/>
                    <a:pt x="1568" y="2602"/>
                    <a:pt x="1635" y="2636"/>
                  </a:cubicBezTo>
                  <a:cubicBezTo>
                    <a:pt x="1602" y="2636"/>
                    <a:pt x="1568" y="2636"/>
                    <a:pt x="1535" y="2669"/>
                  </a:cubicBezTo>
                  <a:cubicBezTo>
                    <a:pt x="2002" y="3069"/>
                    <a:pt x="2436" y="3503"/>
                    <a:pt x="2836" y="3970"/>
                  </a:cubicBezTo>
                  <a:cubicBezTo>
                    <a:pt x="2836" y="3870"/>
                    <a:pt x="2869" y="3803"/>
                    <a:pt x="2903" y="3703"/>
                  </a:cubicBezTo>
                  <a:cubicBezTo>
                    <a:pt x="3036" y="3169"/>
                    <a:pt x="3103" y="2636"/>
                    <a:pt x="3169" y="2102"/>
                  </a:cubicBezTo>
                  <a:cubicBezTo>
                    <a:pt x="2269" y="1268"/>
                    <a:pt x="1235" y="534"/>
                    <a:pt x="134"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9"/>
            <p:cNvSpPr/>
            <p:nvPr/>
          </p:nvSpPr>
          <p:spPr>
            <a:xfrm>
              <a:off x="3892125" y="1795900"/>
              <a:ext cx="66725" cy="100100"/>
            </a:xfrm>
            <a:custGeom>
              <a:avLst/>
              <a:gdLst/>
              <a:ahLst/>
              <a:cxnLst/>
              <a:rect l="l" t="t" r="r" b="b"/>
              <a:pathLst>
                <a:path w="2669" h="4004" extrusionOk="0">
                  <a:moveTo>
                    <a:pt x="100" y="0"/>
                  </a:moveTo>
                  <a:cubicBezTo>
                    <a:pt x="67" y="467"/>
                    <a:pt x="67" y="934"/>
                    <a:pt x="34" y="1401"/>
                  </a:cubicBezTo>
                  <a:cubicBezTo>
                    <a:pt x="0" y="1635"/>
                    <a:pt x="34" y="1835"/>
                    <a:pt x="34" y="2068"/>
                  </a:cubicBezTo>
                  <a:cubicBezTo>
                    <a:pt x="1034" y="2535"/>
                    <a:pt x="1935" y="3203"/>
                    <a:pt x="2669" y="4003"/>
                  </a:cubicBezTo>
                  <a:cubicBezTo>
                    <a:pt x="2569" y="3036"/>
                    <a:pt x="2369" y="2068"/>
                    <a:pt x="2035" y="1134"/>
                  </a:cubicBezTo>
                  <a:cubicBezTo>
                    <a:pt x="1435" y="734"/>
                    <a:pt x="767" y="334"/>
                    <a:pt x="100"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9"/>
            <p:cNvSpPr/>
            <p:nvPr/>
          </p:nvSpPr>
          <p:spPr>
            <a:xfrm>
              <a:off x="3957175" y="1850100"/>
              <a:ext cx="45875" cy="70900"/>
            </a:xfrm>
            <a:custGeom>
              <a:avLst/>
              <a:gdLst/>
              <a:ahLst/>
              <a:cxnLst/>
              <a:rect l="l" t="t" r="r" b="b"/>
              <a:pathLst>
                <a:path w="1835" h="2836" extrusionOk="0">
                  <a:moveTo>
                    <a:pt x="1368" y="0"/>
                  </a:moveTo>
                  <a:cubicBezTo>
                    <a:pt x="901" y="467"/>
                    <a:pt x="434" y="934"/>
                    <a:pt x="0" y="1401"/>
                  </a:cubicBezTo>
                  <a:cubicBezTo>
                    <a:pt x="67" y="1902"/>
                    <a:pt x="100" y="2369"/>
                    <a:pt x="100" y="2836"/>
                  </a:cubicBezTo>
                  <a:cubicBezTo>
                    <a:pt x="667" y="2302"/>
                    <a:pt x="1234" y="1768"/>
                    <a:pt x="1835" y="1268"/>
                  </a:cubicBezTo>
                  <a:cubicBezTo>
                    <a:pt x="1701" y="834"/>
                    <a:pt x="1534" y="434"/>
                    <a:pt x="1368"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9"/>
            <p:cNvSpPr/>
            <p:nvPr/>
          </p:nvSpPr>
          <p:spPr>
            <a:xfrm>
              <a:off x="3943825" y="1952675"/>
              <a:ext cx="68400" cy="79250"/>
            </a:xfrm>
            <a:custGeom>
              <a:avLst/>
              <a:gdLst/>
              <a:ahLst/>
              <a:cxnLst/>
              <a:rect l="l" t="t" r="r" b="b"/>
              <a:pathLst>
                <a:path w="2736" h="3170" extrusionOk="0">
                  <a:moveTo>
                    <a:pt x="2702" y="0"/>
                  </a:moveTo>
                  <a:lnTo>
                    <a:pt x="2702" y="0"/>
                  </a:lnTo>
                  <a:cubicBezTo>
                    <a:pt x="1868" y="601"/>
                    <a:pt x="1101" y="1268"/>
                    <a:pt x="334" y="1935"/>
                  </a:cubicBezTo>
                  <a:cubicBezTo>
                    <a:pt x="301" y="2002"/>
                    <a:pt x="301" y="2069"/>
                    <a:pt x="301" y="2102"/>
                  </a:cubicBezTo>
                  <a:cubicBezTo>
                    <a:pt x="200" y="2469"/>
                    <a:pt x="100" y="2802"/>
                    <a:pt x="0" y="3169"/>
                  </a:cubicBezTo>
                  <a:cubicBezTo>
                    <a:pt x="667" y="2903"/>
                    <a:pt x="1301" y="2636"/>
                    <a:pt x="1968" y="2369"/>
                  </a:cubicBezTo>
                  <a:cubicBezTo>
                    <a:pt x="2435" y="1635"/>
                    <a:pt x="2736" y="834"/>
                    <a:pt x="2702" y="0"/>
                  </a:cubicBezTo>
                  <a:close/>
                </a:path>
              </a:pathLst>
            </a:custGeom>
            <a:solidFill>
              <a:srgbClr val="017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advClick="0" advTm="4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razilian Creative Writing Thesis Defense by Slidesgo">
  <a:themeElements>
    <a:clrScheme name="Simple Light">
      <a:dk1>
        <a:srgbClr val="000000"/>
      </a:dk1>
      <a:lt1>
        <a:srgbClr val="1C295B"/>
      </a:lt1>
      <a:dk2>
        <a:srgbClr val="25346F"/>
      </a:dk2>
      <a:lt2>
        <a:srgbClr val="34427A"/>
      </a:lt2>
      <a:accent1>
        <a:srgbClr val="495995"/>
      </a:accent1>
      <a:accent2>
        <a:srgbClr val="005A29"/>
      </a:accent2>
      <a:accent3>
        <a:srgbClr val="017837"/>
      </a:accent3>
      <a:accent4>
        <a:srgbClr val="FEDB51"/>
      </a:accent4>
      <a:accent5>
        <a:srgbClr val="FFE6BD"/>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366</Words>
  <Application>WPS Presentation</Application>
  <PresentationFormat>On-screen Show (16:9)</PresentationFormat>
  <Paragraphs>27</Paragraphs>
  <Slides>5</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vt:i4>
      </vt:variant>
    </vt:vector>
  </HeadingPairs>
  <TitlesOfParts>
    <vt:vector size="19" baseType="lpstr">
      <vt:lpstr>Arial</vt:lpstr>
      <vt:lpstr>Bahnschrift SemiBold</vt:lpstr>
      <vt:lpstr>Patua One</vt:lpstr>
      <vt:lpstr>Cascadia Code</vt:lpstr>
      <vt:lpstr>Nunito</vt:lpstr>
      <vt:lpstr>Arial Unicode MS</vt:lpstr>
      <vt:lpstr>Segoe UI Black</vt:lpstr>
      <vt:lpstr>Cascadia Mono</vt:lpstr>
      <vt:lpstr>Overpass Light</vt:lpstr>
      <vt:lpstr>Bebas Neue</vt:lpstr>
      <vt:lpstr>Anaheim</vt:lpstr>
      <vt:lpstr>Barlow Semi Condensed</vt:lpstr>
      <vt:lpstr>Lato</vt:lpstr>
      <vt:lpstr>Brazilian Creative Writing Thesis Defense by Slidesgo</vt:lpstr>
      <vt:lpstr>GIỚI THIỆU SÁCH THÁNG 10/2022</vt:lpstr>
      <vt:lpstr>Slide 2</vt:lpstr>
      <vt:lpstr>Quyển sách này phù hợp với</vt:lpstr>
      <vt:lpstr>TÓM TẮT</vt:lpstr>
      <vt:lpstr>CHÚC TẤT CẢ QUÝ THẦY CÔ VÀ CÁC BẠN HỌC SINH TRƯỜNG THPT NGUYỄN VĂN TĂNG TẬN HƯỞNG CUỐN SÁCH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Defesa de Tese de Redação Criativa Brasileira</dc:title>
  <dc:creator>Administrator</dc:creator>
  <cp:lastModifiedBy>AutoBVT</cp:lastModifiedBy>
  <cp:revision>24</cp:revision>
  <dcterms:created xsi:type="dcterms:W3CDTF">2022-10-07T08:59:00Z</dcterms:created>
  <dcterms:modified xsi:type="dcterms:W3CDTF">2022-10-15T06:51:19Z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B593D39630884679B29A437C0456893E</vt:lpwstr>
  </property>
  <property fmtid="{D5CDD505-2E9C-101B-9397-08002B2CF9AE}" pid="3" name="KSOProductBuildVer">
    <vt:lpwstr>1033-11.2.0.11341</vt:lpwstr>
  </property>
</Properties>
</file>