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3741" autoAdjust="0"/>
  </p:normalViewPr>
  <p:slideViewPr>
    <p:cSldViewPr snapToGrid="0">
      <p:cViewPr>
        <p:scale>
          <a:sx n="60" d="100"/>
          <a:sy n="60" d="100"/>
        </p:scale>
        <p:origin x="-1104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 truong" userId="5230577f77ac8793" providerId="LiveId" clId="{9608C415-5669-4039-9357-971D135CAD67}"/>
    <pc:docChg chg="undo redo custSel addSld delSld modSld">
      <pc:chgData name="han truong" userId="5230577f77ac8793" providerId="LiveId" clId="{9608C415-5669-4039-9357-971D135CAD67}" dt="2023-03-15T07:42:02.716" v="1685" actId="14100"/>
      <pc:docMkLst>
        <pc:docMk/>
      </pc:docMkLst>
      <pc:sldChg chg="del">
        <pc:chgData name="han truong" userId="5230577f77ac8793" providerId="LiveId" clId="{9608C415-5669-4039-9357-971D135CAD67}" dt="2023-03-15T06:46:47.699" v="9" actId="2696"/>
        <pc:sldMkLst>
          <pc:docMk/>
          <pc:sldMk cId="3439101400" sldId="256"/>
        </pc:sldMkLst>
      </pc:sldChg>
      <pc:sldChg chg="addSp delSp modSp new mod">
        <pc:chgData name="han truong" userId="5230577f77ac8793" providerId="LiveId" clId="{9608C415-5669-4039-9357-971D135CAD67}" dt="2023-03-15T07:05:46.593" v="426" actId="3062"/>
        <pc:sldMkLst>
          <pc:docMk/>
          <pc:sldMk cId="1661406188" sldId="257"/>
        </pc:sldMkLst>
        <pc:spChg chg="add del mod">
          <ac:chgData name="han truong" userId="5230577f77ac8793" providerId="LiveId" clId="{9608C415-5669-4039-9357-971D135CAD67}" dt="2023-03-15T06:58:08.089" v="201" actId="478"/>
          <ac:spMkLst>
            <pc:docMk/>
            <pc:sldMk cId="1661406188" sldId="257"/>
            <ac:spMk id="2" creationId="{32AC24B1-A5AD-4723-7809-76E424DF4052}"/>
          </ac:spMkLst>
        </pc:spChg>
        <pc:spChg chg="add del mod">
          <ac:chgData name="han truong" userId="5230577f77ac8793" providerId="LiveId" clId="{9608C415-5669-4039-9357-971D135CAD67}" dt="2023-03-15T06:58:09.692" v="202" actId="478"/>
          <ac:spMkLst>
            <pc:docMk/>
            <pc:sldMk cId="1661406188" sldId="257"/>
            <ac:spMk id="3" creationId="{54EDD8F6-7C9C-1C65-EDBB-CAA8EF66C4E1}"/>
          </ac:spMkLst>
        </pc:spChg>
        <pc:spChg chg="add mod">
          <ac:chgData name="han truong" userId="5230577f77ac8793" providerId="LiveId" clId="{9608C415-5669-4039-9357-971D135CAD67}" dt="2023-03-15T07:00:14.020" v="302" actId="14100"/>
          <ac:spMkLst>
            <pc:docMk/>
            <pc:sldMk cId="1661406188" sldId="257"/>
            <ac:spMk id="8" creationId="{5D10AE87-16E3-8C92-0F8E-D04EB8624E6C}"/>
          </ac:spMkLst>
        </pc:spChg>
        <pc:spChg chg="add mod">
          <ac:chgData name="han truong" userId="5230577f77ac8793" providerId="LiveId" clId="{9608C415-5669-4039-9357-971D135CAD67}" dt="2023-03-15T07:01:59.765" v="339" actId="207"/>
          <ac:spMkLst>
            <pc:docMk/>
            <pc:sldMk cId="1661406188" sldId="257"/>
            <ac:spMk id="9" creationId="{FD48082C-E1F8-9862-EFEE-ED795EC5A8F2}"/>
          </ac:spMkLst>
        </pc:spChg>
        <pc:spChg chg="add mod">
          <ac:chgData name="han truong" userId="5230577f77ac8793" providerId="LiveId" clId="{9608C415-5669-4039-9357-971D135CAD67}" dt="2023-03-15T07:05:46.593" v="426" actId="3062"/>
          <ac:spMkLst>
            <pc:docMk/>
            <pc:sldMk cId="1661406188" sldId="257"/>
            <ac:spMk id="10" creationId="{43EBA5E8-4F5E-7A3A-74BA-78A1AF33E539}"/>
          </ac:spMkLst>
        </pc:spChg>
        <pc:picChg chg="add del mod">
          <ac:chgData name="han truong" userId="5230577f77ac8793" providerId="LiveId" clId="{9608C415-5669-4039-9357-971D135CAD67}" dt="2023-03-15T06:58:03.596" v="199" actId="478"/>
          <ac:picMkLst>
            <pc:docMk/>
            <pc:sldMk cId="1661406188" sldId="257"/>
            <ac:picMk id="5" creationId="{867933C1-0D21-35B9-F9E1-8FB8C5D5EA18}"/>
          </ac:picMkLst>
        </pc:picChg>
        <pc:picChg chg="add mod">
          <ac:chgData name="han truong" userId="5230577f77ac8793" providerId="LiveId" clId="{9608C415-5669-4039-9357-971D135CAD67}" dt="2023-03-15T07:00:30.153" v="303" actId="1076"/>
          <ac:picMkLst>
            <pc:docMk/>
            <pc:sldMk cId="1661406188" sldId="257"/>
            <ac:picMk id="7" creationId="{E607DFDC-BDDA-D47F-BC40-72877D60224C}"/>
          </ac:picMkLst>
        </pc:picChg>
      </pc:sldChg>
      <pc:sldChg chg="new del">
        <pc:chgData name="han truong" userId="5230577f77ac8793" providerId="LiveId" clId="{9608C415-5669-4039-9357-971D135CAD67}" dt="2023-03-15T06:46:38.354" v="7" actId="680"/>
        <pc:sldMkLst>
          <pc:docMk/>
          <pc:sldMk cId="3241108972" sldId="257"/>
        </pc:sldMkLst>
      </pc:sldChg>
      <pc:sldChg chg="new">
        <pc:chgData name="han truong" userId="5230577f77ac8793" providerId="LiveId" clId="{9608C415-5669-4039-9357-971D135CAD67}" dt="2023-03-15T06:46:50.740" v="10" actId="680"/>
        <pc:sldMkLst>
          <pc:docMk/>
          <pc:sldMk cId="476765812" sldId="258"/>
        </pc:sldMkLst>
      </pc:sldChg>
      <pc:sldChg chg="new del">
        <pc:chgData name="han truong" userId="5230577f77ac8793" providerId="LiveId" clId="{9608C415-5669-4039-9357-971D135CAD67}" dt="2023-03-15T06:46:38.183" v="6" actId="680"/>
        <pc:sldMkLst>
          <pc:docMk/>
          <pc:sldMk cId="3743626522" sldId="258"/>
        </pc:sldMkLst>
      </pc:sldChg>
      <pc:sldChg chg="new del">
        <pc:chgData name="han truong" userId="5230577f77ac8793" providerId="LiveId" clId="{9608C415-5669-4039-9357-971D135CAD67}" dt="2023-03-15T06:46:38.054" v="5" actId="680"/>
        <pc:sldMkLst>
          <pc:docMk/>
          <pc:sldMk cId="1549298726" sldId="259"/>
        </pc:sldMkLst>
      </pc:sldChg>
      <pc:sldChg chg="addSp modSp add mod">
        <pc:chgData name="han truong" userId="5230577f77ac8793" providerId="LiveId" clId="{9608C415-5669-4039-9357-971D135CAD67}" dt="2023-03-15T07:26:02.033" v="770" actId="14100"/>
        <pc:sldMkLst>
          <pc:docMk/>
          <pc:sldMk cId="3029949509" sldId="259"/>
        </pc:sldMkLst>
        <pc:spChg chg="add mod">
          <ac:chgData name="han truong" userId="5230577f77ac8793" providerId="LiveId" clId="{9608C415-5669-4039-9357-971D135CAD67}" dt="2023-03-15T07:26:02.033" v="770" actId="14100"/>
          <ac:spMkLst>
            <pc:docMk/>
            <pc:sldMk cId="3029949509" sldId="259"/>
            <ac:spMk id="2" creationId="{B99F0254-9DCF-2CEB-590A-F85D995372E5}"/>
          </ac:spMkLst>
        </pc:spChg>
        <pc:spChg chg="add mod">
          <ac:chgData name="han truong" userId="5230577f77ac8793" providerId="LiveId" clId="{9608C415-5669-4039-9357-971D135CAD67}" dt="2023-03-15T07:25:54.549" v="769" actId="1076"/>
          <ac:spMkLst>
            <pc:docMk/>
            <pc:sldMk cId="3029949509" sldId="259"/>
            <ac:spMk id="5" creationId="{F30D1F7A-D377-26A2-3405-810537D64F06}"/>
          </ac:spMkLst>
        </pc:spChg>
        <pc:spChg chg="add mod">
          <ac:chgData name="han truong" userId="5230577f77ac8793" providerId="LiveId" clId="{9608C415-5669-4039-9357-971D135CAD67}" dt="2023-03-15T07:25:39.920" v="766" actId="1076"/>
          <ac:spMkLst>
            <pc:docMk/>
            <pc:sldMk cId="3029949509" sldId="259"/>
            <ac:spMk id="6" creationId="{BAC06A79-447E-AC71-8704-6B6EB2554A5E}"/>
          </ac:spMkLst>
        </pc:spChg>
        <pc:spChg chg="add mod">
          <ac:chgData name="han truong" userId="5230577f77ac8793" providerId="LiveId" clId="{9608C415-5669-4039-9357-971D135CAD67}" dt="2023-03-15T07:25:33.120" v="763" actId="1076"/>
          <ac:spMkLst>
            <pc:docMk/>
            <pc:sldMk cId="3029949509" sldId="259"/>
            <ac:spMk id="8" creationId="{50DD7578-CED5-44B6-8346-F99CCCC7EB58}"/>
          </ac:spMkLst>
        </pc:spChg>
        <pc:spChg chg="add mod">
          <ac:chgData name="han truong" userId="5230577f77ac8793" providerId="LiveId" clId="{9608C415-5669-4039-9357-971D135CAD67}" dt="2023-03-15T07:25:23.252" v="760" actId="20577"/>
          <ac:spMkLst>
            <pc:docMk/>
            <pc:sldMk cId="3029949509" sldId="259"/>
            <ac:spMk id="9" creationId="{17CE2C2C-039C-D5DC-876C-A7A377550D19}"/>
          </ac:spMkLst>
        </pc:spChg>
        <pc:picChg chg="add mod">
          <ac:chgData name="han truong" userId="5230577f77ac8793" providerId="LiveId" clId="{9608C415-5669-4039-9357-971D135CAD67}" dt="2023-03-15T07:15:05.742" v="492" actId="1076"/>
          <ac:picMkLst>
            <pc:docMk/>
            <pc:sldMk cId="3029949509" sldId="259"/>
            <ac:picMk id="4" creationId="{024CAF01-2B4F-D382-6F53-C087EEC8E6A4}"/>
          </ac:picMkLst>
        </pc:picChg>
        <pc:picChg chg="mod">
          <ac:chgData name="han truong" userId="5230577f77ac8793" providerId="LiveId" clId="{9608C415-5669-4039-9357-971D135CAD67}" dt="2023-03-15T07:24:26.162" v="742" actId="1076"/>
          <ac:picMkLst>
            <pc:docMk/>
            <pc:sldMk cId="3029949509" sldId="259"/>
            <ac:picMk id="7" creationId="{E607DFDC-BDDA-D47F-BC40-72877D60224C}"/>
          </ac:picMkLst>
        </pc:picChg>
      </pc:sldChg>
      <pc:sldChg chg="addSp modSp add mod">
        <pc:chgData name="han truong" userId="5230577f77ac8793" providerId="LiveId" clId="{9608C415-5669-4039-9357-971D135CAD67}" dt="2023-03-15T07:42:02.716" v="1685" actId="14100"/>
        <pc:sldMkLst>
          <pc:docMk/>
          <pc:sldMk cId="2150968325" sldId="260"/>
        </pc:sldMkLst>
        <pc:spChg chg="add mod">
          <ac:chgData name="han truong" userId="5230577f77ac8793" providerId="LiveId" clId="{9608C415-5669-4039-9357-971D135CAD67}" dt="2023-03-15T07:42:02.716" v="1685" actId="14100"/>
          <ac:spMkLst>
            <pc:docMk/>
            <pc:sldMk cId="2150968325" sldId="260"/>
            <ac:spMk id="2" creationId="{AF63693B-3AF1-2033-EB9E-82582D978BB4}"/>
          </ac:spMkLst>
        </pc:spChg>
      </pc:sldChg>
      <pc:sldChg chg="new del">
        <pc:chgData name="han truong" userId="5230577f77ac8793" providerId="LiveId" clId="{9608C415-5669-4039-9357-971D135CAD67}" dt="2023-03-15T06:46:37.906" v="4" actId="680"/>
        <pc:sldMkLst>
          <pc:docMk/>
          <pc:sldMk cId="3339993848" sldId="260"/>
        </pc:sldMkLst>
      </pc:sldChg>
      <pc:sldChg chg="addSp delSp modSp add mod">
        <pc:chgData name="han truong" userId="5230577f77ac8793" providerId="LiveId" clId="{9608C415-5669-4039-9357-971D135CAD67}" dt="2023-03-15T07:40:03.689" v="1632" actId="1076"/>
        <pc:sldMkLst>
          <pc:docMk/>
          <pc:sldMk cId="1380544059" sldId="261"/>
        </pc:sldMkLst>
        <pc:spChg chg="add mod">
          <ac:chgData name="han truong" userId="5230577f77ac8793" providerId="LiveId" clId="{9608C415-5669-4039-9357-971D135CAD67}" dt="2023-03-15T07:39:49.295" v="1630" actId="121"/>
          <ac:spMkLst>
            <pc:docMk/>
            <pc:sldMk cId="1380544059" sldId="261"/>
            <ac:spMk id="2" creationId="{C7FBB775-2A7B-4342-1F6C-D6AA82ABCB84}"/>
          </ac:spMkLst>
        </pc:spChg>
        <pc:spChg chg="add del mod">
          <ac:chgData name="han truong" userId="5230577f77ac8793" providerId="LiveId" clId="{9608C415-5669-4039-9357-971D135CAD67}" dt="2023-03-15T07:34:19.265" v="1305" actId="47"/>
          <ac:spMkLst>
            <pc:docMk/>
            <pc:sldMk cId="1380544059" sldId="261"/>
            <ac:spMk id="3" creationId="{7FEE4F26-2DA7-304C-971B-F3ECB2B58F60}"/>
          </ac:spMkLst>
        </pc:spChg>
        <pc:spChg chg="add del mod">
          <ac:chgData name="han truong" userId="5230577f77ac8793" providerId="LiveId" clId="{9608C415-5669-4039-9357-971D135CAD67}" dt="2023-03-15T07:34:18.676" v="1304" actId="47"/>
          <ac:spMkLst>
            <pc:docMk/>
            <pc:sldMk cId="1380544059" sldId="261"/>
            <ac:spMk id="4" creationId="{6BE96595-03C4-327E-8187-C5917FA37E28}"/>
          </ac:spMkLst>
        </pc:spChg>
        <pc:spChg chg="add mod">
          <ac:chgData name="han truong" userId="5230577f77ac8793" providerId="LiveId" clId="{9608C415-5669-4039-9357-971D135CAD67}" dt="2023-03-15T07:40:03.689" v="1632" actId="1076"/>
          <ac:spMkLst>
            <pc:docMk/>
            <pc:sldMk cId="1380544059" sldId="261"/>
            <ac:spMk id="5" creationId="{ED0B6C87-3E9C-0A3D-D298-3FC409D0F28B}"/>
          </ac:spMkLst>
        </pc:spChg>
        <pc:picChg chg="add del">
          <ac:chgData name="han truong" userId="5230577f77ac8793" providerId="LiveId" clId="{9608C415-5669-4039-9357-971D135CAD67}" dt="2023-03-15T07:34:19.766" v="1306" actId="478"/>
          <ac:picMkLst>
            <pc:docMk/>
            <pc:sldMk cId="1380544059" sldId="261"/>
            <ac:picMk id="7" creationId="{E607DFDC-BDDA-D47F-BC40-72877D60224C}"/>
          </ac:picMkLst>
        </pc:picChg>
      </pc:sldChg>
      <pc:sldChg chg="add">
        <pc:chgData name="han truong" userId="5230577f77ac8793" providerId="LiveId" clId="{9608C415-5669-4039-9357-971D135CAD67}" dt="2023-03-15T07:40:22.261" v="1633" actId="2890"/>
        <pc:sldMkLst>
          <pc:docMk/>
          <pc:sldMk cId="941380116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B25AE4-29D8-099B-0D00-9B62C9BC5E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B953872-61B8-1A65-2834-A5BCF88380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1AB4B9-DDD6-8D61-7E88-BDD48E2E0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5971BD-D282-8DFD-A548-2C57434D9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38F594-C65C-13BA-E025-787008688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7442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C751F6-90FA-BB87-1F11-D95BBEB8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E086A02-7102-E012-E1CC-785B462B1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88FF50-B414-9159-59F5-855E93B3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99B58E-0BE4-346A-DFD5-D2F5C9BF4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D35820-F91B-62E2-99A3-F7239FE7C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8181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73D67DD-1561-58D9-CBBB-595D26C7A7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20D52F3-87AC-8C03-930E-F63E1DE74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95462F-DBD1-C76E-5D75-DE658F7CA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252075-68A4-80DF-42F9-3D0D7F45D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F8E3CB-1C06-7FE7-3451-067C1EE35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6557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9FFF78-7778-6339-C11E-818F4077F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51FE01-8062-37B4-8A42-FE41FE4D9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285F8E-5337-0A51-10A5-2E30C3E2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A2B1C3-26BA-43B8-4DEC-89D4657A2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B2CFDD-DD4A-472C-AC7D-46B03037C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090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C39770-48D9-6292-974D-ADB924A77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3E982F6-8B0C-469C-B936-8106E8AF1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2FA703-ABBC-1979-359F-FC1C40E4E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96662ED-AB9F-2CAC-A91B-388BFCCDA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024A07-CFFE-BE6F-13AC-95EABD1B2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391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86554B-7440-E4A9-E687-D89341640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D4B21A-8934-1E79-FA79-35324E6A2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924790E-7591-7F21-6E47-546BF8013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CA16700-8F4F-6751-EDCA-206061423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6854DF4-A60B-A078-6AB6-3F398CCE4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7FE1E0B-EF68-342B-B42F-FF3F14DA2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444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689753-CBA2-AE0F-F30B-88FB615AE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BF8C98A-B116-4C6C-D316-FC663DBE6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CAFCDC0-B069-13BA-454C-82B4BC019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E0BC6A7-EA97-449C-9060-6E424B3851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0B22A9D-150A-E55D-193B-03CCE90A1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C2459D5-578E-BCD1-3E87-21A91FBBA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8A1BAEB-B166-BE44-28D6-3350C435A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87B3609-EF13-CB5F-006D-EE0A7021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520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6F6E1B-730E-5B86-552F-A244965FB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FE89AC8-D166-1140-8D9E-78B0B73EF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76ABD1B-7F45-0AC5-38D2-847BC9405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C955F25-18DB-7D43-2588-F82B20EE5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26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08795F-8C34-B23F-7D8C-7B58E049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4D18B97-D319-38F9-0D48-4AEAAD856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3706F5-BB1C-4D12-BD16-CA5D57FDA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026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C97A04-3E2D-EE52-3963-7B910706B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E198E7-4DF6-E34C-FE8A-79DDFA4DC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4298C58-BE46-D7DF-F150-E471440F6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C4A828C-7C1F-2611-3F35-E7BB26A2C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8E6DC1C-2DE3-9AC9-710B-1A754DD77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B670F63-6F9F-B830-3DD4-A5BE5971F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924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7729E5-BD73-1BF3-A5C0-956B3E518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F9B9AC7-0D73-75D4-69C3-FB9ACAF380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7E56A0E-A3F0-8B76-8882-57CB9D965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C558970-0452-9EB7-23C9-2AA5716CE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B934373-0C08-B70D-2BFE-82963577E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8C6F531-518F-FDA8-D6AB-7BD8B4982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3634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25658FD-643B-5C3A-5AF7-7AC6A2798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5DC8646-B32B-F198-9C1D-2ABBAB5EE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A9A190-4F07-2D6F-4618-2FD5332A2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18F67-4DD8-41A8-B8C7-796BA2668A9F}" type="datetimeFigureOut">
              <a:rPr lang="en-US" smtClean="0"/>
              <a:pPr/>
              <a:t>20/03/2023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F78B45-21D5-15F2-BD47-DA48342A81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57350A-F632-9B50-97FD-F155FD971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2D777-9ACB-4EF0-BE5C-6D050250C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784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607DFDC-BDDA-D47F-BC40-72877D6022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D10AE87-16E3-8C92-0F8E-D04EB8624E6C}"/>
              </a:ext>
            </a:extLst>
          </p:cNvPr>
          <p:cNvSpPr txBox="1"/>
          <p:nvPr/>
        </p:nvSpPr>
        <p:spPr>
          <a:xfrm>
            <a:off x="1039528" y="962526"/>
            <a:ext cx="10000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TRUNG HỌC PHỔ THÔNG NGUYỄN VĂN TĂNG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D48082C-E1F8-9862-EFEE-ED795EC5A8F2}"/>
              </a:ext>
            </a:extLst>
          </p:cNvPr>
          <p:cNvSpPr txBox="1"/>
          <p:nvPr/>
        </p:nvSpPr>
        <p:spPr>
          <a:xfrm>
            <a:off x="4705149" y="1582404"/>
            <a:ext cx="23116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 VIỆN</a:t>
            </a:r>
          </a:p>
          <a:p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xmlns="" id="{43EBA5E8-4F5E-7A3A-74BA-78A1AF33E539}"/>
              </a:ext>
            </a:extLst>
          </p:cNvPr>
          <p:cNvSpPr/>
          <p:nvPr/>
        </p:nvSpPr>
        <p:spPr>
          <a:xfrm>
            <a:off x="914400" y="2894156"/>
            <a:ext cx="10212404" cy="318901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SÁCH HAY THÁNG 3 NĂM HỌC 2022-2023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140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607DFDC-BDDA-D47F-BC40-72877D6022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99F0254-9DCF-2CEB-590A-F85D995372E5}"/>
              </a:ext>
            </a:extLst>
          </p:cNvPr>
          <p:cNvSpPr txBox="1"/>
          <p:nvPr/>
        </p:nvSpPr>
        <p:spPr>
          <a:xfrm>
            <a:off x="5909909" y="433137"/>
            <a:ext cx="5585011" cy="1214910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r>
              <a:rPr lang="en-U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CƠ SỞ VĂN HÓA VIỆT NAM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24CAF01-2B4F-D382-6F53-C087EEC8E6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079" y="-365760"/>
            <a:ext cx="4019301" cy="70168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30D1F7A-D377-26A2-3405-810537D64F06}"/>
              </a:ext>
            </a:extLst>
          </p:cNvPr>
          <p:cNvSpPr txBox="1"/>
          <p:nvPr/>
        </p:nvSpPr>
        <p:spPr>
          <a:xfrm>
            <a:off x="6305105" y="1802690"/>
            <a:ext cx="401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CSDL: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AC06A79-447E-AC71-8704-6B6EB2554A5E}"/>
              </a:ext>
            </a:extLst>
          </p:cNvPr>
          <p:cNvSpPr txBox="1"/>
          <p:nvPr/>
        </p:nvSpPr>
        <p:spPr>
          <a:xfrm>
            <a:off x="6305107" y="2584706"/>
            <a:ext cx="46783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0DD7578-CED5-44B6-8346-F99CCCC7EB58}"/>
              </a:ext>
            </a:extLst>
          </p:cNvPr>
          <p:cNvSpPr txBox="1"/>
          <p:nvPr/>
        </p:nvSpPr>
        <p:spPr>
          <a:xfrm>
            <a:off x="6305106" y="3453477"/>
            <a:ext cx="5189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XB: H.: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7CE2C2C-039C-D5DC-876C-A7A377550D19}"/>
              </a:ext>
            </a:extLst>
          </p:cNvPr>
          <p:cNvSpPr txBox="1"/>
          <p:nvPr/>
        </p:nvSpPr>
        <p:spPr>
          <a:xfrm>
            <a:off x="6320871" y="4337937"/>
            <a:ext cx="52983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334 tr,: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21cm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85035" y="5659820"/>
            <a:ext cx="5123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ĐKCB: 6080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99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607DFDC-BDDA-D47F-BC40-72877D6022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7FBB775-2A7B-4342-1F6C-D6AA82ABCB84}"/>
              </a:ext>
            </a:extLst>
          </p:cNvPr>
          <p:cNvSpPr txBox="1"/>
          <p:nvPr/>
        </p:nvSpPr>
        <p:spPr>
          <a:xfrm>
            <a:off x="1095153" y="882502"/>
            <a:ext cx="10207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HÓA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mãnh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chừng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PHẠM VĂN ĐỒNG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FEE4F26-2DA7-304C-971B-F3ECB2B58F60}"/>
              </a:ext>
            </a:extLst>
          </p:cNvPr>
          <p:cNvSpPr txBox="1"/>
          <p:nvPr/>
        </p:nvSpPr>
        <p:spPr>
          <a:xfrm>
            <a:off x="1095153" y="4008474"/>
            <a:ext cx="10207256" cy="170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BE96595-03C4-327E-8187-C5917FA37E28}"/>
              </a:ext>
            </a:extLst>
          </p:cNvPr>
          <p:cNvSpPr txBox="1"/>
          <p:nvPr/>
        </p:nvSpPr>
        <p:spPr>
          <a:xfrm>
            <a:off x="1190847" y="3689498"/>
            <a:ext cx="45719" cy="776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D0B6C87-3E9C-0A3D-D298-3FC409D0F28B}"/>
              </a:ext>
            </a:extLst>
          </p:cNvPr>
          <p:cNvSpPr txBox="1"/>
          <p:nvPr/>
        </p:nvSpPr>
        <p:spPr>
          <a:xfrm>
            <a:off x="1095153" y="3336690"/>
            <a:ext cx="10207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HÓA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culture,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c’est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reste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quand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a tout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oublie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c’est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qui manque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quand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a tout </a:t>
            </a:r>
            <a:r>
              <a:rPr 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appris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EDOUARD HERRIOT</a:t>
            </a:r>
          </a:p>
        </p:txBody>
      </p:sp>
    </p:spTree>
    <p:extLst>
      <p:ext uri="{BB962C8B-B14F-4D97-AF65-F5344CB8AC3E}">
        <p14:creationId xmlns:p14="http://schemas.microsoft.com/office/powerpoint/2010/main" xmlns="" val="1380544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607DFDC-BDDA-D47F-BC40-72877D6022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F63693B-3AF1-2033-EB9E-82582D978BB4}"/>
              </a:ext>
            </a:extLst>
          </p:cNvPr>
          <p:cNvSpPr txBox="1"/>
          <p:nvPr/>
        </p:nvSpPr>
        <p:spPr>
          <a:xfrm>
            <a:off x="2998381" y="487149"/>
            <a:ext cx="60392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 NỘI DUNG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6647" y="1450428"/>
            <a:ext cx="102002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+mj-lt"/>
              </a:rPr>
              <a:t>	</a:t>
            </a:r>
            <a:r>
              <a:rPr lang="vi-VN" sz="2400" dirty="0" smtClean="0">
                <a:latin typeface="+mj-lt"/>
              </a:rPr>
              <a:t>Trong </a:t>
            </a:r>
            <a:r>
              <a:rPr lang="vi-VN" sz="2400" dirty="0" smtClean="0">
                <a:latin typeface="+mj-lt"/>
              </a:rPr>
              <a:t>thời đại ngày nay, khi kinh tế ngày càng phát triển và các quốc gia</a:t>
            </a:r>
          </a:p>
          <a:p>
            <a:pPr algn="just"/>
            <a:r>
              <a:rPr lang="vi-VN" sz="2400" dirty="0" smtClean="0">
                <a:latin typeface="+mj-lt"/>
              </a:rPr>
              <a:t>trên thế giới ngày càng xích lại gần nhau thì văn hóa dân tộc ngày càng trở thành</a:t>
            </a:r>
          </a:p>
          <a:p>
            <a:pPr algn="just"/>
            <a:r>
              <a:rPr lang="vi-VN" sz="2400" dirty="0" smtClean="0">
                <a:latin typeface="+mj-lt"/>
              </a:rPr>
              <a:t>trung tâm của sự chú ý. Những năm gần đây, văn kiện của Đảng và Nhà nước</a:t>
            </a:r>
          </a:p>
          <a:p>
            <a:pPr algn="just"/>
            <a:r>
              <a:rPr lang="vi-VN" sz="2400" dirty="0" smtClean="0">
                <a:latin typeface="+mj-lt"/>
              </a:rPr>
              <a:t>Việt Nam nhiều lần khẳng định vai trò quan trọng của văn hóa trong việc bồi</a:t>
            </a:r>
          </a:p>
          <a:p>
            <a:pPr algn="just"/>
            <a:r>
              <a:rPr lang="vi-VN" sz="2400" dirty="0" smtClean="0">
                <a:latin typeface="+mj-lt"/>
              </a:rPr>
              <a:t>dưỡng và phát huy nhân tố con người, đồng thời đặt mục tiêu "xây dựng một</a:t>
            </a:r>
          </a:p>
          <a:p>
            <a:pPr algn="just"/>
            <a:r>
              <a:rPr lang="vi-VN" sz="2400" dirty="0" smtClean="0">
                <a:latin typeface="+mj-lt"/>
              </a:rPr>
              <a:t>nền văn hóa tiên tiến, đậm đà bản sắc dân tộc".</a:t>
            </a:r>
            <a:endParaRPr lang="vi-VN" sz="2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3587" y="3957144"/>
            <a:ext cx="101214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	</a:t>
            </a:r>
            <a:r>
              <a:rPr lang="vi-VN" sz="2400" dirty="0" smtClean="0">
                <a:latin typeface="+mj-lt"/>
              </a:rPr>
              <a:t>Chính </a:t>
            </a:r>
            <a:r>
              <a:rPr lang="vi-VN" sz="2400" dirty="0" smtClean="0">
                <a:latin typeface="+mj-lt"/>
              </a:rPr>
              <a:t>là nhằm góp phần thực hiện mục tiêu đó, từ năm học 1990- 1991,</a:t>
            </a:r>
          </a:p>
          <a:p>
            <a:r>
              <a:rPr lang="vi-VN" sz="2400" dirty="0" smtClean="0">
                <a:latin typeface="+mj-lt"/>
              </a:rPr>
              <a:t>trong khuôn khổ nhóm ngành ngoại ngữ của hệ thống đại học đã bắt đầu giảng</a:t>
            </a:r>
          </a:p>
          <a:p>
            <a:r>
              <a:rPr lang="vi-VN" sz="2400" dirty="0" smtClean="0">
                <a:latin typeface="+mj-lt"/>
              </a:rPr>
              <a:t>dạy môn học Cơ sở văn hóa Việt Nam. Đây là môn học nhằm cung cấp cho sinh</a:t>
            </a:r>
          </a:p>
          <a:p>
            <a:r>
              <a:rPr lang="vi-VN" sz="2400" dirty="0" smtClean="0">
                <a:latin typeface="+mj-lt"/>
              </a:rPr>
              <a:t>viên những tri thức cơ bản cần thiết cho việc hiểu một nền văn hóa, giúp họ nắm</a:t>
            </a:r>
          </a:p>
          <a:p>
            <a:r>
              <a:rPr lang="vi-VN" sz="2400" dirty="0" smtClean="0">
                <a:latin typeface="+mj-lt"/>
              </a:rPr>
              <a:t>được các đặc trưng cơ bản cùng các quy luật hình thành và phát triển của văn</a:t>
            </a:r>
          </a:p>
          <a:p>
            <a:r>
              <a:rPr lang="vi-VN" sz="2400" dirty="0" smtClean="0">
                <a:latin typeface="+mj-lt"/>
              </a:rPr>
              <a:t>hóa Việt Nam.</a:t>
            </a:r>
            <a:endParaRPr lang="vi-VN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0968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607DFDC-BDDA-D47F-BC40-72877D6022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Cloud 3"/>
          <p:cNvSpPr/>
          <p:nvPr/>
        </p:nvSpPr>
        <p:spPr>
          <a:xfrm>
            <a:off x="1891861" y="1150883"/>
            <a:ext cx="8592208" cy="3909849"/>
          </a:xfrm>
          <a:prstGeom prst="clou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MỜI TẤT CẢ  GIÁO VIÊN VÀ CÁC BẠN HỌC SINH TÌM ĐỌC TẠI THƯ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TRƯỜNG THPT NGUYỄN VĂN TĂNG</a:t>
            </a: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CHÂN THÀNH CẢM ƠN !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1380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210</Words>
  <Application>Microsoft Office PowerPoint</Application>
  <PresentationFormat>Custom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 truong</dc:creator>
  <cp:lastModifiedBy>AutoBVT</cp:lastModifiedBy>
  <cp:revision>7</cp:revision>
  <dcterms:created xsi:type="dcterms:W3CDTF">2023-03-15T06:38:31Z</dcterms:created>
  <dcterms:modified xsi:type="dcterms:W3CDTF">2023-03-20T01:10:02Z</dcterms:modified>
</cp:coreProperties>
</file>