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58"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5D8F8"/>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4118" autoAdjust="0"/>
    <p:restoredTop sz="94660"/>
  </p:normalViewPr>
  <p:slideViewPr>
    <p:cSldViewPr>
      <p:cViewPr varScale="1">
        <p:scale>
          <a:sx n="68" d="100"/>
          <a:sy n="68" d="100"/>
        </p:scale>
        <p:origin x="-93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15/12/2022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15/12/2022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15/12/2022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15/12/2022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15/12/2022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15/12/2022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15/12/2022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15/12/2022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15/12/2022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15/12/2022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15/12/2022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15/12/2022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audio" Target="../media/audio1.wav"/><Relationship Id="rId1" Type="http://schemas.openxmlformats.org/officeDocument/2006/relationships/slideLayout" Target="../slideLayouts/slideLayout7.xml"/><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z3958239962533_4b24a2ba8d3ac5dc7e84b4dda7d3c8c2.jpg"/>
          <p:cNvPicPr>
            <a:picLocks noChangeAspect="1"/>
          </p:cNvPicPr>
          <p:nvPr/>
        </p:nvPicPr>
        <p:blipFill>
          <a:blip r:embed="rId2"/>
          <a:stretch>
            <a:fillRect/>
          </a:stretch>
        </p:blipFill>
        <p:spPr>
          <a:xfrm>
            <a:off x="0" y="0"/>
            <a:ext cx="9144000" cy="6858000"/>
          </a:xfrm>
          <a:prstGeom prst="rect">
            <a:avLst/>
          </a:prstGeom>
        </p:spPr>
      </p:pic>
      <p:sp>
        <p:nvSpPr>
          <p:cNvPr id="3" name="TextBox 2"/>
          <p:cNvSpPr txBox="1"/>
          <p:nvPr/>
        </p:nvSpPr>
        <p:spPr>
          <a:xfrm>
            <a:off x="457200" y="762000"/>
            <a:ext cx="8458200" cy="646331"/>
          </a:xfrm>
          <a:prstGeom prst="rect">
            <a:avLst/>
          </a:prstGeom>
          <a:noFill/>
        </p:spPr>
        <p:txBody>
          <a:bodyPr wrap="square" rtlCol="0">
            <a:spAutoFit/>
          </a:bodyPr>
          <a:lstStyle/>
          <a:p>
            <a:r>
              <a:rPr lang="en-US" sz="3600" b="1" dirty="0" smtClean="0">
                <a:solidFill>
                  <a:schemeClr val="bg2">
                    <a:lumMod val="25000"/>
                  </a:schemeClr>
                </a:solidFill>
                <a:latin typeface="Times New Roman" pitchFamily="18" charset="0"/>
                <a:cs typeface="Times New Roman" pitchFamily="18" charset="0"/>
              </a:rPr>
              <a:t>TRƯỜNG THPT NGUYỄN VĂN TĂNG</a:t>
            </a:r>
            <a:endParaRPr lang="en-US" sz="3600" b="1" dirty="0">
              <a:solidFill>
                <a:schemeClr val="bg2">
                  <a:lumMod val="25000"/>
                </a:schemeClr>
              </a:solidFill>
              <a:latin typeface="Times New Roman" pitchFamily="18" charset="0"/>
              <a:cs typeface="Times New Roman" pitchFamily="18" charset="0"/>
            </a:endParaRPr>
          </a:p>
        </p:txBody>
      </p:sp>
      <p:sp>
        <p:nvSpPr>
          <p:cNvPr id="4" name="TextBox 3"/>
          <p:cNvSpPr txBox="1"/>
          <p:nvPr/>
        </p:nvSpPr>
        <p:spPr>
          <a:xfrm>
            <a:off x="3429000" y="2133600"/>
            <a:ext cx="2547492" cy="707886"/>
          </a:xfrm>
          <a:prstGeom prst="rect">
            <a:avLst/>
          </a:prstGeom>
          <a:noFill/>
        </p:spPr>
        <p:txBody>
          <a:bodyPr wrap="none" rtlCol="0">
            <a:spAutoFit/>
          </a:bodyPr>
          <a:lstStyle/>
          <a:p>
            <a:r>
              <a:rPr lang="en-US" sz="4000" b="1" dirty="0" smtClean="0">
                <a:solidFill>
                  <a:srgbClr val="FF0000"/>
                </a:solidFill>
                <a:latin typeface="VNI-Whimsy" pitchFamily="2" charset="0"/>
                <a:cs typeface="Times New Roman" pitchFamily="18" charset="0"/>
              </a:rPr>
              <a:t>THƯ </a:t>
            </a:r>
            <a:r>
              <a:rPr lang="en-US" sz="4000" b="1" dirty="0" err="1" smtClean="0">
                <a:solidFill>
                  <a:srgbClr val="FF0000"/>
                </a:solidFill>
                <a:latin typeface="VNI-Whimsy" pitchFamily="2" charset="0"/>
                <a:cs typeface="Times New Roman" pitchFamily="18" charset="0"/>
              </a:rPr>
              <a:t>ViỆN</a:t>
            </a:r>
            <a:endParaRPr lang="en-US" sz="4000" b="1" dirty="0">
              <a:solidFill>
                <a:srgbClr val="FF0000"/>
              </a:solidFill>
              <a:latin typeface="VNI-Whimsy" pitchFamily="2" charset="0"/>
              <a:cs typeface="Times New Roman" pitchFamily="18" charset="0"/>
            </a:endParaRPr>
          </a:p>
        </p:txBody>
      </p:sp>
      <p:sp>
        <p:nvSpPr>
          <p:cNvPr id="5" name="Wave 4"/>
          <p:cNvSpPr/>
          <p:nvPr/>
        </p:nvSpPr>
        <p:spPr>
          <a:xfrm>
            <a:off x="457200" y="3657600"/>
            <a:ext cx="8229600" cy="1600200"/>
          </a:xfrm>
          <a:prstGeom prst="wave">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prstTxWarp prst="textWave1">
              <a:avLst/>
            </a:prstTxWarp>
          </a:bodyPr>
          <a:lstStyle/>
          <a:p>
            <a:pPr algn="ctr"/>
            <a:r>
              <a:rPr lang="en-US" sz="3400" b="1" dirty="0" err="1" smtClean="0">
                <a:ln w="18000">
                  <a:solidFill>
                    <a:schemeClr val="accent2">
                      <a:satMod val="140000"/>
                    </a:schemeClr>
                  </a:solidFill>
                  <a:prstDash val="solid"/>
                  <a:miter lim="800000"/>
                </a:ln>
                <a:solidFill>
                  <a:schemeClr val="tx2">
                    <a:lumMod val="75000"/>
                  </a:schemeClr>
                </a:solidFill>
                <a:effectLst>
                  <a:outerShdw blurRad="25500" dist="23000" dir="7020000" algn="tl">
                    <a:srgbClr val="000000">
                      <a:alpha val="50000"/>
                    </a:srgbClr>
                  </a:outerShdw>
                </a:effectLst>
                <a:latin typeface="Times New Roman" pitchFamily="18" charset="0"/>
                <a:cs typeface="Times New Roman" pitchFamily="18" charset="0"/>
              </a:rPr>
              <a:t>GiỚI</a:t>
            </a:r>
            <a:r>
              <a:rPr lang="en-US" sz="3400" b="1" dirty="0" smtClean="0">
                <a:ln w="18000">
                  <a:solidFill>
                    <a:schemeClr val="accent2">
                      <a:satMod val="140000"/>
                    </a:schemeClr>
                  </a:solidFill>
                  <a:prstDash val="solid"/>
                  <a:miter lim="800000"/>
                </a:ln>
                <a:solidFill>
                  <a:schemeClr val="tx2">
                    <a:lumMod val="75000"/>
                  </a:schemeClr>
                </a:solidFill>
                <a:effectLst>
                  <a:outerShdw blurRad="25500" dist="23000" dir="7020000" algn="tl">
                    <a:srgbClr val="000000">
                      <a:alpha val="50000"/>
                    </a:srgbClr>
                  </a:outerShdw>
                </a:effectLst>
                <a:latin typeface="Times New Roman" pitchFamily="18" charset="0"/>
                <a:cs typeface="Times New Roman" pitchFamily="18" charset="0"/>
              </a:rPr>
              <a:t> THIỆU SÁCH HAY THÁNG 12/2022</a:t>
            </a:r>
            <a:endParaRPr lang="en-US" sz="3400" b="1" dirty="0">
              <a:ln w="18000">
                <a:solidFill>
                  <a:schemeClr val="accent2">
                    <a:satMod val="140000"/>
                  </a:schemeClr>
                </a:solidFill>
                <a:prstDash val="solid"/>
                <a:miter lim="800000"/>
              </a:ln>
              <a:solidFill>
                <a:schemeClr val="tx2">
                  <a:lumMod val="75000"/>
                </a:schemeClr>
              </a:solidFill>
              <a:effectLst>
                <a:outerShdw blurRad="25500" dist="23000" dir="7020000" algn="tl">
                  <a:srgbClr val="000000">
                    <a:alpha val="50000"/>
                  </a:srgbClr>
                </a:outerShdw>
              </a:effectLst>
              <a:latin typeface="Times New Roman" pitchFamily="18" charset="0"/>
              <a:cs typeface="Times New Roman" pitchFamily="18" charset="0"/>
            </a:endParaRPr>
          </a:p>
        </p:txBody>
      </p:sp>
    </p:spTree>
  </p:cSld>
  <p:clrMapOvr>
    <a:masterClrMapping/>
  </p:clrMapOvr>
  <p:transition spd="slow" advClick="0" advTm="6000">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fade">
                                      <p:cBhvr>
                                        <p:cTn id="12" dur="20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5">
                                            <p:bg/>
                                          </p:spTgt>
                                        </p:tgtEl>
                                        <p:attrNameLst>
                                          <p:attrName>style.visibility</p:attrName>
                                        </p:attrNameLst>
                                      </p:cBhvr>
                                      <p:to>
                                        <p:strVal val="visible"/>
                                      </p:to>
                                    </p:set>
                                    <p:animEffect transition="in" filter="wipe(down)">
                                      <p:cBhvr>
                                        <p:cTn id="17" dur="500"/>
                                        <p:tgtEl>
                                          <p:spTgt spid="5">
                                            <p:bg/>
                                          </p:spTgt>
                                        </p:tgtEl>
                                      </p:cBhvr>
                                    </p:animEffect>
                                  </p:childTnLst>
                                </p:cTn>
                              </p:par>
                              <p:par>
                                <p:cTn id="18" presetID="22" presetClass="entr" presetSubtype="4" fill="hold" grpId="0" nodeType="withEffect">
                                  <p:stCondLst>
                                    <p:cond delay="0"/>
                                  </p:stCondLst>
                                  <p:childTnLst>
                                    <p:set>
                                      <p:cBhvr>
                                        <p:cTn id="19" dur="1" fill="hold">
                                          <p:stCondLst>
                                            <p:cond delay="0"/>
                                          </p:stCondLst>
                                        </p:cTn>
                                        <p:tgtEl>
                                          <p:spTgt spid="5">
                                            <p:txEl>
                                              <p:pRg st="0" end="0"/>
                                            </p:txEl>
                                          </p:spTgt>
                                        </p:tgtEl>
                                        <p:attrNameLst>
                                          <p:attrName>style.visibility</p:attrName>
                                        </p:attrNameLst>
                                      </p:cBhvr>
                                      <p:to>
                                        <p:strVal val="visible"/>
                                      </p:to>
                                    </p:set>
                                    <p:animEffect transition="in" filter="wipe(down)">
                                      <p:cBhvr>
                                        <p:cTn id="20"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allAtOnce"/>
      <p:bldP spid="5" grpId="0" build="allAtOnce"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z3958239962533_4b24a2ba8d3ac5dc7e84b4dda7d3c8c2.jpg"/>
          <p:cNvPicPr>
            <a:picLocks noChangeAspect="1"/>
          </p:cNvPicPr>
          <p:nvPr/>
        </p:nvPicPr>
        <p:blipFill>
          <a:blip r:embed="rId3"/>
          <a:stretch>
            <a:fillRect/>
          </a:stretch>
        </p:blipFill>
        <p:spPr>
          <a:xfrm>
            <a:off x="0" y="0"/>
            <a:ext cx="9144000" cy="6858000"/>
          </a:xfrm>
          <a:prstGeom prst="rect">
            <a:avLst/>
          </a:prstGeom>
        </p:spPr>
      </p:pic>
      <p:pic>
        <p:nvPicPr>
          <p:cNvPr id="3" name="Picture 2" descr="z3960771049756_d410f9b4c94f9847ab9cccdccee8bd9a.jpg"/>
          <p:cNvPicPr>
            <a:picLocks noChangeAspect="1"/>
          </p:cNvPicPr>
          <p:nvPr/>
        </p:nvPicPr>
        <p:blipFill>
          <a:blip r:embed="rId4"/>
          <a:stretch>
            <a:fillRect/>
          </a:stretch>
        </p:blipFill>
        <p:spPr>
          <a:xfrm>
            <a:off x="0" y="0"/>
            <a:ext cx="4692316" cy="6858000"/>
          </a:xfrm>
          <a:prstGeom prst="rect">
            <a:avLst/>
          </a:prstGeom>
        </p:spPr>
      </p:pic>
      <p:sp>
        <p:nvSpPr>
          <p:cNvPr id="4" name="TextBox 3"/>
          <p:cNvSpPr txBox="1"/>
          <p:nvPr/>
        </p:nvSpPr>
        <p:spPr>
          <a:xfrm>
            <a:off x="4724400" y="228600"/>
            <a:ext cx="4419600" cy="1692771"/>
          </a:xfrm>
          <a:prstGeom prst="rect">
            <a:avLst/>
          </a:prstGeom>
          <a:noFill/>
        </p:spPr>
        <p:txBody>
          <a:bodyPr wrap="square" rtlCol="0">
            <a:spAutoFit/>
          </a:bodyPr>
          <a:lstStyle/>
          <a:p>
            <a:pPr algn="ctr"/>
            <a:r>
              <a:rPr lang="en-US" sz="2800" dirty="0" smtClean="0">
                <a:solidFill>
                  <a:schemeClr val="accent2">
                    <a:lumMod val="75000"/>
                  </a:schemeClr>
                </a:solidFill>
                <a:latin typeface="VNI-Viettay" pitchFamily="2" charset="0"/>
              </a:rPr>
              <a:t>NHỮNG CHẶNG ĐƯỜNG LỊCH SỬ</a:t>
            </a:r>
          </a:p>
          <a:p>
            <a:pPr algn="r"/>
            <a:r>
              <a:rPr lang="en-US" sz="2000" dirty="0" smtClean="0"/>
              <a:t>NGUYỄN TẤT THÀNH</a:t>
            </a:r>
          </a:p>
          <a:p>
            <a:pPr algn="r"/>
            <a:r>
              <a:rPr lang="en-US" sz="2000" dirty="0" smtClean="0"/>
              <a:t>NGUYỄN ÁI QUỐC</a:t>
            </a:r>
          </a:p>
          <a:p>
            <a:pPr algn="r"/>
            <a:r>
              <a:rPr lang="en-US" sz="3600" dirty="0" smtClean="0"/>
              <a:t>HỒ CHÍ MINH</a:t>
            </a:r>
            <a:endParaRPr lang="en-US" sz="3600" dirty="0"/>
          </a:p>
        </p:txBody>
      </p:sp>
      <p:sp>
        <p:nvSpPr>
          <p:cNvPr id="6" name="TextBox 5"/>
          <p:cNvSpPr txBox="1"/>
          <p:nvPr/>
        </p:nvSpPr>
        <p:spPr>
          <a:xfrm>
            <a:off x="5029200" y="2057400"/>
            <a:ext cx="3352800" cy="400110"/>
          </a:xfrm>
          <a:prstGeom prst="rect">
            <a:avLst/>
          </a:prstGeom>
          <a:noFill/>
        </p:spPr>
        <p:txBody>
          <a:bodyPr wrap="square" rtlCol="0">
            <a:spAutoFit/>
          </a:bodyPr>
          <a:lstStyle/>
          <a:p>
            <a:r>
              <a:rPr lang="en-US" sz="2000" dirty="0" err="1" smtClean="0">
                <a:solidFill>
                  <a:srgbClr val="FF0000"/>
                </a:solidFill>
                <a:latin typeface="Times New Roman" pitchFamily="18" charset="0"/>
                <a:cs typeface="Times New Roman" pitchFamily="18" charset="0"/>
              </a:rPr>
              <a:t>Tác</a:t>
            </a:r>
            <a:r>
              <a:rPr lang="en-US" sz="2000" dirty="0" smtClean="0">
                <a:solidFill>
                  <a:srgbClr val="FF0000"/>
                </a:solidFill>
                <a:latin typeface="Times New Roman" pitchFamily="18" charset="0"/>
                <a:cs typeface="Times New Roman" pitchFamily="18" charset="0"/>
              </a:rPr>
              <a:t> </a:t>
            </a:r>
            <a:r>
              <a:rPr lang="en-US" sz="2000" dirty="0" err="1" smtClean="0">
                <a:solidFill>
                  <a:srgbClr val="FF0000"/>
                </a:solidFill>
                <a:latin typeface="Times New Roman" pitchFamily="18" charset="0"/>
                <a:cs typeface="Times New Roman" pitchFamily="18" charset="0"/>
              </a:rPr>
              <a:t>giả</a:t>
            </a:r>
            <a:r>
              <a:rPr lang="en-US" sz="2000" dirty="0" smtClean="0">
                <a:solidFill>
                  <a:srgbClr val="FF0000"/>
                </a:solidFill>
                <a:latin typeface="Times New Roman" pitchFamily="18" charset="0"/>
                <a:cs typeface="Times New Roman" pitchFamily="18" charset="0"/>
              </a:rPr>
              <a:t>: </a:t>
            </a:r>
            <a:r>
              <a:rPr lang="en-US" sz="2000" dirty="0" err="1" smtClean="0">
                <a:solidFill>
                  <a:srgbClr val="FF0000"/>
                </a:solidFill>
                <a:latin typeface="Times New Roman" pitchFamily="18" charset="0"/>
                <a:cs typeface="Times New Roman" pitchFamily="18" charset="0"/>
              </a:rPr>
              <a:t>Nguyễn</a:t>
            </a:r>
            <a:r>
              <a:rPr lang="en-US" sz="2000" dirty="0" smtClean="0">
                <a:solidFill>
                  <a:srgbClr val="FF0000"/>
                </a:solidFill>
                <a:latin typeface="Times New Roman" pitchFamily="18" charset="0"/>
                <a:cs typeface="Times New Roman" pitchFamily="18" charset="0"/>
              </a:rPr>
              <a:t> </a:t>
            </a:r>
            <a:r>
              <a:rPr lang="en-US" sz="2000" dirty="0" err="1" smtClean="0">
                <a:solidFill>
                  <a:srgbClr val="FF0000"/>
                </a:solidFill>
                <a:latin typeface="Times New Roman" pitchFamily="18" charset="0"/>
                <a:cs typeface="Times New Roman" pitchFamily="18" charset="0"/>
              </a:rPr>
              <a:t>Văn</a:t>
            </a:r>
            <a:r>
              <a:rPr lang="en-US" sz="2000" dirty="0" smtClean="0">
                <a:solidFill>
                  <a:srgbClr val="FF0000"/>
                </a:solidFill>
                <a:latin typeface="Times New Roman" pitchFamily="18" charset="0"/>
                <a:cs typeface="Times New Roman" pitchFamily="18" charset="0"/>
              </a:rPr>
              <a:t> </a:t>
            </a:r>
            <a:r>
              <a:rPr lang="en-US" sz="2000" dirty="0" err="1" smtClean="0">
                <a:solidFill>
                  <a:srgbClr val="FF0000"/>
                </a:solidFill>
                <a:latin typeface="Times New Roman" pitchFamily="18" charset="0"/>
                <a:cs typeface="Times New Roman" pitchFamily="18" charset="0"/>
              </a:rPr>
              <a:t>Khoai</a:t>
            </a:r>
            <a:endParaRPr lang="en-US" sz="2000" dirty="0">
              <a:solidFill>
                <a:srgbClr val="FF0000"/>
              </a:solidFill>
              <a:latin typeface="Times New Roman" pitchFamily="18" charset="0"/>
              <a:cs typeface="Times New Roman" pitchFamily="18" charset="0"/>
            </a:endParaRPr>
          </a:p>
        </p:txBody>
      </p:sp>
      <p:sp>
        <p:nvSpPr>
          <p:cNvPr id="7" name="TextBox 6"/>
          <p:cNvSpPr txBox="1"/>
          <p:nvPr/>
        </p:nvSpPr>
        <p:spPr>
          <a:xfrm>
            <a:off x="5029200" y="2590800"/>
            <a:ext cx="3657600" cy="400110"/>
          </a:xfrm>
          <a:prstGeom prst="rect">
            <a:avLst/>
          </a:prstGeom>
          <a:noFill/>
        </p:spPr>
        <p:txBody>
          <a:bodyPr wrap="square" rtlCol="0">
            <a:spAutoFit/>
          </a:bodyPr>
          <a:lstStyle/>
          <a:p>
            <a:r>
              <a:rPr lang="en-US" sz="2000" dirty="0" err="1" smtClean="0">
                <a:solidFill>
                  <a:srgbClr val="FF0000"/>
                </a:solidFill>
                <a:latin typeface="Times New Roman" pitchFamily="18" charset="0"/>
                <a:cs typeface="Times New Roman" pitchFamily="18" charset="0"/>
              </a:rPr>
              <a:t>Nhà</a:t>
            </a:r>
            <a:r>
              <a:rPr lang="en-US" sz="2000" dirty="0" smtClean="0">
                <a:solidFill>
                  <a:srgbClr val="FF0000"/>
                </a:solidFill>
                <a:latin typeface="Times New Roman" pitchFamily="18" charset="0"/>
                <a:cs typeface="Times New Roman" pitchFamily="18" charset="0"/>
              </a:rPr>
              <a:t> </a:t>
            </a:r>
            <a:r>
              <a:rPr lang="en-US" sz="2000" dirty="0" err="1" smtClean="0">
                <a:solidFill>
                  <a:srgbClr val="FF0000"/>
                </a:solidFill>
                <a:latin typeface="Times New Roman" pitchFamily="18" charset="0"/>
                <a:cs typeface="Times New Roman" pitchFamily="18" charset="0"/>
              </a:rPr>
              <a:t>xuất</a:t>
            </a:r>
            <a:r>
              <a:rPr lang="en-US" sz="2000" dirty="0" smtClean="0">
                <a:solidFill>
                  <a:srgbClr val="FF0000"/>
                </a:solidFill>
                <a:latin typeface="Times New Roman" pitchFamily="18" charset="0"/>
                <a:cs typeface="Times New Roman" pitchFamily="18" charset="0"/>
              </a:rPr>
              <a:t> </a:t>
            </a:r>
            <a:r>
              <a:rPr lang="en-US" sz="2000" dirty="0" err="1" smtClean="0">
                <a:solidFill>
                  <a:srgbClr val="FF0000"/>
                </a:solidFill>
                <a:latin typeface="Times New Roman" pitchFamily="18" charset="0"/>
                <a:cs typeface="Times New Roman" pitchFamily="18" charset="0"/>
              </a:rPr>
              <a:t>bản</a:t>
            </a:r>
            <a:r>
              <a:rPr lang="en-US" sz="2000" dirty="0" smtClean="0">
                <a:solidFill>
                  <a:srgbClr val="FF0000"/>
                </a:solidFill>
                <a:latin typeface="Times New Roman" pitchFamily="18" charset="0"/>
                <a:cs typeface="Times New Roman" pitchFamily="18" charset="0"/>
              </a:rPr>
              <a:t> : </a:t>
            </a:r>
            <a:r>
              <a:rPr lang="en-US" sz="2000" dirty="0" err="1" smtClean="0">
                <a:solidFill>
                  <a:srgbClr val="FF0000"/>
                </a:solidFill>
                <a:latin typeface="Times New Roman" pitchFamily="18" charset="0"/>
                <a:cs typeface="Times New Roman" pitchFamily="18" charset="0"/>
              </a:rPr>
              <a:t>Hồng</a:t>
            </a:r>
            <a:r>
              <a:rPr lang="en-US" sz="2000" dirty="0" smtClean="0">
                <a:solidFill>
                  <a:srgbClr val="FF0000"/>
                </a:solidFill>
                <a:latin typeface="Times New Roman" pitchFamily="18" charset="0"/>
                <a:cs typeface="Times New Roman" pitchFamily="18" charset="0"/>
              </a:rPr>
              <a:t> </a:t>
            </a:r>
            <a:r>
              <a:rPr lang="en-US" sz="2000" dirty="0" err="1" smtClean="0">
                <a:solidFill>
                  <a:srgbClr val="FF0000"/>
                </a:solidFill>
                <a:latin typeface="Times New Roman" pitchFamily="18" charset="0"/>
                <a:cs typeface="Times New Roman" pitchFamily="18" charset="0"/>
              </a:rPr>
              <a:t>Đức</a:t>
            </a:r>
            <a:endParaRPr lang="en-US" sz="2000" dirty="0">
              <a:solidFill>
                <a:srgbClr val="FF0000"/>
              </a:solidFill>
              <a:latin typeface="Times New Roman" pitchFamily="18" charset="0"/>
              <a:cs typeface="Times New Roman" pitchFamily="18" charset="0"/>
            </a:endParaRPr>
          </a:p>
        </p:txBody>
      </p:sp>
      <p:sp>
        <p:nvSpPr>
          <p:cNvPr id="8" name="TextBox 7"/>
          <p:cNvSpPr txBox="1"/>
          <p:nvPr/>
        </p:nvSpPr>
        <p:spPr>
          <a:xfrm>
            <a:off x="5029200" y="3124200"/>
            <a:ext cx="2667000" cy="400110"/>
          </a:xfrm>
          <a:prstGeom prst="rect">
            <a:avLst/>
          </a:prstGeom>
          <a:noFill/>
        </p:spPr>
        <p:txBody>
          <a:bodyPr wrap="square" rtlCol="0">
            <a:spAutoFit/>
          </a:bodyPr>
          <a:lstStyle/>
          <a:p>
            <a:r>
              <a:rPr lang="en-US" sz="2000" dirty="0" err="1" smtClean="0">
                <a:solidFill>
                  <a:srgbClr val="FF0000"/>
                </a:solidFill>
                <a:latin typeface="Times New Roman" pitchFamily="18" charset="0"/>
                <a:cs typeface="Times New Roman" pitchFamily="18" charset="0"/>
              </a:rPr>
              <a:t>Năm</a:t>
            </a:r>
            <a:r>
              <a:rPr lang="en-US" sz="2000" dirty="0" smtClean="0">
                <a:solidFill>
                  <a:srgbClr val="FF0000"/>
                </a:solidFill>
                <a:latin typeface="Times New Roman" pitchFamily="18" charset="0"/>
                <a:cs typeface="Times New Roman" pitchFamily="18" charset="0"/>
              </a:rPr>
              <a:t> </a:t>
            </a:r>
            <a:r>
              <a:rPr lang="en-US" sz="2000" dirty="0" err="1" smtClean="0">
                <a:solidFill>
                  <a:srgbClr val="FF0000"/>
                </a:solidFill>
                <a:latin typeface="Times New Roman" pitchFamily="18" charset="0"/>
                <a:cs typeface="Times New Roman" pitchFamily="18" charset="0"/>
              </a:rPr>
              <a:t>xuất</a:t>
            </a:r>
            <a:r>
              <a:rPr lang="en-US" sz="2000" dirty="0" smtClean="0">
                <a:solidFill>
                  <a:srgbClr val="FF0000"/>
                </a:solidFill>
                <a:latin typeface="Times New Roman" pitchFamily="18" charset="0"/>
                <a:cs typeface="Times New Roman" pitchFamily="18" charset="0"/>
              </a:rPr>
              <a:t> </a:t>
            </a:r>
            <a:r>
              <a:rPr lang="en-US" sz="2000" dirty="0" err="1" smtClean="0">
                <a:solidFill>
                  <a:srgbClr val="FF0000"/>
                </a:solidFill>
                <a:latin typeface="Times New Roman" pitchFamily="18" charset="0"/>
                <a:cs typeface="Times New Roman" pitchFamily="18" charset="0"/>
              </a:rPr>
              <a:t>bản</a:t>
            </a:r>
            <a:r>
              <a:rPr lang="en-US" sz="2000" dirty="0" smtClean="0">
                <a:solidFill>
                  <a:srgbClr val="FF0000"/>
                </a:solidFill>
                <a:latin typeface="Times New Roman" pitchFamily="18" charset="0"/>
                <a:cs typeface="Times New Roman" pitchFamily="18" charset="0"/>
              </a:rPr>
              <a:t>: 2018</a:t>
            </a:r>
            <a:endParaRPr lang="en-US" sz="2000" dirty="0">
              <a:solidFill>
                <a:srgbClr val="FF0000"/>
              </a:solidFill>
              <a:latin typeface="Times New Roman" pitchFamily="18" charset="0"/>
              <a:cs typeface="Times New Roman" pitchFamily="18" charset="0"/>
            </a:endParaRPr>
          </a:p>
        </p:txBody>
      </p:sp>
      <p:sp>
        <p:nvSpPr>
          <p:cNvPr id="9" name="TextBox 8"/>
          <p:cNvSpPr txBox="1"/>
          <p:nvPr/>
        </p:nvSpPr>
        <p:spPr>
          <a:xfrm>
            <a:off x="5029200" y="3657600"/>
            <a:ext cx="3276600" cy="400110"/>
          </a:xfrm>
          <a:prstGeom prst="rect">
            <a:avLst/>
          </a:prstGeom>
          <a:noFill/>
        </p:spPr>
        <p:txBody>
          <a:bodyPr wrap="square" rtlCol="0">
            <a:spAutoFit/>
          </a:bodyPr>
          <a:lstStyle/>
          <a:p>
            <a:r>
              <a:rPr lang="en-US" sz="2000" dirty="0" err="1" smtClean="0">
                <a:solidFill>
                  <a:srgbClr val="FF0000"/>
                </a:solidFill>
                <a:latin typeface="Times New Roman" pitchFamily="18" charset="0"/>
                <a:cs typeface="Times New Roman" pitchFamily="18" charset="0"/>
              </a:rPr>
              <a:t>Số</a:t>
            </a:r>
            <a:r>
              <a:rPr lang="en-US" sz="2000" dirty="0" smtClean="0">
                <a:solidFill>
                  <a:srgbClr val="FF0000"/>
                </a:solidFill>
                <a:latin typeface="Times New Roman" pitchFamily="18" charset="0"/>
                <a:cs typeface="Times New Roman" pitchFamily="18" charset="0"/>
              </a:rPr>
              <a:t> </a:t>
            </a:r>
            <a:r>
              <a:rPr lang="en-US" sz="2000" dirty="0" err="1" smtClean="0">
                <a:solidFill>
                  <a:srgbClr val="FF0000"/>
                </a:solidFill>
                <a:latin typeface="Times New Roman" pitchFamily="18" charset="0"/>
                <a:cs typeface="Times New Roman" pitchFamily="18" charset="0"/>
              </a:rPr>
              <a:t>trang</a:t>
            </a:r>
            <a:r>
              <a:rPr lang="en-US" sz="2000" dirty="0" smtClean="0">
                <a:solidFill>
                  <a:srgbClr val="FF0000"/>
                </a:solidFill>
                <a:latin typeface="Times New Roman" pitchFamily="18" charset="0"/>
                <a:cs typeface="Times New Roman" pitchFamily="18" charset="0"/>
              </a:rPr>
              <a:t> :215 </a:t>
            </a:r>
            <a:r>
              <a:rPr lang="en-US" sz="2000" dirty="0" err="1" smtClean="0">
                <a:solidFill>
                  <a:srgbClr val="FF0000"/>
                </a:solidFill>
                <a:latin typeface="Times New Roman" pitchFamily="18" charset="0"/>
                <a:cs typeface="Times New Roman" pitchFamily="18" charset="0"/>
              </a:rPr>
              <a:t>trang</a:t>
            </a:r>
            <a:endParaRPr lang="en-US" sz="2000" dirty="0" smtClean="0">
              <a:solidFill>
                <a:srgbClr val="FF0000"/>
              </a:solidFill>
              <a:latin typeface="Times New Roman" pitchFamily="18" charset="0"/>
              <a:cs typeface="Times New Roman" pitchFamily="18" charset="0"/>
            </a:endParaRPr>
          </a:p>
        </p:txBody>
      </p:sp>
      <p:sp>
        <p:nvSpPr>
          <p:cNvPr id="10" name="TextBox 9"/>
          <p:cNvSpPr txBox="1"/>
          <p:nvPr/>
        </p:nvSpPr>
        <p:spPr>
          <a:xfrm>
            <a:off x="5029200" y="4191000"/>
            <a:ext cx="3429000" cy="400110"/>
          </a:xfrm>
          <a:prstGeom prst="rect">
            <a:avLst/>
          </a:prstGeom>
          <a:noFill/>
        </p:spPr>
        <p:txBody>
          <a:bodyPr wrap="square" rtlCol="0">
            <a:spAutoFit/>
          </a:bodyPr>
          <a:lstStyle/>
          <a:p>
            <a:r>
              <a:rPr lang="en-US" sz="2000" dirty="0" err="1" smtClean="0">
                <a:solidFill>
                  <a:srgbClr val="FF0000"/>
                </a:solidFill>
                <a:latin typeface="Times New Roman" pitchFamily="18" charset="0"/>
                <a:cs typeface="Times New Roman" pitchFamily="18" charset="0"/>
              </a:rPr>
              <a:t>Hình</a:t>
            </a:r>
            <a:r>
              <a:rPr lang="en-US" sz="2000" dirty="0" smtClean="0">
                <a:solidFill>
                  <a:srgbClr val="FF0000"/>
                </a:solidFill>
                <a:latin typeface="Times New Roman" pitchFamily="18" charset="0"/>
                <a:cs typeface="Times New Roman" pitchFamily="18" charset="0"/>
              </a:rPr>
              <a:t> </a:t>
            </a:r>
            <a:r>
              <a:rPr lang="en-US" sz="2000" dirty="0" err="1" smtClean="0">
                <a:solidFill>
                  <a:srgbClr val="FF0000"/>
                </a:solidFill>
                <a:latin typeface="Times New Roman" pitchFamily="18" charset="0"/>
                <a:cs typeface="Times New Roman" pitchFamily="18" charset="0"/>
              </a:rPr>
              <a:t>thức</a:t>
            </a:r>
            <a:r>
              <a:rPr lang="en-US" sz="2000" dirty="0" smtClean="0">
                <a:solidFill>
                  <a:srgbClr val="FF0000"/>
                </a:solidFill>
                <a:latin typeface="Times New Roman" pitchFamily="18" charset="0"/>
                <a:cs typeface="Times New Roman" pitchFamily="18" charset="0"/>
              </a:rPr>
              <a:t>: </a:t>
            </a:r>
            <a:r>
              <a:rPr lang="en-US" sz="2000" dirty="0" err="1" smtClean="0">
                <a:solidFill>
                  <a:srgbClr val="FF0000"/>
                </a:solidFill>
                <a:latin typeface="Times New Roman" pitchFamily="18" charset="0"/>
                <a:cs typeface="Times New Roman" pitchFamily="18" charset="0"/>
              </a:rPr>
              <a:t>bìa</a:t>
            </a:r>
            <a:r>
              <a:rPr lang="en-US" sz="2000" dirty="0" smtClean="0">
                <a:solidFill>
                  <a:srgbClr val="FF0000"/>
                </a:solidFill>
                <a:latin typeface="Times New Roman" pitchFamily="18" charset="0"/>
                <a:cs typeface="Times New Roman" pitchFamily="18" charset="0"/>
              </a:rPr>
              <a:t> </a:t>
            </a:r>
            <a:r>
              <a:rPr lang="en-US" sz="2000" dirty="0" err="1" smtClean="0">
                <a:solidFill>
                  <a:srgbClr val="FF0000"/>
                </a:solidFill>
                <a:latin typeface="Times New Roman" pitchFamily="18" charset="0"/>
                <a:cs typeface="Times New Roman" pitchFamily="18" charset="0"/>
              </a:rPr>
              <a:t>mềm</a:t>
            </a:r>
            <a:endParaRPr lang="en-US" sz="2000" dirty="0" smtClean="0">
              <a:solidFill>
                <a:srgbClr val="FF0000"/>
              </a:solidFill>
              <a:latin typeface="Times New Roman" pitchFamily="18" charset="0"/>
              <a:cs typeface="Times New Roman" pitchFamily="18" charset="0"/>
            </a:endParaRPr>
          </a:p>
        </p:txBody>
      </p:sp>
      <p:sp>
        <p:nvSpPr>
          <p:cNvPr id="11" name="TextBox 10"/>
          <p:cNvSpPr txBox="1"/>
          <p:nvPr/>
        </p:nvSpPr>
        <p:spPr>
          <a:xfrm>
            <a:off x="5029200" y="4724400"/>
            <a:ext cx="3505200" cy="400110"/>
          </a:xfrm>
          <a:prstGeom prst="rect">
            <a:avLst/>
          </a:prstGeom>
          <a:noFill/>
        </p:spPr>
        <p:txBody>
          <a:bodyPr wrap="square" rtlCol="0">
            <a:spAutoFit/>
          </a:bodyPr>
          <a:lstStyle/>
          <a:p>
            <a:r>
              <a:rPr lang="en-US" sz="2000" dirty="0" err="1" smtClean="0">
                <a:solidFill>
                  <a:srgbClr val="FF0000"/>
                </a:solidFill>
                <a:latin typeface="Times New Roman" pitchFamily="18" charset="0"/>
                <a:cs typeface="Times New Roman" pitchFamily="18" charset="0"/>
              </a:rPr>
              <a:t>Trọng</a:t>
            </a:r>
            <a:r>
              <a:rPr lang="en-US" sz="2000" dirty="0" smtClean="0">
                <a:solidFill>
                  <a:srgbClr val="FF0000"/>
                </a:solidFill>
                <a:latin typeface="Times New Roman" pitchFamily="18" charset="0"/>
                <a:cs typeface="Times New Roman" pitchFamily="18" charset="0"/>
              </a:rPr>
              <a:t> </a:t>
            </a:r>
            <a:r>
              <a:rPr lang="en-US" sz="2000" dirty="0" err="1" smtClean="0">
                <a:solidFill>
                  <a:srgbClr val="FF0000"/>
                </a:solidFill>
                <a:latin typeface="Times New Roman" pitchFamily="18" charset="0"/>
                <a:cs typeface="Times New Roman" pitchFamily="18" charset="0"/>
              </a:rPr>
              <a:t>lượng</a:t>
            </a:r>
            <a:r>
              <a:rPr lang="en-US" sz="2000" dirty="0" smtClean="0">
                <a:solidFill>
                  <a:srgbClr val="FF0000"/>
                </a:solidFill>
                <a:latin typeface="Times New Roman" pitchFamily="18" charset="0"/>
                <a:cs typeface="Times New Roman" pitchFamily="18" charset="0"/>
              </a:rPr>
              <a:t>: 295 </a:t>
            </a:r>
            <a:r>
              <a:rPr lang="en-US" sz="2000" dirty="0" err="1" smtClean="0">
                <a:solidFill>
                  <a:srgbClr val="FF0000"/>
                </a:solidFill>
                <a:latin typeface="Times New Roman" pitchFamily="18" charset="0"/>
                <a:cs typeface="Times New Roman" pitchFamily="18" charset="0"/>
              </a:rPr>
              <a:t>gr</a:t>
            </a:r>
            <a:endParaRPr lang="en-US" sz="2000" dirty="0" smtClean="0">
              <a:solidFill>
                <a:srgbClr val="FF0000"/>
              </a:solidFill>
              <a:latin typeface="Times New Roman" pitchFamily="18" charset="0"/>
              <a:cs typeface="Times New Roman" pitchFamily="18" charset="0"/>
            </a:endParaRPr>
          </a:p>
        </p:txBody>
      </p:sp>
      <p:sp>
        <p:nvSpPr>
          <p:cNvPr id="12" name="TextBox 11"/>
          <p:cNvSpPr txBox="1"/>
          <p:nvPr/>
        </p:nvSpPr>
        <p:spPr>
          <a:xfrm>
            <a:off x="5029200" y="5257800"/>
            <a:ext cx="2819400" cy="400110"/>
          </a:xfrm>
          <a:prstGeom prst="rect">
            <a:avLst/>
          </a:prstGeom>
          <a:noFill/>
        </p:spPr>
        <p:txBody>
          <a:bodyPr wrap="square" rtlCol="0">
            <a:spAutoFit/>
          </a:bodyPr>
          <a:lstStyle/>
          <a:p>
            <a:r>
              <a:rPr lang="en-US" sz="2000" dirty="0" err="1" smtClean="0">
                <a:solidFill>
                  <a:srgbClr val="FF0000"/>
                </a:solidFill>
                <a:latin typeface="Times New Roman" pitchFamily="18" charset="0"/>
                <a:cs typeface="Times New Roman" pitchFamily="18" charset="0"/>
              </a:rPr>
              <a:t>Kích</a:t>
            </a:r>
            <a:r>
              <a:rPr lang="en-US" sz="2000" dirty="0" smtClean="0">
                <a:solidFill>
                  <a:srgbClr val="FF0000"/>
                </a:solidFill>
                <a:latin typeface="Times New Roman" pitchFamily="18" charset="0"/>
                <a:cs typeface="Times New Roman" pitchFamily="18" charset="0"/>
              </a:rPr>
              <a:t> </a:t>
            </a:r>
            <a:r>
              <a:rPr lang="en-US" sz="2000" dirty="0" err="1" smtClean="0">
                <a:solidFill>
                  <a:srgbClr val="FF0000"/>
                </a:solidFill>
                <a:latin typeface="Times New Roman" pitchFamily="18" charset="0"/>
                <a:cs typeface="Times New Roman" pitchFamily="18" charset="0"/>
              </a:rPr>
              <a:t>thước</a:t>
            </a:r>
            <a:r>
              <a:rPr lang="en-US" sz="2000" dirty="0" smtClean="0">
                <a:solidFill>
                  <a:srgbClr val="FF0000"/>
                </a:solidFill>
                <a:latin typeface="Times New Roman" pitchFamily="18" charset="0"/>
                <a:cs typeface="Times New Roman" pitchFamily="18" charset="0"/>
              </a:rPr>
              <a:t> : 19 x 13 cm</a:t>
            </a:r>
            <a:endParaRPr lang="en-US" sz="2000" dirty="0">
              <a:solidFill>
                <a:srgbClr val="FF0000"/>
              </a:solidFill>
              <a:latin typeface="Times New Roman" pitchFamily="18" charset="0"/>
              <a:cs typeface="Times New Roman" pitchFamily="18" charset="0"/>
            </a:endParaRPr>
          </a:p>
        </p:txBody>
      </p:sp>
      <p:sp>
        <p:nvSpPr>
          <p:cNvPr id="13" name="TextBox 12"/>
          <p:cNvSpPr txBox="1"/>
          <p:nvPr/>
        </p:nvSpPr>
        <p:spPr>
          <a:xfrm>
            <a:off x="5029200" y="5791200"/>
            <a:ext cx="3124200" cy="400110"/>
          </a:xfrm>
          <a:prstGeom prst="rect">
            <a:avLst/>
          </a:prstGeom>
          <a:noFill/>
        </p:spPr>
        <p:txBody>
          <a:bodyPr wrap="square" rtlCol="0">
            <a:spAutoFit/>
          </a:bodyPr>
          <a:lstStyle/>
          <a:p>
            <a:r>
              <a:rPr lang="en-US" sz="2000" dirty="0" err="1" smtClean="0">
                <a:solidFill>
                  <a:srgbClr val="FF0000"/>
                </a:solidFill>
                <a:latin typeface="Times New Roman" pitchFamily="18" charset="0"/>
                <a:cs typeface="Times New Roman" pitchFamily="18" charset="0"/>
              </a:rPr>
              <a:t>Ngôn</a:t>
            </a:r>
            <a:r>
              <a:rPr lang="en-US" sz="2000" dirty="0" smtClean="0">
                <a:solidFill>
                  <a:srgbClr val="FF0000"/>
                </a:solidFill>
                <a:latin typeface="Times New Roman" pitchFamily="18" charset="0"/>
                <a:cs typeface="Times New Roman" pitchFamily="18" charset="0"/>
              </a:rPr>
              <a:t> </a:t>
            </a:r>
            <a:r>
              <a:rPr lang="en-US" sz="2000" dirty="0" err="1" smtClean="0">
                <a:solidFill>
                  <a:srgbClr val="FF0000"/>
                </a:solidFill>
                <a:latin typeface="Times New Roman" pitchFamily="18" charset="0"/>
                <a:cs typeface="Times New Roman" pitchFamily="18" charset="0"/>
              </a:rPr>
              <a:t>ngữ</a:t>
            </a:r>
            <a:r>
              <a:rPr lang="en-US" sz="2000" dirty="0" smtClean="0">
                <a:solidFill>
                  <a:srgbClr val="FF0000"/>
                </a:solidFill>
                <a:latin typeface="Times New Roman" pitchFamily="18" charset="0"/>
                <a:cs typeface="Times New Roman" pitchFamily="18" charset="0"/>
              </a:rPr>
              <a:t>: </a:t>
            </a:r>
            <a:r>
              <a:rPr lang="en-US" sz="2000" dirty="0" err="1" smtClean="0">
                <a:solidFill>
                  <a:srgbClr val="FF0000"/>
                </a:solidFill>
                <a:latin typeface="Times New Roman" pitchFamily="18" charset="0"/>
                <a:cs typeface="Times New Roman" pitchFamily="18" charset="0"/>
              </a:rPr>
              <a:t>tiếng</a:t>
            </a:r>
            <a:r>
              <a:rPr lang="en-US" sz="2000" dirty="0" smtClean="0">
                <a:solidFill>
                  <a:srgbClr val="FF0000"/>
                </a:solidFill>
                <a:latin typeface="Times New Roman" pitchFamily="18" charset="0"/>
                <a:cs typeface="Times New Roman" pitchFamily="18" charset="0"/>
              </a:rPr>
              <a:t> </a:t>
            </a:r>
            <a:r>
              <a:rPr lang="en-US" sz="2000" dirty="0" err="1" smtClean="0">
                <a:solidFill>
                  <a:srgbClr val="FF0000"/>
                </a:solidFill>
                <a:latin typeface="Times New Roman" pitchFamily="18" charset="0"/>
                <a:cs typeface="Times New Roman" pitchFamily="18" charset="0"/>
              </a:rPr>
              <a:t>việt</a:t>
            </a:r>
            <a:endParaRPr lang="en-US" sz="2000" dirty="0">
              <a:solidFill>
                <a:srgbClr val="FF0000"/>
              </a:solidFill>
              <a:latin typeface="Times New Roman" pitchFamily="18" charset="0"/>
              <a:cs typeface="Times New Roman" pitchFamily="18" charset="0"/>
            </a:endParaRPr>
          </a:p>
        </p:txBody>
      </p:sp>
      <p:sp>
        <p:nvSpPr>
          <p:cNvPr id="14" name="TextBox 13"/>
          <p:cNvSpPr txBox="1"/>
          <p:nvPr/>
        </p:nvSpPr>
        <p:spPr>
          <a:xfrm>
            <a:off x="5029200" y="6324600"/>
            <a:ext cx="3124200" cy="400110"/>
          </a:xfrm>
          <a:prstGeom prst="rect">
            <a:avLst/>
          </a:prstGeom>
          <a:noFill/>
        </p:spPr>
        <p:txBody>
          <a:bodyPr wrap="square" rtlCol="0">
            <a:spAutoFit/>
          </a:bodyPr>
          <a:lstStyle/>
          <a:p>
            <a:r>
              <a:rPr lang="en-US" sz="2000" dirty="0" err="1" smtClean="0">
                <a:solidFill>
                  <a:srgbClr val="FF0000"/>
                </a:solidFill>
                <a:latin typeface="Times New Roman" pitchFamily="18" charset="0"/>
                <a:cs typeface="Times New Roman" pitchFamily="18" charset="0"/>
              </a:rPr>
              <a:t>Số</a:t>
            </a:r>
            <a:r>
              <a:rPr lang="en-US" sz="2000" dirty="0" smtClean="0">
                <a:solidFill>
                  <a:srgbClr val="FF0000"/>
                </a:solidFill>
                <a:latin typeface="Times New Roman" pitchFamily="18" charset="0"/>
                <a:cs typeface="Times New Roman" pitchFamily="18" charset="0"/>
              </a:rPr>
              <a:t> ĐKCB: 6257</a:t>
            </a:r>
            <a:endParaRPr lang="en-US" sz="2000" dirty="0">
              <a:solidFill>
                <a:srgbClr val="FF0000"/>
              </a:solidFill>
              <a:latin typeface="Times New Roman" pitchFamily="18" charset="0"/>
              <a:cs typeface="Times New Roman" pitchFamily="18" charset="0"/>
            </a:endParaRPr>
          </a:p>
        </p:txBody>
      </p:sp>
    </p:spTree>
  </p:cSld>
  <p:clrMapOvr>
    <a:masterClrMapping/>
  </p:clrMapOvr>
  <p:transition spd="slow" advClick="0" advTm="6000">
    <p:fade thruBlk="1"/>
    <p:sndAc>
      <p:stSnd>
        <p:snd r:embed="rId2" name="bomb.wav" builtIn="1"/>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wipe(down)">
                                      <p:cBhvr>
                                        <p:cTn id="12" dur="5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animEffect transition="in" filter="wipe(down)">
                                      <p:cBhvr>
                                        <p:cTn id="17" dur="500"/>
                                        <p:tgtEl>
                                          <p:spTgt spid="4">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4">
                                            <p:txEl>
                                              <p:pRg st="2" end="2"/>
                                            </p:txEl>
                                          </p:spTgt>
                                        </p:tgtEl>
                                        <p:attrNameLst>
                                          <p:attrName>style.visibility</p:attrName>
                                        </p:attrNameLst>
                                      </p:cBhvr>
                                      <p:to>
                                        <p:strVal val="visible"/>
                                      </p:to>
                                    </p:set>
                                    <p:animEffect transition="in" filter="wipe(down)">
                                      <p:cBhvr>
                                        <p:cTn id="22" dur="500"/>
                                        <p:tgtEl>
                                          <p:spTgt spid="4">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4">
                                            <p:txEl>
                                              <p:pRg st="3" end="3"/>
                                            </p:txEl>
                                          </p:spTgt>
                                        </p:tgtEl>
                                        <p:attrNameLst>
                                          <p:attrName>style.visibility</p:attrName>
                                        </p:attrNameLst>
                                      </p:cBhvr>
                                      <p:to>
                                        <p:strVal val="visible"/>
                                      </p:to>
                                    </p:set>
                                    <p:animEffect transition="in" filter="wipe(down)">
                                      <p:cBhvr>
                                        <p:cTn id="27" dur="500"/>
                                        <p:tgtEl>
                                          <p:spTgt spid="4">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6">
                                            <p:txEl>
                                              <p:pRg st="0" end="0"/>
                                            </p:txEl>
                                          </p:spTgt>
                                        </p:tgtEl>
                                        <p:attrNameLst>
                                          <p:attrName>style.visibility</p:attrName>
                                        </p:attrNameLst>
                                      </p:cBhvr>
                                      <p:to>
                                        <p:strVal val="visible"/>
                                      </p:to>
                                    </p:set>
                                    <p:animEffect transition="in" filter="wipe(down)">
                                      <p:cBhvr>
                                        <p:cTn id="32" dur="500"/>
                                        <p:tgtEl>
                                          <p:spTgt spid="6">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7">
                                            <p:txEl>
                                              <p:pRg st="0" end="0"/>
                                            </p:txEl>
                                          </p:spTgt>
                                        </p:tgtEl>
                                        <p:attrNameLst>
                                          <p:attrName>style.visibility</p:attrName>
                                        </p:attrNameLst>
                                      </p:cBhvr>
                                      <p:to>
                                        <p:strVal val="visible"/>
                                      </p:to>
                                    </p:set>
                                    <p:animEffect transition="in" filter="wipe(down)">
                                      <p:cBhvr>
                                        <p:cTn id="37" dur="500"/>
                                        <p:tgtEl>
                                          <p:spTgt spid="7">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8">
                                            <p:txEl>
                                              <p:pRg st="0" end="0"/>
                                            </p:txEl>
                                          </p:spTgt>
                                        </p:tgtEl>
                                        <p:attrNameLst>
                                          <p:attrName>style.visibility</p:attrName>
                                        </p:attrNameLst>
                                      </p:cBhvr>
                                      <p:to>
                                        <p:strVal val="visible"/>
                                      </p:to>
                                    </p:set>
                                    <p:animEffect transition="in" filter="wipe(down)">
                                      <p:cBhvr>
                                        <p:cTn id="42" dur="500"/>
                                        <p:tgtEl>
                                          <p:spTgt spid="8">
                                            <p:txEl>
                                              <p:pRg st="0" end="0"/>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9">
                                            <p:txEl>
                                              <p:pRg st="0" end="0"/>
                                            </p:txEl>
                                          </p:spTgt>
                                        </p:tgtEl>
                                        <p:attrNameLst>
                                          <p:attrName>style.visibility</p:attrName>
                                        </p:attrNameLst>
                                      </p:cBhvr>
                                      <p:to>
                                        <p:strVal val="visible"/>
                                      </p:to>
                                    </p:set>
                                    <p:animEffect transition="in" filter="wipe(down)">
                                      <p:cBhvr>
                                        <p:cTn id="47" dur="500"/>
                                        <p:tgtEl>
                                          <p:spTgt spid="9">
                                            <p:txEl>
                                              <p:pRg st="0" end="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10">
                                            <p:txEl>
                                              <p:pRg st="0" end="0"/>
                                            </p:txEl>
                                          </p:spTgt>
                                        </p:tgtEl>
                                        <p:attrNameLst>
                                          <p:attrName>style.visibility</p:attrName>
                                        </p:attrNameLst>
                                      </p:cBhvr>
                                      <p:to>
                                        <p:strVal val="visible"/>
                                      </p:to>
                                    </p:set>
                                    <p:animEffect transition="in" filter="wipe(down)">
                                      <p:cBhvr>
                                        <p:cTn id="52" dur="500"/>
                                        <p:tgtEl>
                                          <p:spTgt spid="10">
                                            <p:txEl>
                                              <p:pRg st="0" end="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4" fill="hold" grpId="0" nodeType="clickEffect">
                                  <p:stCondLst>
                                    <p:cond delay="0"/>
                                  </p:stCondLst>
                                  <p:childTnLst>
                                    <p:set>
                                      <p:cBhvr>
                                        <p:cTn id="56" dur="1" fill="hold">
                                          <p:stCondLst>
                                            <p:cond delay="0"/>
                                          </p:stCondLst>
                                        </p:cTn>
                                        <p:tgtEl>
                                          <p:spTgt spid="11">
                                            <p:txEl>
                                              <p:pRg st="0" end="0"/>
                                            </p:txEl>
                                          </p:spTgt>
                                        </p:tgtEl>
                                        <p:attrNameLst>
                                          <p:attrName>style.visibility</p:attrName>
                                        </p:attrNameLst>
                                      </p:cBhvr>
                                      <p:to>
                                        <p:strVal val="visible"/>
                                      </p:to>
                                    </p:set>
                                    <p:animEffect transition="in" filter="wipe(down)">
                                      <p:cBhvr>
                                        <p:cTn id="57" dur="500"/>
                                        <p:tgtEl>
                                          <p:spTgt spid="11">
                                            <p:txEl>
                                              <p:pRg st="0" end="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4" fill="hold" grpId="0" nodeType="clickEffect">
                                  <p:stCondLst>
                                    <p:cond delay="0"/>
                                  </p:stCondLst>
                                  <p:childTnLst>
                                    <p:set>
                                      <p:cBhvr>
                                        <p:cTn id="61" dur="1" fill="hold">
                                          <p:stCondLst>
                                            <p:cond delay="0"/>
                                          </p:stCondLst>
                                        </p:cTn>
                                        <p:tgtEl>
                                          <p:spTgt spid="12">
                                            <p:txEl>
                                              <p:pRg st="0" end="0"/>
                                            </p:txEl>
                                          </p:spTgt>
                                        </p:tgtEl>
                                        <p:attrNameLst>
                                          <p:attrName>style.visibility</p:attrName>
                                        </p:attrNameLst>
                                      </p:cBhvr>
                                      <p:to>
                                        <p:strVal val="visible"/>
                                      </p:to>
                                    </p:set>
                                    <p:animEffect transition="in" filter="wipe(down)">
                                      <p:cBhvr>
                                        <p:cTn id="62" dur="500"/>
                                        <p:tgtEl>
                                          <p:spTgt spid="12">
                                            <p:txEl>
                                              <p:pRg st="0" end="0"/>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ntr" presetSubtype="4" fill="hold" grpId="0" nodeType="clickEffect">
                                  <p:stCondLst>
                                    <p:cond delay="0"/>
                                  </p:stCondLst>
                                  <p:childTnLst>
                                    <p:set>
                                      <p:cBhvr>
                                        <p:cTn id="66" dur="1" fill="hold">
                                          <p:stCondLst>
                                            <p:cond delay="0"/>
                                          </p:stCondLst>
                                        </p:cTn>
                                        <p:tgtEl>
                                          <p:spTgt spid="13">
                                            <p:txEl>
                                              <p:pRg st="0" end="0"/>
                                            </p:txEl>
                                          </p:spTgt>
                                        </p:tgtEl>
                                        <p:attrNameLst>
                                          <p:attrName>style.visibility</p:attrName>
                                        </p:attrNameLst>
                                      </p:cBhvr>
                                      <p:to>
                                        <p:strVal val="visible"/>
                                      </p:to>
                                    </p:set>
                                    <p:animEffect transition="in" filter="wipe(down)">
                                      <p:cBhvr>
                                        <p:cTn id="67" dur="500"/>
                                        <p:tgtEl>
                                          <p:spTgt spid="13">
                                            <p:txEl>
                                              <p:pRg st="0" end="0"/>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22" presetClass="entr" presetSubtype="4" fill="hold" grpId="0" nodeType="clickEffect">
                                  <p:stCondLst>
                                    <p:cond delay="0"/>
                                  </p:stCondLst>
                                  <p:childTnLst>
                                    <p:set>
                                      <p:cBhvr>
                                        <p:cTn id="71" dur="1" fill="hold">
                                          <p:stCondLst>
                                            <p:cond delay="0"/>
                                          </p:stCondLst>
                                        </p:cTn>
                                        <p:tgtEl>
                                          <p:spTgt spid="14">
                                            <p:txEl>
                                              <p:pRg st="0" end="0"/>
                                            </p:txEl>
                                          </p:spTgt>
                                        </p:tgtEl>
                                        <p:attrNameLst>
                                          <p:attrName>style.visibility</p:attrName>
                                        </p:attrNameLst>
                                      </p:cBhvr>
                                      <p:to>
                                        <p:strVal val="visible"/>
                                      </p:to>
                                    </p:set>
                                    <p:animEffect transition="in" filter="wipe(down)">
                                      <p:cBhvr>
                                        <p:cTn id="72" dur="500"/>
                                        <p:tgtEl>
                                          <p:spTgt spid="1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6" grpId="0" build="p"/>
      <p:bldP spid="7" grpId="0" build="p"/>
      <p:bldP spid="8" grpId="0" build="p"/>
      <p:bldP spid="9" grpId="0" build="p"/>
      <p:bldP spid="10" grpId="0" build="p"/>
      <p:bldP spid="11" grpId="0" build="p"/>
      <p:bldP spid="12" grpId="0" build="p"/>
      <p:bldP spid="13" grpId="0" build="p"/>
      <p:bldP spid="14"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z3958239962533_4b24a2ba8d3ac5dc7e84b4dda7d3c8c2.jpg"/>
          <p:cNvPicPr>
            <a:picLocks noChangeAspect="1"/>
          </p:cNvPicPr>
          <p:nvPr/>
        </p:nvPicPr>
        <p:blipFill>
          <a:blip r:embed="rId2"/>
          <a:stretch>
            <a:fillRect/>
          </a:stretch>
        </p:blipFill>
        <p:spPr>
          <a:xfrm>
            <a:off x="0" y="0"/>
            <a:ext cx="9144000" cy="6858000"/>
          </a:xfrm>
          <a:prstGeom prst="rect">
            <a:avLst/>
          </a:prstGeom>
        </p:spPr>
      </p:pic>
      <p:sp>
        <p:nvSpPr>
          <p:cNvPr id="9" name="TextBox 8"/>
          <p:cNvSpPr txBox="1"/>
          <p:nvPr/>
        </p:nvSpPr>
        <p:spPr>
          <a:xfrm>
            <a:off x="3429000" y="381000"/>
            <a:ext cx="2895600" cy="769441"/>
          </a:xfrm>
          <a:prstGeom prst="rect">
            <a:avLst/>
          </a:prstGeom>
          <a:noFill/>
        </p:spPr>
        <p:txBody>
          <a:bodyPr wrap="square" rtlCol="0">
            <a:spAutoFit/>
          </a:bodyPr>
          <a:lstStyle/>
          <a:p>
            <a:r>
              <a:rPr lang="en-US" sz="4400" b="1" dirty="0" smtClean="0">
                <a:solidFill>
                  <a:srgbClr val="FF0000"/>
                </a:solidFill>
                <a:latin typeface="Times New Roman" pitchFamily="18" charset="0"/>
                <a:cs typeface="Times New Roman" pitchFamily="18" charset="0"/>
              </a:rPr>
              <a:t>TÓM TẮT</a:t>
            </a:r>
            <a:endParaRPr lang="en-US" sz="4400" b="1" dirty="0">
              <a:solidFill>
                <a:srgbClr val="FF0000"/>
              </a:solidFill>
              <a:latin typeface="Times New Roman" pitchFamily="18" charset="0"/>
              <a:cs typeface="Times New Roman" pitchFamily="18" charset="0"/>
            </a:endParaRPr>
          </a:p>
        </p:txBody>
      </p:sp>
      <p:sp>
        <p:nvSpPr>
          <p:cNvPr id="10" name="Rectangle 9"/>
          <p:cNvSpPr/>
          <p:nvPr/>
        </p:nvSpPr>
        <p:spPr>
          <a:xfrm>
            <a:off x="381000" y="1524000"/>
            <a:ext cx="8534400" cy="3970318"/>
          </a:xfrm>
          <a:prstGeom prst="rect">
            <a:avLst/>
          </a:prstGeom>
        </p:spPr>
        <p:txBody>
          <a:bodyPr wrap="square">
            <a:spAutoFit/>
          </a:bodyPr>
          <a:lstStyle/>
          <a:p>
            <a:r>
              <a:rPr lang="vi-VN" sz="2800" dirty="0" smtClean="0">
                <a:solidFill>
                  <a:schemeClr val="accent2">
                    <a:lumMod val="75000"/>
                  </a:schemeClr>
                </a:solidFill>
              </a:rPr>
              <a:t>Kể </a:t>
            </a:r>
            <a:r>
              <a:rPr lang="vi-VN" sz="2800" dirty="0" smtClean="0">
                <a:solidFill>
                  <a:schemeClr val="accent2">
                    <a:lumMod val="75000"/>
                  </a:schemeClr>
                </a:solidFill>
              </a:rPr>
              <a:t>về từng chặng đường lịch sử của Bác, từ khi còn thơ ấu cho đến khi ra đi tìm đường cứu nước, bôn ba qua biết bao quốc gia trên khắp thế giới như Pháp, Trung Quốc, Xiêm... rồi quay trở vể quê hương để dẫn dắt, lãnh đạo đưa cả dân tộc Việt Nam đến với độc lập, tự do</a:t>
            </a:r>
            <a:r>
              <a:rPr lang="vi-VN" sz="2800" dirty="0" smtClean="0">
                <a:solidFill>
                  <a:schemeClr val="accent2">
                    <a:lumMod val="75000"/>
                  </a:schemeClr>
                </a:solidFill>
              </a:rPr>
              <a:t>.</a:t>
            </a:r>
            <a:endParaRPr lang="en-US" sz="2800" dirty="0" smtClean="0">
              <a:solidFill>
                <a:schemeClr val="accent2">
                  <a:lumMod val="75000"/>
                </a:schemeClr>
              </a:solidFill>
            </a:endParaRPr>
          </a:p>
          <a:p>
            <a:r>
              <a:rPr lang="vi-VN" sz="2800" dirty="0" smtClean="0">
                <a:solidFill>
                  <a:schemeClr val="accent2">
                    <a:lumMod val="75000"/>
                  </a:schemeClr>
                </a:solidFill>
              </a:rPr>
              <a:t> </a:t>
            </a:r>
            <a:r>
              <a:rPr lang="vi-VN" sz="2800" dirty="0" smtClean="0">
                <a:solidFill>
                  <a:schemeClr val="accent2">
                    <a:lumMod val="75000"/>
                  </a:schemeClr>
                </a:solidFill>
              </a:rPr>
              <a:t>Qua đây, hy vọng chúng ta sẽ càng hiểu thêm về cuộc đời Bác, học hỏi và càng thấm thía hơn những ý nghĩa trong lời dạy của Người</a:t>
            </a:r>
            <a:r>
              <a:rPr lang="vi-VN" sz="2800" dirty="0" smtClean="0"/>
              <a:t>.</a:t>
            </a:r>
            <a:endParaRPr lang="en-US" sz="2800" dirty="0"/>
          </a:p>
        </p:txBody>
      </p:sp>
    </p:spTree>
  </p:cSld>
  <p:clrMapOvr>
    <a:masterClrMapping/>
  </p:clrMapOvr>
  <p:transition spd="slow" advClick="0" advTm="5000">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20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txEl>
                                              <p:pRg st="0" end="0"/>
                                            </p:txEl>
                                          </p:spTgt>
                                        </p:tgtEl>
                                        <p:attrNameLst>
                                          <p:attrName>style.visibility</p:attrName>
                                        </p:attrNameLst>
                                      </p:cBhvr>
                                      <p:to>
                                        <p:strVal val="visible"/>
                                      </p:to>
                                    </p:set>
                                    <p:animEffect transition="in" filter="fade">
                                      <p:cBhvr>
                                        <p:cTn id="12" dur="2000"/>
                                        <p:tgtEl>
                                          <p:spTgt spid="10">
                                            <p:txEl>
                                              <p:pRg st="0" end="0"/>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10">
                                            <p:txEl>
                                              <p:pRg st="1" end="1"/>
                                            </p:txEl>
                                          </p:spTgt>
                                        </p:tgtEl>
                                        <p:attrNameLst>
                                          <p:attrName>style.visibility</p:attrName>
                                        </p:attrNameLst>
                                      </p:cBhvr>
                                      <p:to>
                                        <p:strVal val="visible"/>
                                      </p:to>
                                    </p:set>
                                    <p:animEffect transition="in" filter="fade">
                                      <p:cBhvr>
                                        <p:cTn id="15" dur="2000"/>
                                        <p:tgtEl>
                                          <p:spTgt spid="10">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allAtOnce"/>
      <p:bldP spid="10" grpId="0" build="allAtOnce"/>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z3958239962533_4b24a2ba8d3ac5dc7e84b4dda7d3c8c2.jpg"/>
          <p:cNvPicPr>
            <a:picLocks noChangeAspect="1"/>
          </p:cNvPicPr>
          <p:nvPr/>
        </p:nvPicPr>
        <p:blipFill>
          <a:blip r:embed="rId2"/>
          <a:stretch>
            <a:fillRect/>
          </a:stretch>
        </p:blipFill>
        <p:spPr>
          <a:xfrm>
            <a:off x="0" y="0"/>
            <a:ext cx="9144000" cy="6858000"/>
          </a:xfrm>
          <a:prstGeom prst="rect">
            <a:avLst/>
          </a:prstGeom>
        </p:spPr>
      </p:pic>
      <p:sp>
        <p:nvSpPr>
          <p:cNvPr id="4" name="TextBox 3"/>
          <p:cNvSpPr txBox="1"/>
          <p:nvPr/>
        </p:nvSpPr>
        <p:spPr>
          <a:xfrm>
            <a:off x="381000" y="457200"/>
            <a:ext cx="8458200" cy="646331"/>
          </a:xfrm>
          <a:prstGeom prst="rect">
            <a:avLst/>
          </a:prstGeom>
          <a:noFill/>
        </p:spPr>
        <p:txBody>
          <a:bodyPr wrap="square" rtlCol="0">
            <a:spAutoFit/>
          </a:bodyPr>
          <a:lstStyle/>
          <a:p>
            <a:r>
              <a:rPr lang="en-US" sz="3600" b="1" dirty="0" smtClean="0">
                <a:solidFill>
                  <a:srgbClr val="FF0000"/>
                </a:solidFill>
                <a:latin typeface="Times New Roman" pitchFamily="18" charset="0"/>
                <a:cs typeface="Times New Roman" pitchFamily="18" charset="0"/>
              </a:rPr>
              <a:t>LỢI ÍCH CỦA QUYỂN SÁCH ĐEM LẠI</a:t>
            </a:r>
          </a:p>
        </p:txBody>
      </p:sp>
      <p:sp>
        <p:nvSpPr>
          <p:cNvPr id="6" name="Rectangle 5"/>
          <p:cNvSpPr/>
          <p:nvPr/>
        </p:nvSpPr>
        <p:spPr>
          <a:xfrm>
            <a:off x="838200" y="1524000"/>
            <a:ext cx="7772400" cy="1446550"/>
          </a:xfrm>
          <a:prstGeom prst="rect">
            <a:avLst/>
          </a:prstGeom>
        </p:spPr>
        <p:txBody>
          <a:bodyPr wrap="square">
            <a:spAutoFit/>
          </a:bodyPr>
          <a:lstStyle/>
          <a:p>
            <a:r>
              <a:rPr lang="vi-VN" sz="2200" dirty="0" smtClean="0">
                <a:latin typeface="Times New Roman" pitchFamily="18" charset="0"/>
                <a:cs typeface="Times New Roman" pitchFamily="18" charset="0"/>
              </a:rPr>
              <a:t>Tài liệu đem đến cho bạn đọc một công cụ phổ thông và đa năng với những chỉ dẫn cần thiết trong việc khai thác một cách khoa học các tư liệu cơ bản về </a:t>
            </a:r>
            <a:r>
              <a:rPr lang="en-US" sz="2200" dirty="0" err="1" smtClean="0">
                <a:latin typeface="Times New Roman" pitchFamily="18" charset="0"/>
                <a:cs typeface="Times New Roman" pitchFamily="18" charset="0"/>
              </a:rPr>
              <a:t>lịch</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sử</a:t>
            </a:r>
            <a:r>
              <a:rPr lang="en-US" sz="2200" dirty="0" smtClean="0">
                <a:latin typeface="Times New Roman" pitchFamily="18" charset="0"/>
                <a:cs typeface="Times New Roman" pitchFamily="18" charset="0"/>
              </a:rPr>
              <a:t> </a:t>
            </a:r>
            <a:r>
              <a:rPr lang="vi-VN" sz="2200" dirty="0" smtClean="0">
                <a:latin typeface="Times New Roman" pitchFamily="18" charset="0"/>
                <a:cs typeface="Times New Roman" pitchFamily="18" charset="0"/>
              </a:rPr>
              <a:t>Hồ </a:t>
            </a:r>
            <a:r>
              <a:rPr lang="vi-VN" sz="2200" dirty="0" smtClean="0">
                <a:latin typeface="Times New Roman" pitchFamily="18" charset="0"/>
                <a:cs typeface="Times New Roman" pitchFamily="18" charset="0"/>
              </a:rPr>
              <a:t>Chí Minh một cách nhanh chóng và thuận lợi</a:t>
            </a:r>
            <a:endParaRPr lang="en-US" sz="2200" dirty="0">
              <a:latin typeface="Times New Roman" pitchFamily="18" charset="0"/>
              <a:cs typeface="Times New Roman" pitchFamily="18" charset="0"/>
            </a:endParaRPr>
          </a:p>
        </p:txBody>
      </p:sp>
      <p:sp>
        <p:nvSpPr>
          <p:cNvPr id="7" name="Rectangle 6"/>
          <p:cNvSpPr/>
          <p:nvPr/>
        </p:nvSpPr>
        <p:spPr>
          <a:xfrm>
            <a:off x="838200" y="3200400"/>
            <a:ext cx="7696200" cy="1446550"/>
          </a:xfrm>
          <a:prstGeom prst="rect">
            <a:avLst/>
          </a:prstGeom>
        </p:spPr>
        <p:txBody>
          <a:bodyPr wrap="square">
            <a:spAutoFit/>
          </a:bodyPr>
          <a:lstStyle/>
          <a:p>
            <a:r>
              <a:rPr lang="vi-VN" sz="2200" dirty="0" smtClean="0">
                <a:latin typeface="Times New Roman" pitchFamily="18" charset="0"/>
                <a:cs typeface="Times New Roman" pitchFamily="18" charset="0"/>
              </a:rPr>
              <a:t>Ngoài ra tài liệu còn giới </a:t>
            </a:r>
            <a:r>
              <a:rPr lang="vi-VN" sz="2200" dirty="0" smtClean="0">
                <a:latin typeface="Times New Roman" pitchFamily="18" charset="0"/>
                <a:cs typeface="Times New Roman" pitchFamily="18" charset="0"/>
              </a:rPr>
              <a:t>thiệu</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những</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mốc</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thời</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gian</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hoạt</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động</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cách</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mạng</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của</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Hồ</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Chí</a:t>
            </a:r>
            <a:r>
              <a:rPr lang="en-US" sz="2200" dirty="0" smtClean="0">
                <a:latin typeface="Times New Roman" pitchFamily="18" charset="0"/>
                <a:cs typeface="Times New Roman" pitchFamily="18" charset="0"/>
              </a:rPr>
              <a:t> Minh</a:t>
            </a:r>
            <a:r>
              <a:rPr lang="vi-VN" sz="2200" dirty="0" smtClean="0">
                <a:latin typeface="Times New Roman" pitchFamily="18" charset="0"/>
                <a:cs typeface="Times New Roman" pitchFamily="18" charset="0"/>
              </a:rPr>
              <a:t>. </a:t>
            </a:r>
            <a:r>
              <a:rPr lang="vi-VN" sz="2200" dirty="0" smtClean="0">
                <a:latin typeface="Times New Roman" pitchFamily="18" charset="0"/>
                <a:cs typeface="Times New Roman" pitchFamily="18" charset="0"/>
              </a:rPr>
              <a:t>Là kết quả nghiên cứu của nhóm biên soạn đồng thời là sự tổng hợp và kế thừa những thành tựu của nhiều công trình đã được công bố.</a:t>
            </a:r>
            <a:endParaRPr lang="en-US" sz="2200" dirty="0">
              <a:latin typeface="Times New Roman" pitchFamily="18" charset="0"/>
              <a:cs typeface="Times New Roman" pitchFamily="18" charset="0"/>
            </a:endParaRPr>
          </a:p>
        </p:txBody>
      </p:sp>
      <p:sp>
        <p:nvSpPr>
          <p:cNvPr id="8" name="Rectangle 7"/>
          <p:cNvSpPr/>
          <p:nvPr/>
        </p:nvSpPr>
        <p:spPr>
          <a:xfrm>
            <a:off x="838200" y="4876800"/>
            <a:ext cx="7696200" cy="1107996"/>
          </a:xfrm>
          <a:prstGeom prst="rect">
            <a:avLst/>
          </a:prstGeom>
        </p:spPr>
        <p:txBody>
          <a:bodyPr wrap="square">
            <a:spAutoFit/>
          </a:bodyPr>
          <a:lstStyle/>
          <a:p>
            <a:r>
              <a:rPr lang="vi-VN" sz="2200" dirty="0" smtClean="0">
                <a:latin typeface="Times New Roman" pitchFamily="18" charset="0"/>
                <a:cs typeface="Times New Roman" pitchFamily="18" charset="0"/>
              </a:rPr>
              <a:t>Do đó đây là tài liệu tham khảo bổ ích cho tất cả các đối tượng khi nghiên cứu, học tập, giảng dạy và trình bày các báo cáo khoa học về tư tưởng Hồ </a:t>
            </a:r>
            <a:endParaRPr lang="en-US" sz="2200" dirty="0">
              <a:latin typeface="Times New Roman" pitchFamily="18" charset="0"/>
              <a:cs typeface="Times New Roman" pitchFamily="18" charset="0"/>
            </a:endParaRPr>
          </a:p>
        </p:txBody>
      </p:sp>
    </p:spTree>
  </p:cSld>
  <p:clrMapOvr>
    <a:masterClrMapping/>
  </p:clrMapOvr>
  <p:transition spd="slow" advClick="0" advTm="3000">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7" presetClass="entr" presetSubtype="0" fill="hold" nodeType="clickEffect">
                                  <p:stCondLst>
                                    <p:cond delay="0"/>
                                  </p:stCondLst>
                                  <p:iterate type="lt">
                                    <p:tmPct val="50000"/>
                                  </p:iterate>
                                  <p:childTnLst>
                                    <p:set>
                                      <p:cBhvr>
                                        <p:cTn id="11" dur="1" fill="hold">
                                          <p:stCondLst>
                                            <p:cond delay="0"/>
                                          </p:stCondLst>
                                        </p:cTn>
                                        <p:tgtEl>
                                          <p:spTgt spid="6">
                                            <p:txEl>
                                              <p:pRg st="0" end="0"/>
                                            </p:txEl>
                                          </p:spTgt>
                                        </p:tgtEl>
                                        <p:attrNameLst>
                                          <p:attrName>style.visibility</p:attrName>
                                        </p:attrNameLst>
                                      </p:cBhvr>
                                      <p:to>
                                        <p:strVal val="visible"/>
                                      </p:to>
                                    </p:set>
                                    <p:anim calcmode="discrete" valueType="clr">
                                      <p:cBhvr override="childStyle">
                                        <p:cTn id="12" dur="80"/>
                                        <p:tgtEl>
                                          <p:spTgt spid="6">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3" dur="80"/>
                                        <p:tgtEl>
                                          <p:spTgt spid="6">
                                            <p:txEl>
                                              <p:pRg st="0" end="0"/>
                                            </p:txEl>
                                          </p:spTgt>
                                        </p:tgtEl>
                                        <p:attrNameLst>
                                          <p:attrName>fillcolor</p:attrName>
                                        </p:attrNameLst>
                                      </p:cBhvr>
                                      <p:tavLst>
                                        <p:tav tm="0">
                                          <p:val>
                                            <p:clrVal>
                                              <a:schemeClr val="accent2"/>
                                            </p:clrVal>
                                          </p:val>
                                        </p:tav>
                                        <p:tav tm="50000">
                                          <p:val>
                                            <p:clrVal>
                                              <a:schemeClr val="hlink"/>
                                            </p:clrVal>
                                          </p:val>
                                        </p:tav>
                                      </p:tavLst>
                                    </p:anim>
                                    <p:set>
                                      <p:cBhvr>
                                        <p:cTn id="14" dur="80"/>
                                        <p:tgtEl>
                                          <p:spTgt spid="6">
                                            <p:txEl>
                                              <p:pRg st="0" end="0"/>
                                            </p:txEl>
                                          </p:spTgt>
                                        </p:tgtEl>
                                        <p:attrNameLst>
                                          <p:attrName>fill.type</p:attrName>
                                        </p:attrNameLst>
                                      </p:cBhvr>
                                      <p:to>
                                        <p:strVal val="solid"/>
                                      </p:to>
                                    </p:set>
                                  </p:childTnLst>
                                </p:cTn>
                              </p:par>
                            </p:childTnLst>
                          </p:cTn>
                        </p:par>
                      </p:childTnLst>
                    </p:cTn>
                  </p:par>
                  <p:par>
                    <p:cTn id="15" fill="hold">
                      <p:stCondLst>
                        <p:cond delay="indefinite"/>
                      </p:stCondLst>
                      <p:childTnLst>
                        <p:par>
                          <p:cTn id="16" fill="hold">
                            <p:stCondLst>
                              <p:cond delay="0"/>
                            </p:stCondLst>
                            <p:childTnLst>
                              <p:par>
                                <p:cTn id="17" presetID="27" presetClass="entr" presetSubtype="0" fill="hold" grpId="0" nodeType="clickEffect">
                                  <p:stCondLst>
                                    <p:cond delay="0"/>
                                  </p:stCondLst>
                                  <p:iterate type="lt">
                                    <p:tmPct val="50000"/>
                                  </p:iterate>
                                  <p:childTnLst>
                                    <p:set>
                                      <p:cBhvr>
                                        <p:cTn id="18" dur="1" fill="hold">
                                          <p:stCondLst>
                                            <p:cond delay="0"/>
                                          </p:stCondLst>
                                        </p:cTn>
                                        <p:tgtEl>
                                          <p:spTgt spid="7"/>
                                        </p:tgtEl>
                                        <p:attrNameLst>
                                          <p:attrName>style.visibility</p:attrName>
                                        </p:attrNameLst>
                                      </p:cBhvr>
                                      <p:to>
                                        <p:strVal val="visible"/>
                                      </p:to>
                                    </p:set>
                                    <p:anim calcmode="discrete" valueType="clr">
                                      <p:cBhvr override="childStyle">
                                        <p:cTn id="19" dur="80"/>
                                        <p:tgtEl>
                                          <p:spTgt spid="7"/>
                                        </p:tgtEl>
                                        <p:attrNameLst>
                                          <p:attrName>style.color</p:attrName>
                                        </p:attrNameLst>
                                      </p:cBhvr>
                                      <p:tavLst>
                                        <p:tav tm="0">
                                          <p:val>
                                            <p:clrVal>
                                              <a:schemeClr val="accent2"/>
                                            </p:clrVal>
                                          </p:val>
                                        </p:tav>
                                        <p:tav tm="50000">
                                          <p:val>
                                            <p:clrVal>
                                              <a:schemeClr val="hlink"/>
                                            </p:clrVal>
                                          </p:val>
                                        </p:tav>
                                      </p:tavLst>
                                    </p:anim>
                                    <p:anim calcmode="discrete" valueType="clr">
                                      <p:cBhvr>
                                        <p:cTn id="20" dur="80"/>
                                        <p:tgtEl>
                                          <p:spTgt spid="7"/>
                                        </p:tgtEl>
                                        <p:attrNameLst>
                                          <p:attrName>fillcolor</p:attrName>
                                        </p:attrNameLst>
                                      </p:cBhvr>
                                      <p:tavLst>
                                        <p:tav tm="0">
                                          <p:val>
                                            <p:clrVal>
                                              <a:schemeClr val="accent2"/>
                                            </p:clrVal>
                                          </p:val>
                                        </p:tav>
                                        <p:tav tm="50000">
                                          <p:val>
                                            <p:clrVal>
                                              <a:schemeClr val="hlink"/>
                                            </p:clrVal>
                                          </p:val>
                                        </p:tav>
                                      </p:tavLst>
                                    </p:anim>
                                    <p:set>
                                      <p:cBhvr>
                                        <p:cTn id="21" dur="80"/>
                                        <p:tgtEl>
                                          <p:spTgt spid="7"/>
                                        </p:tgtEl>
                                        <p:attrNameLst>
                                          <p:attrName>fill.type</p:attrName>
                                        </p:attrNameLst>
                                      </p:cBhvr>
                                      <p:to>
                                        <p:strVal val="solid"/>
                                      </p:to>
                                    </p:set>
                                  </p:childTnLst>
                                </p:cTn>
                              </p:par>
                            </p:childTnLst>
                          </p:cTn>
                        </p:par>
                      </p:childTnLst>
                    </p:cTn>
                  </p:par>
                  <p:par>
                    <p:cTn id="22" fill="hold">
                      <p:stCondLst>
                        <p:cond delay="indefinite"/>
                      </p:stCondLst>
                      <p:childTnLst>
                        <p:par>
                          <p:cTn id="23" fill="hold">
                            <p:stCondLst>
                              <p:cond delay="0"/>
                            </p:stCondLst>
                            <p:childTnLst>
                              <p:par>
                                <p:cTn id="24" presetID="27" presetClass="entr" presetSubtype="0" fill="hold" grpId="0" nodeType="clickEffect">
                                  <p:stCondLst>
                                    <p:cond delay="0"/>
                                  </p:stCondLst>
                                  <p:iterate type="lt">
                                    <p:tmPct val="50000"/>
                                  </p:iterate>
                                  <p:childTnLst>
                                    <p:set>
                                      <p:cBhvr>
                                        <p:cTn id="25" dur="1" fill="hold">
                                          <p:stCondLst>
                                            <p:cond delay="0"/>
                                          </p:stCondLst>
                                        </p:cTn>
                                        <p:tgtEl>
                                          <p:spTgt spid="8"/>
                                        </p:tgtEl>
                                        <p:attrNameLst>
                                          <p:attrName>style.visibility</p:attrName>
                                        </p:attrNameLst>
                                      </p:cBhvr>
                                      <p:to>
                                        <p:strVal val="visible"/>
                                      </p:to>
                                    </p:set>
                                    <p:anim calcmode="discrete" valueType="clr">
                                      <p:cBhvr override="childStyle">
                                        <p:cTn id="26" dur="80"/>
                                        <p:tgtEl>
                                          <p:spTgt spid="8"/>
                                        </p:tgtEl>
                                        <p:attrNameLst>
                                          <p:attrName>style.color</p:attrName>
                                        </p:attrNameLst>
                                      </p:cBhvr>
                                      <p:tavLst>
                                        <p:tav tm="0">
                                          <p:val>
                                            <p:clrVal>
                                              <a:schemeClr val="accent2"/>
                                            </p:clrVal>
                                          </p:val>
                                        </p:tav>
                                        <p:tav tm="50000">
                                          <p:val>
                                            <p:clrVal>
                                              <a:schemeClr val="hlink"/>
                                            </p:clrVal>
                                          </p:val>
                                        </p:tav>
                                      </p:tavLst>
                                    </p:anim>
                                    <p:anim calcmode="discrete" valueType="clr">
                                      <p:cBhvr>
                                        <p:cTn id="27" dur="80"/>
                                        <p:tgtEl>
                                          <p:spTgt spid="8"/>
                                        </p:tgtEl>
                                        <p:attrNameLst>
                                          <p:attrName>fillcolor</p:attrName>
                                        </p:attrNameLst>
                                      </p:cBhvr>
                                      <p:tavLst>
                                        <p:tav tm="0">
                                          <p:val>
                                            <p:clrVal>
                                              <a:schemeClr val="accent2"/>
                                            </p:clrVal>
                                          </p:val>
                                        </p:tav>
                                        <p:tav tm="50000">
                                          <p:val>
                                            <p:clrVal>
                                              <a:schemeClr val="hlink"/>
                                            </p:clrVal>
                                          </p:val>
                                        </p:tav>
                                      </p:tavLst>
                                    </p:anim>
                                    <p:set>
                                      <p:cBhvr>
                                        <p:cTn id="28" dur="80"/>
                                        <p:tgtEl>
                                          <p:spTgt spid="8"/>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allAtOnce"/>
      <p:bldP spid="7" grpId="0"/>
      <p:bldP spid="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z3958239962533_4b24a2ba8d3ac5dc7e84b4dda7d3c8c2.jpg"/>
          <p:cNvPicPr>
            <a:picLocks noChangeAspect="1"/>
          </p:cNvPicPr>
          <p:nvPr/>
        </p:nvPicPr>
        <p:blipFill>
          <a:blip r:embed="rId2"/>
          <a:stretch>
            <a:fillRect/>
          </a:stretch>
        </p:blipFill>
        <p:spPr>
          <a:xfrm>
            <a:off x="0" y="0"/>
            <a:ext cx="9144000" cy="6858000"/>
          </a:xfrm>
          <a:prstGeom prst="rect">
            <a:avLst/>
          </a:prstGeom>
        </p:spPr>
      </p:pic>
      <p:sp>
        <p:nvSpPr>
          <p:cNvPr id="3" name="TextBox 2"/>
          <p:cNvSpPr txBox="1"/>
          <p:nvPr/>
        </p:nvSpPr>
        <p:spPr>
          <a:xfrm>
            <a:off x="990600" y="762000"/>
            <a:ext cx="7315200" cy="1384995"/>
          </a:xfrm>
          <a:prstGeom prst="rect">
            <a:avLst/>
          </a:prstGeom>
          <a:noFill/>
        </p:spPr>
        <p:txBody>
          <a:bodyPr wrap="square" rtlCol="0">
            <a:spAutoFit/>
          </a:bodyPr>
          <a:lstStyle/>
          <a:p>
            <a:pPr algn="ctr"/>
            <a:r>
              <a:rPr lang="en-US" sz="2800" b="1" dirty="0" smtClean="0">
                <a:ln w="12700">
                  <a:solidFill>
                    <a:schemeClr val="tx2">
                      <a:satMod val="155000"/>
                    </a:schemeClr>
                  </a:solidFill>
                  <a:prstDash val="solid"/>
                </a:ln>
                <a:solidFill>
                  <a:schemeClr val="bg2">
                    <a:lumMod val="50000"/>
                  </a:schemeClr>
                </a:solidFill>
                <a:effectLst>
                  <a:outerShdw blurRad="41275" dist="20320" dir="1800000" algn="tl" rotWithShape="0">
                    <a:srgbClr val="000000">
                      <a:alpha val="40000"/>
                    </a:srgbClr>
                  </a:outerShdw>
                </a:effectLst>
                <a:latin typeface="Times New Roman" pitchFamily="18" charset="0"/>
                <a:cs typeface="Times New Roman" pitchFamily="18" charset="0"/>
              </a:rPr>
              <a:t>MỜI TẤT CẢ GIÁO </a:t>
            </a:r>
            <a:r>
              <a:rPr lang="en-US" sz="2800" b="1" dirty="0" err="1" smtClean="0">
                <a:ln w="12700">
                  <a:solidFill>
                    <a:schemeClr val="tx2">
                      <a:satMod val="155000"/>
                    </a:schemeClr>
                  </a:solidFill>
                  <a:prstDash val="solid"/>
                </a:ln>
                <a:solidFill>
                  <a:schemeClr val="bg2">
                    <a:lumMod val="50000"/>
                  </a:schemeClr>
                </a:solidFill>
                <a:effectLst>
                  <a:outerShdw blurRad="41275" dist="20320" dir="1800000" algn="tl" rotWithShape="0">
                    <a:srgbClr val="000000">
                      <a:alpha val="40000"/>
                    </a:srgbClr>
                  </a:outerShdw>
                </a:effectLst>
                <a:latin typeface="Times New Roman" pitchFamily="18" charset="0"/>
                <a:cs typeface="Times New Roman" pitchFamily="18" charset="0"/>
              </a:rPr>
              <a:t>ViÊN</a:t>
            </a:r>
            <a:r>
              <a:rPr lang="en-US" sz="2800" b="1" dirty="0" smtClean="0">
                <a:ln w="12700">
                  <a:solidFill>
                    <a:schemeClr val="tx2">
                      <a:satMod val="155000"/>
                    </a:schemeClr>
                  </a:solidFill>
                  <a:prstDash val="solid"/>
                </a:ln>
                <a:solidFill>
                  <a:schemeClr val="bg2">
                    <a:lumMod val="50000"/>
                  </a:schemeClr>
                </a:solidFill>
                <a:effectLst>
                  <a:outerShdw blurRad="41275" dist="20320" dir="1800000" algn="tl" rotWithShape="0">
                    <a:srgbClr val="000000">
                      <a:alpha val="40000"/>
                    </a:srgbClr>
                  </a:outerShdw>
                </a:effectLst>
                <a:latin typeface="Times New Roman" pitchFamily="18" charset="0"/>
                <a:cs typeface="Times New Roman" pitchFamily="18" charset="0"/>
              </a:rPr>
              <a:t> </a:t>
            </a:r>
            <a:r>
              <a:rPr lang="en-US" sz="2800" b="1" dirty="0" smtClean="0">
                <a:ln w="12700">
                  <a:solidFill>
                    <a:schemeClr val="tx2">
                      <a:satMod val="155000"/>
                    </a:schemeClr>
                  </a:solidFill>
                  <a:prstDash val="solid"/>
                </a:ln>
                <a:solidFill>
                  <a:schemeClr val="bg2">
                    <a:lumMod val="50000"/>
                  </a:schemeClr>
                </a:solidFill>
                <a:effectLst>
                  <a:outerShdw blurRad="41275" dist="20320" dir="1800000" algn="tl" rotWithShape="0">
                    <a:srgbClr val="000000">
                      <a:alpha val="40000"/>
                    </a:srgbClr>
                  </a:outerShdw>
                </a:effectLst>
                <a:latin typeface="Times New Roman" pitchFamily="18" charset="0"/>
                <a:cs typeface="Times New Roman" pitchFamily="18" charset="0"/>
              </a:rPr>
              <a:t>VÀ CÁC BẠN HỌC SINH TRƯỜNG THPT NGUYỄN VĂN TĂNG TÌM ĐỌC TẠI THƯ </a:t>
            </a:r>
            <a:r>
              <a:rPr lang="en-US" sz="2800" b="1" dirty="0" err="1" smtClean="0">
                <a:ln w="12700">
                  <a:solidFill>
                    <a:schemeClr val="tx2">
                      <a:satMod val="155000"/>
                    </a:schemeClr>
                  </a:solidFill>
                  <a:prstDash val="solid"/>
                </a:ln>
                <a:solidFill>
                  <a:schemeClr val="bg2">
                    <a:lumMod val="50000"/>
                  </a:schemeClr>
                </a:solidFill>
                <a:effectLst>
                  <a:outerShdw blurRad="41275" dist="20320" dir="1800000" algn="tl" rotWithShape="0">
                    <a:srgbClr val="000000">
                      <a:alpha val="40000"/>
                    </a:srgbClr>
                  </a:outerShdw>
                </a:effectLst>
                <a:latin typeface="Times New Roman" pitchFamily="18" charset="0"/>
                <a:cs typeface="Times New Roman" pitchFamily="18" charset="0"/>
              </a:rPr>
              <a:t>ViỆN</a:t>
            </a:r>
            <a:r>
              <a:rPr lang="en-US" sz="2800" b="1" dirty="0" smtClean="0">
                <a:ln w="12700">
                  <a:solidFill>
                    <a:schemeClr val="tx2">
                      <a:satMod val="155000"/>
                    </a:schemeClr>
                  </a:solidFill>
                  <a:prstDash val="solid"/>
                </a:ln>
                <a:solidFill>
                  <a:schemeClr val="bg2">
                    <a:lumMod val="50000"/>
                  </a:schemeClr>
                </a:solidFill>
                <a:effectLst>
                  <a:outerShdw blurRad="41275" dist="20320" dir="1800000" algn="tl" rotWithShape="0">
                    <a:srgbClr val="000000">
                      <a:alpha val="40000"/>
                    </a:srgbClr>
                  </a:outerShdw>
                </a:effectLst>
                <a:latin typeface="Times New Roman" pitchFamily="18" charset="0"/>
                <a:cs typeface="Times New Roman" pitchFamily="18" charset="0"/>
              </a:rPr>
              <a:t> TRƯỜNG</a:t>
            </a:r>
            <a:r>
              <a:rPr lang="en-US" sz="2800" dirty="0" smtClean="0">
                <a:latin typeface="Times New Roman" pitchFamily="18" charset="0"/>
                <a:cs typeface="Times New Roman" pitchFamily="18" charset="0"/>
              </a:rPr>
              <a:t>.</a:t>
            </a:r>
            <a:endParaRPr lang="en-US" sz="2800" dirty="0">
              <a:latin typeface="Times New Roman" pitchFamily="18" charset="0"/>
              <a:cs typeface="Times New Roman" pitchFamily="18" charset="0"/>
            </a:endParaRPr>
          </a:p>
        </p:txBody>
      </p:sp>
      <p:sp>
        <p:nvSpPr>
          <p:cNvPr id="5" name="Explosion 1 4"/>
          <p:cNvSpPr/>
          <p:nvPr/>
        </p:nvSpPr>
        <p:spPr>
          <a:xfrm>
            <a:off x="1676400" y="2971800"/>
            <a:ext cx="6324600" cy="3048000"/>
          </a:xfrm>
          <a:prstGeom prst="irregularSeal1">
            <a:avLst/>
          </a:prstGeom>
          <a:solidFill>
            <a:schemeClr val="accent2">
              <a:lumMod val="20000"/>
              <a:lumOff val="80000"/>
            </a:schemeClr>
          </a:solidFill>
        </p:spPr>
        <p:style>
          <a:lnRef idx="2">
            <a:schemeClr val="accent6"/>
          </a:lnRef>
          <a:fillRef idx="1">
            <a:schemeClr val="lt1"/>
          </a:fillRef>
          <a:effectRef idx="0">
            <a:schemeClr val="accent6"/>
          </a:effectRef>
          <a:fontRef idx="minor">
            <a:schemeClr val="dk1"/>
          </a:fontRef>
        </p:style>
        <p:txBody>
          <a:bodyPr rtlCol="0" anchor="ctr"/>
          <a:lstStyle/>
          <a:p>
            <a:r>
              <a:rPr lang="en-US" sz="2400" dirty="0" smtClean="0">
                <a:solidFill>
                  <a:srgbClr val="FF0000"/>
                </a:solidFill>
                <a:latin typeface="Times New Roman" pitchFamily="18" charset="0"/>
                <a:cs typeface="Times New Roman" pitchFamily="18" charset="0"/>
              </a:rPr>
              <a:t>CHÂN THÀNH CẢM ƠN</a:t>
            </a:r>
            <a:endParaRPr lang="en-US" sz="2400" dirty="0">
              <a:solidFill>
                <a:srgbClr val="FF0000"/>
              </a:solidFill>
              <a:latin typeface="Times New Roman" pitchFamily="18" charset="0"/>
              <a:cs typeface="Times New Roman" pitchFamily="18" charset="0"/>
            </a:endParaRPr>
          </a:p>
        </p:txBody>
      </p:sp>
    </p:spTree>
  </p:cSld>
  <p:clrMapOvr>
    <a:masterClrMapping/>
  </p:clrMapOvr>
  <p:transition advClick="0" advTm="3000">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3"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100"/>
                                        <p:tgtEl>
                                          <p:spTgt spid="5"/>
                                        </p:tgtEl>
                                      </p:cBhvr>
                                    </p:animEffect>
                                    <p:anim calcmode="lin" valueType="num">
                                      <p:cBhvr>
                                        <p:cTn id="13" dur="400" fill="hold"/>
                                        <p:tgtEl>
                                          <p:spTgt spid="5"/>
                                        </p:tgtEl>
                                        <p:attrNameLst>
                                          <p:attrName>ppt_x</p:attrName>
                                        </p:attrNameLst>
                                      </p:cBhvr>
                                      <p:tavLst>
                                        <p:tav tm="0">
                                          <p:val>
                                            <p:strVal val="#ppt_x"/>
                                          </p:val>
                                        </p:tav>
                                        <p:tav tm="100000">
                                          <p:val>
                                            <p:strVal val="#ppt_x"/>
                                          </p:val>
                                        </p:tav>
                                      </p:tavLst>
                                    </p:anim>
                                    <p:anim calcmode="lin" valueType="num">
                                      <p:cBhvr>
                                        <p:cTn id="14" dur="400" fill="hold"/>
                                        <p:tgtEl>
                                          <p:spTgt spid="5"/>
                                        </p:tgtEl>
                                        <p:attrNameLst>
                                          <p:attrName>ppt_y</p:attrName>
                                        </p:attrNameLst>
                                      </p:cBhvr>
                                      <p:tavLst>
                                        <p:tav tm="0">
                                          <p:val>
                                            <p:strVal val="#ppt_y+0.31"/>
                                          </p:val>
                                        </p:tav>
                                        <p:tav tm="100000">
                                          <p:val>
                                            <p:strVal val="#ppt_y+0.31"/>
                                          </p:val>
                                        </p:tav>
                                      </p:tavLst>
                                    </p:anim>
                                    <p:anim calcmode="lin" valueType="num">
                                      <p:cBhvr>
                                        <p:cTn id="15" dur="600" decel="50000" fill="hold">
                                          <p:stCondLst>
                                            <p:cond delay="400"/>
                                          </p:stCondLst>
                                        </p:cTn>
                                        <p:tgtEl>
                                          <p:spTgt spid="5"/>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6" dur="600" decel="50000" fill="hold">
                                          <p:stCondLst>
                                            <p:cond delay="400"/>
                                          </p:stCondLst>
                                        </p:cTn>
                                        <p:tgtEl>
                                          <p:spTgt spid="5"/>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P spid="5"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305</TotalTime>
  <Words>347</Words>
  <Application>Microsoft Office PowerPoint</Application>
  <PresentationFormat>On-screen Show (4:3)</PresentationFormat>
  <Paragraphs>25</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Slide 1</vt:lpstr>
      <vt:lpstr>Slide 2</vt:lpstr>
      <vt:lpstr>Slide 3</vt:lpstr>
      <vt:lpstr>Slide 4</vt:lpstr>
      <vt:lpstr>Slide 5</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Administrator</dc:creator>
  <cp:lastModifiedBy>AutoBVT</cp:lastModifiedBy>
  <cp:revision>38</cp:revision>
  <dcterms:created xsi:type="dcterms:W3CDTF">2006-08-16T00:00:00Z</dcterms:created>
  <dcterms:modified xsi:type="dcterms:W3CDTF">2022-12-15T06:40:20Z</dcterms:modified>
</cp:coreProperties>
</file>